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Frank Ruhl Libre Medium"/>
      <p:regular r:id="rId35"/>
      <p:bold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Frank Ruhl Libre"/>
      <p:regular r:id="rId41"/>
      <p:bold r:id="rId42"/>
    </p:embeddedFont>
    <p:embeddedFont>
      <p:font typeface="Libre Baskerville"/>
      <p:regular r:id="rId43"/>
      <p:bold r:id="rId44"/>
      <p: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A18ACAC-1E4C-4961-8253-D1D224013C9C}">
  <a:tblStyle styleId="{9A18ACAC-1E4C-4961-8253-D1D224013C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2" Type="http://schemas.openxmlformats.org/officeDocument/2006/relationships/font" Target="fonts/FrankRuhlLibre-bold.fntdata"/><Relationship Id="rId41" Type="http://schemas.openxmlformats.org/officeDocument/2006/relationships/font" Target="fonts/FrankRuhlLibre-regular.fntdata"/><Relationship Id="rId22" Type="http://schemas.openxmlformats.org/officeDocument/2006/relationships/slide" Target="slides/slide17.xml"/><Relationship Id="rId44" Type="http://schemas.openxmlformats.org/officeDocument/2006/relationships/font" Target="fonts/LibreBaskerville-bold.fntdata"/><Relationship Id="rId21" Type="http://schemas.openxmlformats.org/officeDocument/2006/relationships/slide" Target="slides/slide16.xml"/><Relationship Id="rId43" Type="http://schemas.openxmlformats.org/officeDocument/2006/relationships/font" Target="fonts/LibreBaskerville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LibreBaskervill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FrankRuhlLibreMedium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font" Target="fonts/FrankRuhlLibreMedium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779825a81a_1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779825a81a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47786bd9a7_14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47786bd9a7_14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1" name="Google Shape;11;p2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3" name="Google Shape;13;p2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7" name="Google Shape;17;p2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8" name="Google Shape;18;p2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54" name="Google Shape;154;p11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56" name="Google Shape;156;p11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57" name="Google Shape;15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2">
    <p:bg>
      <p:bgPr>
        <a:solidFill>
          <a:srgbClr val="B0C6D3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/>
          <p:nvPr/>
        </p:nvSpPr>
        <p:spPr>
          <a:xfrm>
            <a:off x="-7650" y="-7650"/>
            <a:ext cx="9151500" cy="5151300"/>
          </a:xfrm>
          <a:prstGeom prst="frame">
            <a:avLst>
              <a:gd fmla="val 4756" name="adj1"/>
            </a:avLst>
          </a:pr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162" name="Google Shape;162;p12"/>
          <p:cNvGrpSpPr/>
          <p:nvPr/>
        </p:nvGrpSpPr>
        <p:grpSpPr>
          <a:xfrm>
            <a:off x="114491" y="106842"/>
            <a:ext cx="1127645" cy="1153976"/>
            <a:chOff x="152400" y="152400"/>
            <a:chExt cx="1127645" cy="1153976"/>
          </a:xfrm>
        </p:grpSpPr>
        <p:sp>
          <p:nvSpPr>
            <p:cNvPr id="163" name="Google Shape;163;p12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r="2700000" dist="9525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4" name="Google Shape;164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5400000">
              <a:off x="745611" y="-256999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12"/>
          <p:cNvGrpSpPr/>
          <p:nvPr/>
        </p:nvGrpSpPr>
        <p:grpSpPr>
          <a:xfrm rot="10800000">
            <a:off x="7901725" y="3874892"/>
            <a:ext cx="1127645" cy="1154423"/>
            <a:chOff x="152400" y="151952"/>
            <a:chExt cx="1127645" cy="1154423"/>
          </a:xfrm>
        </p:grpSpPr>
        <p:sp>
          <p:nvSpPr>
            <p:cNvPr id="167" name="Google Shape;167;p12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r="13500000" dist="9525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8" name="Google Shape;168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5400000">
              <a:off x="745611" y="-257447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12"/>
          <p:cNvSpPr txBox="1"/>
          <p:nvPr>
            <p:ph idx="12" type="sldNum"/>
          </p:nvPr>
        </p:nvSpPr>
        <p:spPr>
          <a:xfrm>
            <a:off x="4297650" y="4594775"/>
            <a:ext cx="548700" cy="30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25" name="Google Shape;25;p3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" name="Google Shape;27;p3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28" name="Google Shape;28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/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9pPr>
          </a:lstStyle>
          <a:p/>
        </p:txBody>
      </p:sp>
      <p:grpSp>
        <p:nvGrpSpPr>
          <p:cNvPr id="32" name="Google Shape;32;p3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33" name="Google Shape;33;p3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41" name="Google Shape;41;p4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3" name="Google Shape;43;p4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44" name="Google Shape;44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7" name="Google Shape;47;p4"/>
          <p:cNvSpPr txBox="1"/>
          <p:nvPr/>
        </p:nvSpPr>
        <p:spPr>
          <a:xfrm>
            <a:off x="3593400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0C6D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“</a:t>
            </a:r>
            <a:endParaRPr sz="7200">
              <a:solidFill>
                <a:srgbClr val="B0C6D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8" name="Google Shape;48;p4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52" name="Google Shape;52;p5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4" name="Google Shape;54;p5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55" name="Google Shape;5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5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58" name="Google Shape;58;p5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63" name="Google Shape;63;p5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" type="body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/>
        </p:txBody>
      </p:sp>
      <p:sp>
        <p:nvSpPr>
          <p:cNvPr id="65" name="Google Shape;65;p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 background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6"/>
          <p:cNvGrpSpPr/>
          <p:nvPr/>
        </p:nvGrpSpPr>
        <p:grpSpPr>
          <a:xfrm>
            <a:off x="325492" y="304925"/>
            <a:ext cx="4511142" cy="4526109"/>
            <a:chOff x="2316267" y="304925"/>
            <a:chExt cx="4511142" cy="4526109"/>
          </a:xfrm>
        </p:grpSpPr>
        <p:sp>
          <p:nvSpPr>
            <p:cNvPr id="68" name="Google Shape;68;p6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70" name="Google Shape;70;p6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71" name="Google Shape;7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6"/>
          <p:cNvGrpSpPr/>
          <p:nvPr/>
        </p:nvGrpSpPr>
        <p:grpSpPr>
          <a:xfrm>
            <a:off x="796444" y="1424044"/>
            <a:ext cx="277537" cy="277654"/>
            <a:chOff x="1191725" y="238125"/>
            <a:chExt cx="5236550" cy="5238750"/>
          </a:xfrm>
        </p:grpSpPr>
        <p:sp>
          <p:nvSpPr>
            <p:cNvPr id="74" name="Google Shape;74;p6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79" name="Google Shape;79;p6"/>
          <p:cNvSpPr txBox="1"/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6"/>
          <p:cNvSpPr txBox="1"/>
          <p:nvPr>
            <p:ph idx="1" type="body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81" name="Google Shape;81;p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85" name="Google Shape;85;p7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7" name="Google Shape;87;p7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88" name="Google Shape;8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7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91" name="Google Shape;91;p7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96" name="Google Shape;96;p7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7" name="Google Shape;97;p7"/>
          <p:cNvSpPr txBox="1"/>
          <p:nvPr>
            <p:ph idx="1" type="body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98" name="Google Shape;98;p7"/>
          <p:cNvSpPr txBox="1"/>
          <p:nvPr>
            <p:ph idx="2" type="body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99" name="Google Shape;99;p7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8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03" name="Google Shape;103;p8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05" name="Google Shape;105;p8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06" name="Google Shape;10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8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09" name="Google Shape;109;p8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14" name="Google Shape;114;p8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5" name="Google Shape;115;p8"/>
          <p:cNvSpPr txBox="1"/>
          <p:nvPr>
            <p:ph idx="1" type="body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116" name="Google Shape;116;p8"/>
          <p:cNvSpPr txBox="1"/>
          <p:nvPr>
            <p:ph idx="2" type="body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117" name="Google Shape;117;p8"/>
          <p:cNvSpPr txBox="1"/>
          <p:nvPr>
            <p:ph idx="3" type="body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118" name="Google Shape;118;p8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9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22" name="Google Shape;122;p9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4" name="Google Shape;124;p9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25" name="Google Shape;125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9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28" name="Google Shape;128;p9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33" name="Google Shape;133;p9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0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38" name="Google Shape;138;p10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40" name="Google Shape;140;p10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41" name="Google Shape;14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0"/>
          <p:cNvGrpSpPr/>
          <p:nvPr/>
        </p:nvGrpSpPr>
        <p:grpSpPr>
          <a:xfrm>
            <a:off x="4433231" y="3823844"/>
            <a:ext cx="277537" cy="277654"/>
            <a:chOff x="1191725" y="238125"/>
            <a:chExt cx="5236550" cy="5238750"/>
          </a:xfrm>
        </p:grpSpPr>
        <p:sp>
          <p:nvSpPr>
            <p:cNvPr id="144" name="Google Shape;144;p10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735200" y="4101500"/>
            <a:ext cx="7673700" cy="27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8A9BA6"/>
              </a:buClr>
              <a:buSzPts val="1400"/>
              <a:buNone/>
              <a:defRPr i="1" sz="1400">
                <a:solidFill>
                  <a:srgbClr val="8A9BA6"/>
                </a:solidFill>
              </a:defRPr>
            </a:lvl1pPr>
          </a:lstStyle>
          <a:p/>
        </p:txBody>
      </p:sp>
      <p:sp>
        <p:nvSpPr>
          <p:cNvPr id="150" name="Google Shape;150;p1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s://www.davidrumsey.com/" TargetMode="External"/><Relationship Id="rId5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urbanfonts.com/fonts/Frank_Ruhl_Libre.font" TargetMode="External"/><Relationship Id="rId4" Type="http://schemas.openxmlformats.org/officeDocument/2006/relationships/hyperlink" Target="https://www.fontsquirrel.com/fonts/libre-baskervill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 txBox="1"/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57" name="Google Shape;257;p23"/>
          <p:cNvSpPr txBox="1"/>
          <p:nvPr>
            <p:ph idx="1" type="body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58" name="Google Shape;258;p2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idx="4294967295" type="title"/>
          </p:nvPr>
        </p:nvSpPr>
        <p:spPr>
          <a:xfrm>
            <a:off x="2947500" y="2401950"/>
            <a:ext cx="3249000" cy="339600"/>
          </a:xfrm>
          <a:prstGeom prst="rect">
            <a:avLst/>
          </a:prstGeom>
          <a:solidFill>
            <a:srgbClr val="040E11">
              <a:alpha val="21150"/>
            </a:srgbClr>
          </a:solidFill>
          <a:effectLst>
            <a:outerShdw blurRad="42863" rotWithShape="0" algn="bl" dir="5400000" dist="19050">
              <a:srgbClr val="000000">
                <a:alpha val="34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4" name="Google Shape;264;p24"/>
          <p:cNvSpPr txBox="1"/>
          <p:nvPr>
            <p:ph idx="12" type="sldNum"/>
          </p:nvPr>
        </p:nvSpPr>
        <p:spPr>
          <a:xfrm>
            <a:off x="4297650" y="4594775"/>
            <a:ext cx="548700" cy="30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70" name="Google Shape;270;p2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1" name="Google Shape;271;p25"/>
          <p:cNvCxnSpPr>
            <a:stCxn id="272" idx="2"/>
            <a:endCxn id="273" idx="0"/>
          </p:cNvCxnSpPr>
          <p:nvPr/>
        </p:nvCxnSpPr>
        <p:spPr>
          <a:xfrm flipH="1" rot="-5400000">
            <a:off x="5133300" y="1465300"/>
            <a:ext cx="647700" cy="1770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B0C6D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74" name="Google Shape;274;p25"/>
          <p:cNvCxnSpPr>
            <a:stCxn id="275" idx="0"/>
            <a:endCxn id="272" idx="2"/>
          </p:cNvCxnSpPr>
          <p:nvPr/>
        </p:nvCxnSpPr>
        <p:spPr>
          <a:xfrm rot="-5400000">
            <a:off x="3363000" y="1465400"/>
            <a:ext cx="647700" cy="1770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B0C6D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76" name="Google Shape;276;p25"/>
          <p:cNvCxnSpPr>
            <a:stCxn id="275" idx="2"/>
            <a:endCxn id="277" idx="0"/>
          </p:cNvCxnSpPr>
          <p:nvPr/>
        </p:nvCxnSpPr>
        <p:spPr>
          <a:xfrm flipH="1" rot="-5400000">
            <a:off x="2881500" y="29609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0C6D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78" name="Google Shape;278;p25"/>
          <p:cNvCxnSpPr>
            <a:stCxn id="279" idx="0"/>
            <a:endCxn id="275" idx="2"/>
          </p:cNvCxnSpPr>
          <p:nvPr/>
        </p:nvCxnSpPr>
        <p:spPr>
          <a:xfrm rot="-5400000">
            <a:off x="2036250" y="29609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0C6D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80" name="Google Shape;280;p25"/>
          <p:cNvCxnSpPr>
            <a:stCxn id="273" idx="2"/>
            <a:endCxn id="281" idx="0"/>
          </p:cNvCxnSpPr>
          <p:nvPr/>
        </p:nvCxnSpPr>
        <p:spPr>
          <a:xfrm flipH="1" rot="-5400000">
            <a:off x="6422100" y="29609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0C6D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82" name="Google Shape;282;p25"/>
          <p:cNvCxnSpPr>
            <a:stCxn id="283" idx="0"/>
            <a:endCxn id="273" idx="2"/>
          </p:cNvCxnSpPr>
          <p:nvPr/>
        </p:nvCxnSpPr>
        <p:spPr>
          <a:xfrm rot="-5400000">
            <a:off x="5576850" y="29609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0C6D3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72" name="Google Shape;272;p25"/>
          <p:cNvSpPr txBox="1"/>
          <p:nvPr/>
        </p:nvSpPr>
        <p:spPr>
          <a:xfrm>
            <a:off x="3801750" y="1660300"/>
            <a:ext cx="1540500" cy="366300"/>
          </a:xfrm>
          <a:prstGeom prst="rect">
            <a:avLst/>
          </a:prstGeom>
          <a:solidFill>
            <a:srgbClr val="F2EDDA"/>
          </a:solidFill>
          <a:ln cap="flat" cmpd="dbl" w="28575">
            <a:solidFill>
              <a:srgbClr val="8A9B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2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2032650" y="2674400"/>
            <a:ext cx="1538100" cy="366300"/>
          </a:xfrm>
          <a:prstGeom prst="rect">
            <a:avLst/>
          </a:prstGeom>
          <a:solidFill>
            <a:srgbClr val="F2EDDA"/>
          </a:solidFill>
          <a:ln cap="flat" cmpd="dbl" w="28575">
            <a:solidFill>
              <a:srgbClr val="8A9B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73" name="Google Shape;273;p25"/>
          <p:cNvSpPr txBox="1"/>
          <p:nvPr/>
        </p:nvSpPr>
        <p:spPr>
          <a:xfrm>
            <a:off x="5573250" y="2674400"/>
            <a:ext cx="1538100" cy="366300"/>
          </a:xfrm>
          <a:prstGeom prst="rect">
            <a:avLst/>
          </a:prstGeom>
          <a:solidFill>
            <a:srgbClr val="F2EDDA"/>
          </a:solidFill>
          <a:ln cap="flat" cmpd="dbl" w="28575">
            <a:solidFill>
              <a:srgbClr val="8A9B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6418500" y="3726500"/>
            <a:ext cx="1538100" cy="366300"/>
          </a:xfrm>
          <a:prstGeom prst="rect">
            <a:avLst/>
          </a:prstGeom>
          <a:solidFill>
            <a:srgbClr val="F2EDDA"/>
          </a:solidFill>
          <a:ln cap="flat" cmpd="dbl" w="28575">
            <a:solidFill>
              <a:srgbClr val="8A9B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83" name="Google Shape;283;p25"/>
          <p:cNvSpPr txBox="1"/>
          <p:nvPr/>
        </p:nvSpPr>
        <p:spPr>
          <a:xfrm>
            <a:off x="4728000" y="3726500"/>
            <a:ext cx="1538100" cy="366300"/>
          </a:xfrm>
          <a:prstGeom prst="rect">
            <a:avLst/>
          </a:prstGeom>
          <a:solidFill>
            <a:srgbClr val="F2EDDA"/>
          </a:solidFill>
          <a:ln cap="flat" cmpd="dbl" w="28575">
            <a:solidFill>
              <a:srgbClr val="8A9B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77" name="Google Shape;277;p25"/>
          <p:cNvSpPr txBox="1"/>
          <p:nvPr/>
        </p:nvSpPr>
        <p:spPr>
          <a:xfrm>
            <a:off x="2877900" y="3726500"/>
            <a:ext cx="1538100" cy="366300"/>
          </a:xfrm>
          <a:prstGeom prst="rect">
            <a:avLst/>
          </a:prstGeom>
          <a:solidFill>
            <a:srgbClr val="F2EDDA"/>
          </a:solidFill>
          <a:ln cap="flat" cmpd="dbl" w="28575">
            <a:solidFill>
              <a:srgbClr val="8A9B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1187400" y="3726500"/>
            <a:ext cx="1538100" cy="366300"/>
          </a:xfrm>
          <a:prstGeom prst="rect">
            <a:avLst/>
          </a:prstGeom>
          <a:solidFill>
            <a:srgbClr val="F2EDDA"/>
          </a:solidFill>
          <a:ln cap="flat" cmpd="dbl" w="28575">
            <a:solidFill>
              <a:srgbClr val="8A9B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89" name="Google Shape;289;p26"/>
          <p:cNvGraphicFramePr/>
          <p:nvPr/>
        </p:nvGraphicFramePr>
        <p:xfrm>
          <a:off x="1518900" y="1747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{9A18ACAC-1E4C-4961-8253-D1D224013C9C}</a:tableStyleId>
              </a:tblPr>
              <a:tblGrid>
                <a:gridCol w="1526550"/>
                <a:gridCol w="1526550"/>
                <a:gridCol w="1526550"/>
                <a:gridCol w="1526550"/>
              </a:tblGrid>
              <a:tr h="56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A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B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C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6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Yellow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20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7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</a:tr>
              <a:tr h="566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Blue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30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15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</a:tr>
              <a:tr h="566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Orange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5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24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16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</a:tr>
            </a:tbl>
          </a:graphicData>
        </a:graphic>
      </p:graphicFrame>
      <p:sp>
        <p:nvSpPr>
          <p:cNvPr id="290" name="Google Shape;290;p2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1308734" y="1092225"/>
            <a:ext cx="6583680" cy="313632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7"/>
          <p:cNvSpPr txBox="1"/>
          <p:nvPr>
            <p:ph idx="4294967295" type="title"/>
          </p:nvPr>
        </p:nvSpPr>
        <p:spPr>
          <a:xfrm>
            <a:off x="1003200" y="617375"/>
            <a:ext cx="7137600" cy="32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2500200" y="1747500"/>
            <a:ext cx="602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2EDDA"/>
          </a:solidFill>
          <a:ln>
            <a:noFill/>
          </a:ln>
          <a:effectLst>
            <a:outerShdw blurRad="28575" rotWithShape="0" algn="bl" dir="5400000" dist="9525">
              <a:srgbClr val="000000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our office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98" name="Google Shape;298;p27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27"/>
          <p:cNvSpPr/>
          <p:nvPr/>
        </p:nvSpPr>
        <p:spPr>
          <a:xfrm>
            <a:off x="1790939" y="208987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300" name="Google Shape;300;p27"/>
          <p:cNvSpPr/>
          <p:nvPr/>
        </p:nvSpPr>
        <p:spPr>
          <a:xfrm>
            <a:off x="3102289" y="339207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301" name="Google Shape;301;p27"/>
          <p:cNvSpPr/>
          <p:nvPr/>
        </p:nvSpPr>
        <p:spPr>
          <a:xfrm>
            <a:off x="3987139" y="188712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6296264" y="229262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4584489" y="359482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6852789" y="3675100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/>
          <p:nvPr>
            <p:ph idx="4294967295" type="ctrTitle"/>
          </p:nvPr>
        </p:nvSpPr>
        <p:spPr>
          <a:xfrm>
            <a:off x="685800" y="1811942"/>
            <a:ext cx="7772400" cy="1159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310" name="Google Shape;310;p28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1" name="Google Shape;311;p28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/>
          <p:nvPr>
            <p:ph idx="4294967295" type="ctrTitle"/>
          </p:nvPr>
        </p:nvSpPr>
        <p:spPr>
          <a:xfrm>
            <a:off x="1421950" y="952800"/>
            <a:ext cx="63000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317" name="Google Shape;317;p29"/>
          <p:cNvSpPr txBox="1"/>
          <p:nvPr>
            <p:ph idx="4294967295" type="subTitle"/>
          </p:nvPr>
        </p:nvSpPr>
        <p:spPr>
          <a:xfrm>
            <a:off x="1421950" y="1411308"/>
            <a:ext cx="6300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318" name="Google Shape;318;p29"/>
          <p:cNvSpPr txBox="1"/>
          <p:nvPr>
            <p:ph idx="4294967295" type="ctrTitle"/>
          </p:nvPr>
        </p:nvSpPr>
        <p:spPr>
          <a:xfrm>
            <a:off x="1421950" y="3276894"/>
            <a:ext cx="63000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319" name="Google Shape;319;p29"/>
          <p:cNvSpPr txBox="1"/>
          <p:nvPr>
            <p:ph idx="4294967295" type="subTitle"/>
          </p:nvPr>
        </p:nvSpPr>
        <p:spPr>
          <a:xfrm>
            <a:off x="1421950" y="3735401"/>
            <a:ext cx="6300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320" name="Google Shape;320;p29"/>
          <p:cNvSpPr txBox="1"/>
          <p:nvPr>
            <p:ph idx="4294967295" type="ctrTitle"/>
          </p:nvPr>
        </p:nvSpPr>
        <p:spPr>
          <a:xfrm>
            <a:off x="1421950" y="2114847"/>
            <a:ext cx="63000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321" name="Google Shape;321;p29"/>
          <p:cNvSpPr txBox="1"/>
          <p:nvPr>
            <p:ph idx="4294967295" type="subTitle"/>
          </p:nvPr>
        </p:nvSpPr>
        <p:spPr>
          <a:xfrm>
            <a:off x="1421950" y="2573355"/>
            <a:ext cx="6300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322" name="Google Shape;322;p2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29"/>
          <p:cNvSpPr/>
          <p:nvPr/>
        </p:nvSpPr>
        <p:spPr>
          <a:xfrm rot="-2700000">
            <a:off x="4470555" y="1869845"/>
            <a:ext cx="202913" cy="202999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B0C6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324" name="Google Shape;324;p29"/>
          <p:cNvSpPr/>
          <p:nvPr/>
        </p:nvSpPr>
        <p:spPr>
          <a:xfrm rot="-2700000">
            <a:off x="4470555" y="3051770"/>
            <a:ext cx="202913" cy="202999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B0C6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30" name="Google Shape;330;p3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1" name="Google Shape;331;p30"/>
          <p:cNvGrpSpPr/>
          <p:nvPr/>
        </p:nvGrpSpPr>
        <p:grpSpPr>
          <a:xfrm>
            <a:off x="710674" y="1627964"/>
            <a:ext cx="7300911" cy="731700"/>
            <a:chOff x="710674" y="1323164"/>
            <a:chExt cx="7300911" cy="731700"/>
          </a:xfrm>
        </p:grpSpPr>
        <p:sp>
          <p:nvSpPr>
            <p:cNvPr id="332" name="Google Shape;332;p30"/>
            <p:cNvSpPr txBox="1"/>
            <p:nvPr/>
          </p:nvSpPr>
          <p:spPr>
            <a:xfrm>
              <a:off x="710674" y="1373350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6C7A83"/>
                  </a:solidFill>
                  <a:latin typeface="Frank Ruhl Libre Medium"/>
                  <a:ea typeface="Frank Ruhl Libre Medium"/>
                  <a:cs typeface="Frank Ruhl Libre Medium"/>
                  <a:sym typeface="Frank Ruhl Libre Medium"/>
                </a:rPr>
                <a:t>Lorem </a:t>
              </a:r>
              <a:endParaRPr sz="3600">
                <a:solidFill>
                  <a:srgbClr val="6C7A83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6C7A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34" name="Google Shape;334;p30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elit. Duis sit amet odio vel purus bibendum luctus.</a:t>
              </a:r>
              <a:endPara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335" name="Google Shape;335;p30"/>
          <p:cNvGrpSpPr/>
          <p:nvPr/>
        </p:nvGrpSpPr>
        <p:grpSpPr>
          <a:xfrm>
            <a:off x="710677" y="2510700"/>
            <a:ext cx="6939410" cy="731700"/>
            <a:chOff x="710677" y="2207525"/>
            <a:chExt cx="6939410" cy="731700"/>
          </a:xfrm>
        </p:grpSpPr>
        <p:sp>
          <p:nvSpPr>
            <p:cNvPr id="336" name="Google Shape;336;p30"/>
            <p:cNvSpPr txBox="1"/>
            <p:nvPr/>
          </p:nvSpPr>
          <p:spPr>
            <a:xfrm>
              <a:off x="710677" y="2257725"/>
              <a:ext cx="20046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8A9BA6"/>
                  </a:solidFill>
                  <a:latin typeface="Frank Ruhl Libre Medium"/>
                  <a:ea typeface="Frank Ruhl Libre Medium"/>
                  <a:cs typeface="Frank Ruhl Libre Medium"/>
                  <a:sym typeface="Frank Ruhl Libre Medium"/>
                </a:rPr>
                <a:t>Ipsum</a:t>
              </a:r>
              <a:endParaRPr sz="3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8A9B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38" name="Google Shape;338;p30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elit. Duis sit amet odio vel purus bibendum luctus.</a:t>
              </a:r>
              <a:endPara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339" name="Google Shape;339;p30"/>
          <p:cNvGrpSpPr/>
          <p:nvPr/>
        </p:nvGrpSpPr>
        <p:grpSpPr>
          <a:xfrm>
            <a:off x="710675" y="3393425"/>
            <a:ext cx="6576713" cy="731700"/>
            <a:chOff x="710675" y="3088625"/>
            <a:chExt cx="6576713" cy="731700"/>
          </a:xfrm>
        </p:grpSpPr>
        <p:sp>
          <p:nvSpPr>
            <p:cNvPr id="340" name="Google Shape;340;p30"/>
            <p:cNvSpPr txBox="1"/>
            <p:nvPr/>
          </p:nvSpPr>
          <p:spPr>
            <a:xfrm>
              <a:off x="710675" y="3138825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B0C6D3"/>
                  </a:solidFill>
                  <a:latin typeface="Frank Ruhl Libre Medium"/>
                  <a:ea typeface="Frank Ruhl Libre Medium"/>
                  <a:cs typeface="Frank Ruhl Libre Medium"/>
                  <a:sym typeface="Frank Ruhl Libre Medium"/>
                </a:rPr>
                <a:t>Dolor</a:t>
              </a:r>
              <a:endParaRPr sz="3600">
                <a:solidFill>
                  <a:srgbClr val="B0C6D3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B0C6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42" name="Google Shape;342;p30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elit. Duis sit amet odio vel purus bibendum luctus.</a:t>
              </a:r>
              <a:endPara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48" name="Google Shape;348;p31"/>
          <p:cNvSpPr txBox="1"/>
          <p:nvPr>
            <p:ph idx="1" type="body"/>
          </p:nvPr>
        </p:nvSpPr>
        <p:spPr>
          <a:xfrm>
            <a:off x="1003200" y="1563725"/>
            <a:ext cx="2233800" cy="119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49" name="Google Shape;349;p31"/>
          <p:cNvSpPr txBox="1"/>
          <p:nvPr>
            <p:ph idx="2" type="body"/>
          </p:nvPr>
        </p:nvSpPr>
        <p:spPr>
          <a:xfrm>
            <a:off x="3455099" y="1563725"/>
            <a:ext cx="2233800" cy="119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50" name="Google Shape;350;p31"/>
          <p:cNvSpPr txBox="1"/>
          <p:nvPr>
            <p:ph idx="3" type="body"/>
          </p:nvPr>
        </p:nvSpPr>
        <p:spPr>
          <a:xfrm>
            <a:off x="5907001" y="1563725"/>
            <a:ext cx="2233800" cy="119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1" name="Google Shape;351;p3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31"/>
          <p:cNvSpPr txBox="1"/>
          <p:nvPr>
            <p:ph idx="1" type="body"/>
          </p:nvPr>
        </p:nvSpPr>
        <p:spPr>
          <a:xfrm>
            <a:off x="1003200" y="2859125"/>
            <a:ext cx="2233800" cy="119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53" name="Google Shape;353;p31"/>
          <p:cNvSpPr txBox="1"/>
          <p:nvPr>
            <p:ph idx="2" type="body"/>
          </p:nvPr>
        </p:nvSpPr>
        <p:spPr>
          <a:xfrm>
            <a:off x="3455099" y="2859125"/>
            <a:ext cx="2233800" cy="119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54" name="Google Shape;354;p31"/>
          <p:cNvSpPr txBox="1"/>
          <p:nvPr>
            <p:ph idx="3" type="body"/>
          </p:nvPr>
        </p:nvSpPr>
        <p:spPr>
          <a:xfrm>
            <a:off x="5907001" y="2859125"/>
            <a:ext cx="2233800" cy="119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"/>
          <p:cNvSpPr txBox="1"/>
          <p:nvPr>
            <p:ph idx="1" type="body"/>
          </p:nvPr>
        </p:nvSpPr>
        <p:spPr>
          <a:xfrm>
            <a:off x="735200" y="4101500"/>
            <a:ext cx="7673700" cy="27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360" name="Google Shape;360;p32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1" name="Google Shape;361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8550" y="591850"/>
            <a:ext cx="3986899" cy="34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84" name="Google Shape;184;p15"/>
          <p:cNvSpPr txBox="1"/>
          <p:nvPr>
            <p:ph idx="2" type="body"/>
          </p:nvPr>
        </p:nvSpPr>
        <p:spPr>
          <a:xfrm>
            <a:off x="4676448" y="1716125"/>
            <a:ext cx="3464400" cy="169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85" name="Google Shape;185;p15"/>
          <p:cNvSpPr txBox="1"/>
          <p:nvPr>
            <p:ph idx="1" type="body"/>
          </p:nvPr>
        </p:nvSpPr>
        <p:spPr>
          <a:xfrm>
            <a:off x="1003200" y="1716125"/>
            <a:ext cx="3464400" cy="169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86" name="Google Shape;186;p15"/>
          <p:cNvSpPr txBox="1"/>
          <p:nvPr>
            <p:ph idx="2" type="body"/>
          </p:nvPr>
        </p:nvSpPr>
        <p:spPr>
          <a:xfrm>
            <a:off x="1003200" y="3372525"/>
            <a:ext cx="71376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A9BA6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8A9BA6"/>
                </a:solidFill>
                <a:hlinkClick r:id="rId4"/>
              </a:rPr>
              <a:t>www.slidescarnival.com/help-use-presentation-template</a:t>
            </a:r>
            <a:endParaRPr b="1" sz="1200">
              <a:solidFill>
                <a:srgbClr val="8A9BA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8A9BA6"/>
                </a:solidFill>
              </a:rPr>
              <a:t>This template is free to use under </a:t>
            </a:r>
            <a:r>
              <a:rPr lang="en" sz="1200" u="sng">
                <a:solidFill>
                  <a:srgbClr val="8A9BA6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8A9BA6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8A9BA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8A9BA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8A9BA6"/>
              </a:solidFill>
            </a:endParaRPr>
          </a:p>
        </p:txBody>
      </p:sp>
      <p:sp>
        <p:nvSpPr>
          <p:cNvPr id="187" name="Google Shape;187;p1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3"/>
          <p:cNvSpPr txBox="1"/>
          <p:nvPr>
            <p:ph idx="4294967295" type="body"/>
          </p:nvPr>
        </p:nvSpPr>
        <p:spPr>
          <a:xfrm>
            <a:off x="613682" y="1768950"/>
            <a:ext cx="2393400" cy="1605600"/>
          </a:xfrm>
          <a:prstGeom prst="rect">
            <a:avLst/>
          </a:prstGeom>
          <a:noFill/>
          <a:effectLst>
            <a:outerShdw blurRad="28575" rotWithShape="0" algn="bl" dir="5400000" dist="9525">
              <a:srgbClr val="000000">
                <a:alpha val="31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MOBILE PROJECT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368" name="Google Shape;368;p33"/>
          <p:cNvSpPr/>
          <p:nvPr/>
        </p:nvSpPr>
        <p:spPr>
          <a:xfrm>
            <a:off x="3646725" y="932100"/>
            <a:ext cx="1841400" cy="32679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Place your screenshot here</a:t>
            </a:r>
            <a:endParaRPr sz="1000">
              <a:solidFill>
                <a:srgbClr val="FFFFF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69" name="Google Shape;369;p3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0" name="Google Shape;370;p33"/>
          <p:cNvGrpSpPr/>
          <p:nvPr/>
        </p:nvGrpSpPr>
        <p:grpSpPr>
          <a:xfrm>
            <a:off x="3607554" y="571491"/>
            <a:ext cx="1928605" cy="4000309"/>
            <a:chOff x="2547150" y="238125"/>
            <a:chExt cx="2525675" cy="5238750"/>
          </a:xfrm>
        </p:grpSpPr>
        <p:sp>
          <p:nvSpPr>
            <p:cNvPr id="371" name="Google Shape;371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33"/>
          <p:cNvSpPr txBox="1"/>
          <p:nvPr>
            <p:ph idx="4294967295" type="body"/>
          </p:nvPr>
        </p:nvSpPr>
        <p:spPr>
          <a:xfrm>
            <a:off x="6068582" y="1768950"/>
            <a:ext cx="2393400" cy="1605600"/>
          </a:xfrm>
          <a:prstGeom prst="rect">
            <a:avLst/>
          </a:prstGeom>
          <a:noFill/>
          <a:effectLst>
            <a:outerShdw blurRad="28575" rotWithShape="0" algn="bl" dir="5400000" dist="9525">
              <a:srgbClr val="000000">
                <a:alpha val="31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4"/>
          <p:cNvSpPr/>
          <p:nvPr/>
        </p:nvSpPr>
        <p:spPr>
          <a:xfrm>
            <a:off x="3268525" y="851275"/>
            <a:ext cx="2598600" cy="344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Place your screenshot here</a:t>
            </a:r>
            <a:endParaRPr sz="1000">
              <a:solidFill>
                <a:srgbClr val="FFFFF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82" name="Google Shape;382;p34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3" name="Google Shape;383;p34"/>
          <p:cNvGrpSpPr/>
          <p:nvPr/>
        </p:nvGrpSpPr>
        <p:grpSpPr>
          <a:xfrm>
            <a:off x="3203827" y="465959"/>
            <a:ext cx="2736410" cy="4222433"/>
            <a:chOff x="2112475" y="238125"/>
            <a:chExt cx="3395050" cy="5238750"/>
          </a:xfrm>
        </p:grpSpPr>
        <p:sp>
          <p:nvSpPr>
            <p:cNvPr id="384" name="Google Shape;384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" name="Google Shape;388;p34"/>
          <p:cNvSpPr txBox="1"/>
          <p:nvPr>
            <p:ph idx="4294967295" type="body"/>
          </p:nvPr>
        </p:nvSpPr>
        <p:spPr>
          <a:xfrm>
            <a:off x="385082" y="1768950"/>
            <a:ext cx="2393400" cy="1605600"/>
          </a:xfrm>
          <a:prstGeom prst="rect">
            <a:avLst/>
          </a:prstGeom>
          <a:noFill/>
          <a:effectLst>
            <a:outerShdw blurRad="28575" rotWithShape="0" algn="bl" dir="5400000" dist="9525">
              <a:srgbClr val="000000">
                <a:alpha val="31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TABLET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PROJECT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389" name="Google Shape;389;p34"/>
          <p:cNvSpPr txBox="1"/>
          <p:nvPr>
            <p:ph idx="4294967295" type="body"/>
          </p:nvPr>
        </p:nvSpPr>
        <p:spPr>
          <a:xfrm>
            <a:off x="6297182" y="1768950"/>
            <a:ext cx="2393400" cy="1605600"/>
          </a:xfrm>
          <a:prstGeom prst="rect">
            <a:avLst/>
          </a:prstGeom>
          <a:noFill/>
          <a:effectLst>
            <a:outerShdw blurRad="28575" rotWithShape="0" algn="bl" dir="5400000" dist="9525">
              <a:srgbClr val="000000">
                <a:alpha val="31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5"/>
          <p:cNvSpPr/>
          <p:nvPr/>
        </p:nvSpPr>
        <p:spPr>
          <a:xfrm>
            <a:off x="2883450" y="1257183"/>
            <a:ext cx="3377154" cy="262915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5"/>
          <p:cNvSpPr/>
          <p:nvPr/>
        </p:nvSpPr>
        <p:spPr>
          <a:xfrm>
            <a:off x="3024770" y="1396800"/>
            <a:ext cx="3094500" cy="19761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Place your screenshot here</a:t>
            </a:r>
            <a:endParaRPr sz="1000">
              <a:solidFill>
                <a:srgbClr val="FFFFF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97" name="Google Shape;397;p3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35"/>
          <p:cNvSpPr txBox="1"/>
          <p:nvPr>
            <p:ph idx="4294967295" type="body"/>
          </p:nvPr>
        </p:nvSpPr>
        <p:spPr>
          <a:xfrm>
            <a:off x="232682" y="1768950"/>
            <a:ext cx="2393400" cy="1605600"/>
          </a:xfrm>
          <a:prstGeom prst="rect">
            <a:avLst/>
          </a:prstGeom>
          <a:noFill/>
          <a:effectLst>
            <a:outerShdw blurRad="28575" rotWithShape="0" algn="bl" dir="5400000" dist="9525">
              <a:srgbClr val="000000">
                <a:alpha val="31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DESKTOP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PROJECT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399" name="Google Shape;399;p35"/>
          <p:cNvSpPr txBox="1"/>
          <p:nvPr>
            <p:ph idx="4294967295" type="body"/>
          </p:nvPr>
        </p:nvSpPr>
        <p:spPr>
          <a:xfrm>
            <a:off x="6449582" y="1768950"/>
            <a:ext cx="2393400" cy="1605600"/>
          </a:xfrm>
          <a:prstGeom prst="rect">
            <a:avLst/>
          </a:prstGeom>
          <a:noFill/>
          <a:effectLst>
            <a:outerShdw blurRad="28575" rotWithShape="0" algn="bl" dir="5400000" dist="9525">
              <a:srgbClr val="000000">
                <a:alpha val="31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36"/>
          <p:cNvSpPr txBox="1"/>
          <p:nvPr>
            <p:ph idx="4294967295" type="ctrTitle"/>
          </p:nvPr>
        </p:nvSpPr>
        <p:spPr>
          <a:xfrm>
            <a:off x="1275150" y="2505375"/>
            <a:ext cx="65937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THANKS</a:t>
            </a:r>
            <a:r>
              <a:rPr lang="en" sz="2400"/>
              <a:t>!</a:t>
            </a:r>
            <a:endParaRPr sz="2400"/>
          </a:p>
        </p:txBody>
      </p:sp>
      <p:sp>
        <p:nvSpPr>
          <p:cNvPr id="406" name="Google Shape;406;p36"/>
          <p:cNvSpPr txBox="1"/>
          <p:nvPr>
            <p:ph idx="4294967295" type="subTitle"/>
          </p:nvPr>
        </p:nvSpPr>
        <p:spPr>
          <a:xfrm>
            <a:off x="1275150" y="3082179"/>
            <a:ext cx="6593700" cy="11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Any questions?</a:t>
            </a:r>
            <a:endParaRPr b="1"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b="1" sz="1800"/>
          </a:p>
        </p:txBody>
      </p:sp>
      <p:grpSp>
        <p:nvGrpSpPr>
          <p:cNvPr id="407" name="Google Shape;407;p36"/>
          <p:cNvGrpSpPr/>
          <p:nvPr/>
        </p:nvGrpSpPr>
        <p:grpSpPr>
          <a:xfrm>
            <a:off x="3828600" y="1220955"/>
            <a:ext cx="1486799" cy="1256322"/>
            <a:chOff x="3918650" y="293075"/>
            <a:chExt cx="488500" cy="412775"/>
          </a:xfrm>
        </p:grpSpPr>
        <p:sp>
          <p:nvSpPr>
            <p:cNvPr id="408" name="Google Shape;408;p36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7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16" name="Google Shape;416;p37"/>
          <p:cNvSpPr txBox="1"/>
          <p:nvPr>
            <p:ph idx="1" type="body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Special thanks to all the people who made and released these awesome resources for free: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Presentation template by </a:t>
            </a:r>
            <a:r>
              <a:rPr lang="en" sz="2000" u="sng">
                <a:solidFill>
                  <a:srgbClr val="8A9BA6"/>
                </a:solidFill>
                <a:hlinkClick r:id="rId3"/>
              </a:rPr>
              <a:t>SlidesCarnival</a:t>
            </a:r>
            <a:endParaRPr sz="2000">
              <a:solidFill>
                <a:srgbClr val="8A9BA6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Maps in slides 2, 6 and 9 from </a:t>
            </a:r>
            <a:r>
              <a:rPr lang="en" sz="2000" u="sng">
                <a:solidFill>
                  <a:srgbClr val="8A9BA6"/>
                </a:solidFill>
                <a:hlinkClick r:id="rId4"/>
              </a:rPr>
              <a:t>David Rumsey Map Collection</a:t>
            </a:r>
            <a:endParaRPr sz="2000">
              <a:solidFill>
                <a:srgbClr val="8A9BA6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Photographs by </a:t>
            </a:r>
            <a:r>
              <a:rPr lang="en" sz="2000" u="sng">
                <a:solidFill>
                  <a:srgbClr val="8A9BA6"/>
                </a:solidFill>
                <a:hlinkClick r:id="rId5"/>
              </a:rPr>
              <a:t>Unsplash</a:t>
            </a:r>
            <a:endParaRPr sz="2000">
              <a:solidFill>
                <a:srgbClr val="8A9BA6"/>
              </a:solidFill>
            </a:endParaRPr>
          </a:p>
        </p:txBody>
      </p:sp>
      <p:sp>
        <p:nvSpPr>
          <p:cNvPr id="417" name="Google Shape;417;p37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8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23" name="Google Shape;423;p38"/>
          <p:cNvSpPr txBox="1"/>
          <p:nvPr>
            <p:ph idx="1" type="body"/>
          </p:nvPr>
        </p:nvSpPr>
        <p:spPr>
          <a:xfrm>
            <a:off x="1003200" y="1563725"/>
            <a:ext cx="7137600" cy="221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Titles: Frank Ruhl Libre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Body copy: </a:t>
            </a:r>
            <a:r>
              <a:rPr lang="en" sz="1400"/>
              <a:t>Frank Ruhl Libre, Libre Baskerville (Quote)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8A9BA6"/>
                </a:solidFill>
                <a:hlinkClick r:id="rId3"/>
              </a:rPr>
              <a:t>https://www.urbanfonts.com/fonts/Frank_Ruhl_Libre.font</a:t>
            </a:r>
            <a:endParaRPr sz="1400">
              <a:solidFill>
                <a:srgbClr val="8A9BA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8A9BA6"/>
                </a:solidFill>
                <a:hlinkClick r:id="rId4"/>
              </a:rPr>
              <a:t>https://www.fontsquirrel.com/fonts/libre-baskerville</a:t>
            </a:r>
            <a:endParaRPr sz="1400">
              <a:solidFill>
                <a:srgbClr val="8A9BA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Dark gray </a:t>
            </a:r>
            <a:r>
              <a:rPr b="1" lang="en" sz="1400">
                <a:solidFill>
                  <a:srgbClr val="6C7A83"/>
                </a:solidFill>
              </a:rPr>
              <a:t>#6c7a83</a:t>
            </a:r>
            <a:r>
              <a:rPr lang="en" sz="1400"/>
              <a:t> · Medium</a:t>
            </a:r>
            <a:r>
              <a:rPr lang="en" sz="1400"/>
              <a:t> gray </a:t>
            </a:r>
            <a:r>
              <a:rPr b="1" lang="en" sz="1400">
                <a:solidFill>
                  <a:srgbClr val="8A9BA6"/>
                </a:solidFill>
              </a:rPr>
              <a:t>#8a9ba6</a:t>
            </a:r>
            <a:r>
              <a:rPr lang="en" sz="1400"/>
              <a:t> · Light gray </a:t>
            </a:r>
            <a:r>
              <a:rPr b="1" lang="en" sz="1400">
                <a:solidFill>
                  <a:srgbClr val="B0C6D3"/>
                </a:solidFill>
              </a:rPr>
              <a:t>#b0c6d3</a:t>
            </a:r>
            <a:r>
              <a:rPr lang="en" sz="1400"/>
              <a:t> · Beige </a:t>
            </a:r>
            <a:r>
              <a:rPr b="1" lang="en" sz="1400">
                <a:solidFill>
                  <a:srgbClr val="F2EDDA"/>
                </a:solidFill>
                <a:highlight>
                  <a:srgbClr val="434343"/>
                </a:highlight>
              </a:rPr>
              <a:t>#f2edda</a:t>
            </a:r>
            <a:endParaRPr b="1" sz="1400">
              <a:solidFill>
                <a:srgbClr val="F2EDDA"/>
              </a:solidFill>
              <a:highlight>
                <a:srgbClr val="43434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C7A83"/>
              </a:solidFill>
            </a:endParaRPr>
          </a:p>
        </p:txBody>
      </p:sp>
      <p:sp>
        <p:nvSpPr>
          <p:cNvPr id="424" name="Google Shape;424;p38"/>
          <p:cNvSpPr txBox="1"/>
          <p:nvPr/>
        </p:nvSpPr>
        <p:spPr>
          <a:xfrm>
            <a:off x="1003200" y="3943050"/>
            <a:ext cx="7137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8A9BA6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8A9BA6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A9BA6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25" name="Google Shape;425;p38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C6D3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9"/>
          <p:cNvSpPr txBox="1"/>
          <p:nvPr>
            <p:ph idx="4294967295" type="body"/>
          </p:nvPr>
        </p:nvSpPr>
        <p:spPr>
          <a:xfrm>
            <a:off x="5727425" y="849538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431" name="Google Shape;431;p39"/>
          <p:cNvGrpSpPr/>
          <p:nvPr/>
        </p:nvGrpSpPr>
        <p:grpSpPr>
          <a:xfrm>
            <a:off x="951701" y="823751"/>
            <a:ext cx="270793" cy="342470"/>
            <a:chOff x="584925" y="238125"/>
            <a:chExt cx="415200" cy="525100"/>
          </a:xfrm>
        </p:grpSpPr>
        <p:sp>
          <p:nvSpPr>
            <p:cNvPr id="432" name="Google Shape;432;p3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39"/>
          <p:cNvGrpSpPr/>
          <p:nvPr/>
        </p:nvGrpSpPr>
        <p:grpSpPr>
          <a:xfrm>
            <a:off x="1381761" y="873513"/>
            <a:ext cx="289919" cy="241347"/>
            <a:chOff x="1244325" y="314425"/>
            <a:chExt cx="444525" cy="370050"/>
          </a:xfrm>
        </p:grpSpPr>
        <p:sp>
          <p:nvSpPr>
            <p:cNvPr id="439" name="Google Shape;439;p3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39"/>
          <p:cNvGrpSpPr/>
          <p:nvPr/>
        </p:nvGrpSpPr>
        <p:grpSpPr>
          <a:xfrm>
            <a:off x="1827768" y="872323"/>
            <a:ext cx="277185" cy="243727"/>
            <a:chOff x="1928175" y="312600"/>
            <a:chExt cx="425000" cy="373700"/>
          </a:xfrm>
        </p:grpSpPr>
        <p:sp>
          <p:nvSpPr>
            <p:cNvPr id="442" name="Google Shape;442;p3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" name="Google Shape;444;p39"/>
          <p:cNvSpPr/>
          <p:nvPr/>
        </p:nvSpPr>
        <p:spPr>
          <a:xfrm>
            <a:off x="2292582" y="863577"/>
            <a:ext cx="226998" cy="26123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9"/>
          <p:cNvSpPr/>
          <p:nvPr/>
        </p:nvSpPr>
        <p:spPr>
          <a:xfrm>
            <a:off x="2747760" y="864376"/>
            <a:ext cx="195953" cy="25964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6" name="Google Shape;446;p39"/>
          <p:cNvGrpSpPr/>
          <p:nvPr/>
        </p:nvGrpSpPr>
        <p:grpSpPr>
          <a:xfrm>
            <a:off x="3125956" y="859589"/>
            <a:ext cx="318600" cy="269212"/>
            <a:chOff x="3918650" y="293075"/>
            <a:chExt cx="488500" cy="412775"/>
          </a:xfrm>
        </p:grpSpPr>
        <p:sp>
          <p:nvSpPr>
            <p:cNvPr id="447" name="Google Shape;447;p3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39"/>
          <p:cNvGrpSpPr/>
          <p:nvPr/>
        </p:nvGrpSpPr>
        <p:grpSpPr>
          <a:xfrm>
            <a:off x="3593861" y="839273"/>
            <a:ext cx="262054" cy="309828"/>
            <a:chOff x="4636075" y="261925"/>
            <a:chExt cx="401800" cy="475050"/>
          </a:xfrm>
        </p:grpSpPr>
        <p:sp>
          <p:nvSpPr>
            <p:cNvPr id="451" name="Google Shape;451;p3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" name="Google Shape;455;p39"/>
          <p:cNvSpPr/>
          <p:nvPr/>
        </p:nvSpPr>
        <p:spPr>
          <a:xfrm>
            <a:off x="4014561" y="863169"/>
            <a:ext cx="300273" cy="262054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6" name="Google Shape;456;p39"/>
          <p:cNvGrpSpPr/>
          <p:nvPr/>
        </p:nvGrpSpPr>
        <p:grpSpPr>
          <a:xfrm>
            <a:off x="4472733" y="865165"/>
            <a:ext cx="262837" cy="257652"/>
            <a:chOff x="5983625" y="301625"/>
            <a:chExt cx="403000" cy="395050"/>
          </a:xfrm>
        </p:grpSpPr>
        <p:sp>
          <p:nvSpPr>
            <p:cNvPr id="457" name="Google Shape;457;p3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39"/>
          <p:cNvGrpSpPr/>
          <p:nvPr/>
        </p:nvGrpSpPr>
        <p:grpSpPr>
          <a:xfrm>
            <a:off x="4914354" y="863160"/>
            <a:ext cx="258858" cy="258467"/>
            <a:chOff x="6660750" y="298550"/>
            <a:chExt cx="396900" cy="396300"/>
          </a:xfrm>
        </p:grpSpPr>
        <p:sp>
          <p:nvSpPr>
            <p:cNvPr id="478" name="Google Shape;478;p3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39"/>
          <p:cNvGrpSpPr/>
          <p:nvPr/>
        </p:nvGrpSpPr>
        <p:grpSpPr>
          <a:xfrm>
            <a:off x="951701" y="1270149"/>
            <a:ext cx="270793" cy="327747"/>
            <a:chOff x="584925" y="922575"/>
            <a:chExt cx="415200" cy="502525"/>
          </a:xfrm>
        </p:grpSpPr>
        <p:sp>
          <p:nvSpPr>
            <p:cNvPr id="481" name="Google Shape;481;p3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Google Shape;484;p39"/>
          <p:cNvGrpSpPr/>
          <p:nvPr/>
        </p:nvGrpSpPr>
        <p:grpSpPr>
          <a:xfrm>
            <a:off x="1383359" y="1262583"/>
            <a:ext cx="286740" cy="341688"/>
            <a:chOff x="1246775" y="910975"/>
            <a:chExt cx="439650" cy="523900"/>
          </a:xfrm>
        </p:grpSpPr>
        <p:sp>
          <p:nvSpPr>
            <p:cNvPr id="485" name="Google Shape;485;p3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39"/>
          <p:cNvGrpSpPr/>
          <p:nvPr/>
        </p:nvGrpSpPr>
        <p:grpSpPr>
          <a:xfrm>
            <a:off x="1826578" y="1317531"/>
            <a:ext cx="279566" cy="232575"/>
            <a:chOff x="1926350" y="995225"/>
            <a:chExt cx="428650" cy="356600"/>
          </a:xfrm>
        </p:grpSpPr>
        <p:sp>
          <p:nvSpPr>
            <p:cNvPr id="489" name="Google Shape;489;p3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" name="Google Shape;493;p39"/>
          <p:cNvSpPr/>
          <p:nvPr/>
        </p:nvSpPr>
        <p:spPr>
          <a:xfrm>
            <a:off x="2269477" y="1298045"/>
            <a:ext cx="273207" cy="271609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9"/>
          <p:cNvSpPr/>
          <p:nvPr/>
        </p:nvSpPr>
        <p:spPr>
          <a:xfrm>
            <a:off x="2709539" y="1311596"/>
            <a:ext cx="272391" cy="24452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9"/>
          <p:cNvSpPr/>
          <p:nvPr/>
        </p:nvSpPr>
        <p:spPr>
          <a:xfrm>
            <a:off x="3153172" y="1313585"/>
            <a:ext cx="264434" cy="24053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9"/>
          <p:cNvSpPr/>
          <p:nvPr/>
        </p:nvSpPr>
        <p:spPr>
          <a:xfrm>
            <a:off x="3601583" y="1315965"/>
            <a:ext cx="246923" cy="23577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7" name="Google Shape;497;p39"/>
          <p:cNvGrpSpPr/>
          <p:nvPr/>
        </p:nvGrpSpPr>
        <p:grpSpPr>
          <a:xfrm>
            <a:off x="4028324" y="1300020"/>
            <a:ext cx="272391" cy="272783"/>
            <a:chOff x="5302225" y="968375"/>
            <a:chExt cx="417650" cy="418250"/>
          </a:xfrm>
        </p:grpSpPr>
        <p:sp>
          <p:nvSpPr>
            <p:cNvPr id="498" name="Google Shape;498;p3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39"/>
          <p:cNvGrpSpPr/>
          <p:nvPr/>
        </p:nvGrpSpPr>
        <p:grpSpPr>
          <a:xfrm>
            <a:off x="4435296" y="1269350"/>
            <a:ext cx="337709" cy="328937"/>
            <a:chOff x="5926225" y="921350"/>
            <a:chExt cx="517800" cy="504350"/>
          </a:xfrm>
        </p:grpSpPr>
        <p:sp>
          <p:nvSpPr>
            <p:cNvPr id="501" name="Google Shape;501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39"/>
          <p:cNvGrpSpPr/>
          <p:nvPr/>
        </p:nvGrpSpPr>
        <p:grpSpPr>
          <a:xfrm>
            <a:off x="4886081" y="1275725"/>
            <a:ext cx="315404" cy="316203"/>
            <a:chOff x="6617400" y="931125"/>
            <a:chExt cx="483600" cy="484825"/>
          </a:xfrm>
        </p:grpSpPr>
        <p:sp>
          <p:nvSpPr>
            <p:cNvPr id="504" name="Google Shape;504;p3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39"/>
          <p:cNvGrpSpPr/>
          <p:nvPr/>
        </p:nvGrpSpPr>
        <p:grpSpPr>
          <a:xfrm>
            <a:off x="934972" y="1766718"/>
            <a:ext cx="304251" cy="213465"/>
            <a:chOff x="559275" y="1683950"/>
            <a:chExt cx="466500" cy="327300"/>
          </a:xfrm>
        </p:grpSpPr>
        <p:sp>
          <p:nvSpPr>
            <p:cNvPr id="507" name="Google Shape;507;p3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39"/>
          <p:cNvGrpSpPr/>
          <p:nvPr/>
        </p:nvGrpSpPr>
        <p:grpSpPr>
          <a:xfrm>
            <a:off x="1374603" y="1724520"/>
            <a:ext cx="304251" cy="297876"/>
            <a:chOff x="1233350" y="1619250"/>
            <a:chExt cx="466500" cy="456725"/>
          </a:xfrm>
        </p:grpSpPr>
        <p:sp>
          <p:nvSpPr>
            <p:cNvPr id="510" name="Google Shape;510;p3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39"/>
          <p:cNvGrpSpPr/>
          <p:nvPr/>
        </p:nvGrpSpPr>
        <p:grpSpPr>
          <a:xfrm>
            <a:off x="1823790" y="1730879"/>
            <a:ext cx="285142" cy="285142"/>
            <a:chOff x="1922075" y="1629000"/>
            <a:chExt cx="437200" cy="437200"/>
          </a:xfrm>
        </p:grpSpPr>
        <p:sp>
          <p:nvSpPr>
            <p:cNvPr id="515" name="Google Shape;515;p3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" name="Google Shape;517;p39"/>
          <p:cNvGrpSpPr/>
          <p:nvPr/>
        </p:nvGrpSpPr>
        <p:grpSpPr>
          <a:xfrm>
            <a:off x="2262231" y="1729689"/>
            <a:ext cx="287522" cy="287522"/>
            <a:chOff x="2594325" y="1627175"/>
            <a:chExt cx="440850" cy="440850"/>
          </a:xfrm>
        </p:grpSpPr>
        <p:sp>
          <p:nvSpPr>
            <p:cNvPr id="518" name="Google Shape;518;p3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1" name="Google Shape;521;p39"/>
          <p:cNvSpPr/>
          <p:nvPr/>
        </p:nvSpPr>
        <p:spPr>
          <a:xfrm>
            <a:off x="2714708" y="1742493"/>
            <a:ext cx="262054" cy="26203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2" name="Google Shape;522;p39"/>
          <p:cNvGrpSpPr/>
          <p:nvPr/>
        </p:nvGrpSpPr>
        <p:grpSpPr>
          <a:xfrm>
            <a:off x="3168577" y="1708183"/>
            <a:ext cx="233357" cy="330535"/>
            <a:chOff x="3984000" y="1594200"/>
            <a:chExt cx="357800" cy="506800"/>
          </a:xfrm>
        </p:grpSpPr>
        <p:sp>
          <p:nvSpPr>
            <p:cNvPr id="523" name="Google Shape;523;p3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" name="Google Shape;525;p39"/>
          <p:cNvGrpSpPr/>
          <p:nvPr/>
        </p:nvGrpSpPr>
        <p:grpSpPr>
          <a:xfrm>
            <a:off x="3571164" y="1779061"/>
            <a:ext cx="307447" cy="188779"/>
            <a:chOff x="4601275" y="1702875"/>
            <a:chExt cx="471400" cy="289450"/>
          </a:xfrm>
        </p:grpSpPr>
        <p:sp>
          <p:nvSpPr>
            <p:cNvPr id="526" name="Google Shape;526;p3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39"/>
          <p:cNvGrpSpPr/>
          <p:nvPr/>
        </p:nvGrpSpPr>
        <p:grpSpPr>
          <a:xfrm>
            <a:off x="4025536" y="1732868"/>
            <a:ext cx="277968" cy="281163"/>
            <a:chOff x="5297950" y="1632050"/>
            <a:chExt cx="426200" cy="431100"/>
          </a:xfrm>
        </p:grpSpPr>
        <p:sp>
          <p:nvSpPr>
            <p:cNvPr id="532" name="Google Shape;532;p3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39"/>
          <p:cNvGrpSpPr/>
          <p:nvPr/>
        </p:nvGrpSpPr>
        <p:grpSpPr>
          <a:xfrm>
            <a:off x="4464368" y="1724520"/>
            <a:ext cx="279566" cy="297876"/>
            <a:chOff x="5970800" y="1619250"/>
            <a:chExt cx="428650" cy="456725"/>
          </a:xfrm>
        </p:grpSpPr>
        <p:sp>
          <p:nvSpPr>
            <p:cNvPr id="535" name="Google Shape;535;p3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39"/>
          <p:cNvGrpSpPr/>
          <p:nvPr/>
        </p:nvGrpSpPr>
        <p:grpSpPr>
          <a:xfrm>
            <a:off x="4891266" y="1720933"/>
            <a:ext cx="313398" cy="285924"/>
            <a:chOff x="6625350" y="1613750"/>
            <a:chExt cx="480525" cy="438400"/>
          </a:xfrm>
        </p:grpSpPr>
        <p:sp>
          <p:nvSpPr>
            <p:cNvPr id="541" name="Google Shape;541;p3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39"/>
          <p:cNvGrpSpPr/>
          <p:nvPr/>
        </p:nvGrpSpPr>
        <p:grpSpPr>
          <a:xfrm>
            <a:off x="968821" y="2186050"/>
            <a:ext cx="236553" cy="254081"/>
            <a:chOff x="611175" y="2326900"/>
            <a:chExt cx="362700" cy="389575"/>
          </a:xfrm>
        </p:grpSpPr>
        <p:sp>
          <p:nvSpPr>
            <p:cNvPr id="547" name="Google Shape;547;p3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1" name="Google Shape;551;p39"/>
          <p:cNvSpPr/>
          <p:nvPr/>
        </p:nvSpPr>
        <p:spPr>
          <a:xfrm>
            <a:off x="1402120" y="2188506"/>
            <a:ext cx="249303" cy="24930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9"/>
          <p:cNvSpPr/>
          <p:nvPr/>
        </p:nvSpPr>
        <p:spPr>
          <a:xfrm>
            <a:off x="1841775" y="2188506"/>
            <a:ext cx="249303" cy="24930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9"/>
          <p:cNvSpPr/>
          <p:nvPr/>
        </p:nvSpPr>
        <p:spPr>
          <a:xfrm>
            <a:off x="2281429" y="2188506"/>
            <a:ext cx="249303" cy="24930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39"/>
          <p:cNvGrpSpPr/>
          <p:nvPr/>
        </p:nvGrpSpPr>
        <p:grpSpPr>
          <a:xfrm>
            <a:off x="2779116" y="2145434"/>
            <a:ext cx="133016" cy="332133"/>
            <a:chOff x="3386850" y="2264625"/>
            <a:chExt cx="203950" cy="509250"/>
          </a:xfrm>
        </p:grpSpPr>
        <p:sp>
          <p:nvSpPr>
            <p:cNvPr id="555" name="Google Shape;555;p3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39"/>
          <p:cNvGrpSpPr/>
          <p:nvPr/>
        </p:nvGrpSpPr>
        <p:grpSpPr>
          <a:xfrm>
            <a:off x="3670331" y="2187648"/>
            <a:ext cx="109113" cy="247706"/>
            <a:chOff x="4753325" y="2329350"/>
            <a:chExt cx="167300" cy="379800"/>
          </a:xfrm>
        </p:grpSpPr>
        <p:sp>
          <p:nvSpPr>
            <p:cNvPr id="558" name="Google Shape;558;p3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39"/>
          <p:cNvGrpSpPr/>
          <p:nvPr/>
        </p:nvGrpSpPr>
        <p:grpSpPr>
          <a:xfrm>
            <a:off x="3228694" y="2147015"/>
            <a:ext cx="113124" cy="328953"/>
            <a:chOff x="4076175" y="2267050"/>
            <a:chExt cx="173450" cy="504375"/>
          </a:xfrm>
        </p:grpSpPr>
        <p:sp>
          <p:nvSpPr>
            <p:cNvPr id="561" name="Google Shape;561;p3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3" name="Google Shape;563;p39"/>
          <p:cNvSpPr/>
          <p:nvPr/>
        </p:nvSpPr>
        <p:spPr>
          <a:xfrm>
            <a:off x="4040047" y="2181739"/>
            <a:ext cx="249303" cy="262837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4" name="Google Shape;564;p39"/>
          <p:cNvGrpSpPr/>
          <p:nvPr/>
        </p:nvGrpSpPr>
        <p:grpSpPr>
          <a:xfrm>
            <a:off x="4467156" y="2186441"/>
            <a:ext cx="273989" cy="253282"/>
            <a:chOff x="5975075" y="2327500"/>
            <a:chExt cx="420100" cy="388350"/>
          </a:xfrm>
        </p:grpSpPr>
        <p:sp>
          <p:nvSpPr>
            <p:cNvPr id="565" name="Google Shape;565;p3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39"/>
          <p:cNvGrpSpPr/>
          <p:nvPr/>
        </p:nvGrpSpPr>
        <p:grpSpPr>
          <a:xfrm>
            <a:off x="4959747" y="2178875"/>
            <a:ext cx="168072" cy="273989"/>
            <a:chOff x="6730350" y="2315900"/>
            <a:chExt cx="257700" cy="420100"/>
          </a:xfrm>
        </p:grpSpPr>
        <p:sp>
          <p:nvSpPr>
            <p:cNvPr id="568" name="Google Shape;568;p3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39"/>
          <p:cNvGrpSpPr/>
          <p:nvPr/>
        </p:nvGrpSpPr>
        <p:grpSpPr>
          <a:xfrm>
            <a:off x="1044476" y="2597409"/>
            <a:ext cx="85243" cy="310627"/>
            <a:chOff x="727175" y="2957625"/>
            <a:chExt cx="130700" cy="476275"/>
          </a:xfrm>
        </p:grpSpPr>
        <p:sp>
          <p:nvSpPr>
            <p:cNvPr id="574" name="Google Shape;574;p3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6" name="Google Shape;576;p39"/>
          <p:cNvSpPr/>
          <p:nvPr/>
        </p:nvSpPr>
        <p:spPr>
          <a:xfrm>
            <a:off x="1835807" y="2585161"/>
            <a:ext cx="261239" cy="335312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9"/>
          <p:cNvSpPr/>
          <p:nvPr/>
        </p:nvSpPr>
        <p:spPr>
          <a:xfrm>
            <a:off x="1430003" y="2585161"/>
            <a:ext cx="193540" cy="335312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8" name="Google Shape;578;p39"/>
          <p:cNvGrpSpPr/>
          <p:nvPr/>
        </p:nvGrpSpPr>
        <p:grpSpPr>
          <a:xfrm>
            <a:off x="2255057" y="2607355"/>
            <a:ext cx="301871" cy="290718"/>
            <a:chOff x="2583325" y="2972875"/>
            <a:chExt cx="462850" cy="445750"/>
          </a:xfrm>
        </p:grpSpPr>
        <p:sp>
          <p:nvSpPr>
            <p:cNvPr id="579" name="Google Shape;579;p3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39"/>
          <p:cNvGrpSpPr/>
          <p:nvPr/>
        </p:nvGrpSpPr>
        <p:grpSpPr>
          <a:xfrm>
            <a:off x="2684335" y="2650775"/>
            <a:ext cx="322578" cy="203894"/>
            <a:chOff x="3241525" y="3039450"/>
            <a:chExt cx="494600" cy="312625"/>
          </a:xfrm>
        </p:grpSpPr>
        <p:sp>
          <p:nvSpPr>
            <p:cNvPr id="582" name="Google Shape;582;p3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4" name="Google Shape;584;p39"/>
          <p:cNvSpPr/>
          <p:nvPr/>
        </p:nvSpPr>
        <p:spPr>
          <a:xfrm>
            <a:off x="3586451" y="2614234"/>
            <a:ext cx="277185" cy="27716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5" name="Google Shape;585;p39"/>
          <p:cNvGrpSpPr/>
          <p:nvPr/>
        </p:nvGrpSpPr>
        <p:grpSpPr>
          <a:xfrm>
            <a:off x="3997654" y="2629268"/>
            <a:ext cx="333731" cy="246907"/>
            <a:chOff x="5255200" y="3006475"/>
            <a:chExt cx="511700" cy="378575"/>
          </a:xfrm>
        </p:grpSpPr>
        <p:sp>
          <p:nvSpPr>
            <p:cNvPr id="586" name="Google Shape;586;p3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39"/>
          <p:cNvGrpSpPr/>
          <p:nvPr/>
        </p:nvGrpSpPr>
        <p:grpSpPr>
          <a:xfrm>
            <a:off x="3150251" y="2614936"/>
            <a:ext cx="270011" cy="275571"/>
            <a:chOff x="3955900" y="2984500"/>
            <a:chExt cx="414000" cy="422525"/>
          </a:xfrm>
        </p:grpSpPr>
        <p:sp>
          <p:nvSpPr>
            <p:cNvPr id="589" name="Google Shape;589;p3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2" name="Google Shape;592;p39"/>
          <p:cNvSpPr/>
          <p:nvPr/>
        </p:nvSpPr>
        <p:spPr>
          <a:xfrm>
            <a:off x="937779" y="3073797"/>
            <a:ext cx="301854" cy="237352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9"/>
          <p:cNvSpPr/>
          <p:nvPr/>
        </p:nvSpPr>
        <p:spPr>
          <a:xfrm>
            <a:off x="4499219" y="2601483"/>
            <a:ext cx="210269" cy="302670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4" name="Google Shape;594;p39"/>
          <p:cNvGrpSpPr/>
          <p:nvPr/>
        </p:nvGrpSpPr>
        <p:grpSpPr>
          <a:xfrm>
            <a:off x="4940637" y="2610942"/>
            <a:ext cx="206291" cy="293115"/>
            <a:chOff x="6701050" y="2978375"/>
            <a:chExt cx="316300" cy="449425"/>
          </a:xfrm>
        </p:grpSpPr>
        <p:sp>
          <p:nvSpPr>
            <p:cNvPr id="595" name="Google Shape;595;p3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p39"/>
          <p:cNvGrpSpPr/>
          <p:nvPr/>
        </p:nvGrpSpPr>
        <p:grpSpPr>
          <a:xfrm>
            <a:off x="1379772" y="3093586"/>
            <a:ext cx="293914" cy="197535"/>
            <a:chOff x="1241275" y="3718400"/>
            <a:chExt cx="450650" cy="302875"/>
          </a:xfrm>
        </p:grpSpPr>
        <p:sp>
          <p:nvSpPr>
            <p:cNvPr id="598" name="Google Shape;598;p3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39"/>
          <p:cNvGrpSpPr/>
          <p:nvPr/>
        </p:nvGrpSpPr>
        <p:grpSpPr>
          <a:xfrm>
            <a:off x="1823399" y="3078455"/>
            <a:ext cx="285924" cy="228188"/>
            <a:chOff x="1921475" y="3695200"/>
            <a:chExt cx="438400" cy="349875"/>
          </a:xfrm>
        </p:grpSpPr>
        <p:sp>
          <p:nvSpPr>
            <p:cNvPr id="603" name="Google Shape;603;p3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39"/>
          <p:cNvGrpSpPr/>
          <p:nvPr/>
        </p:nvGrpSpPr>
        <p:grpSpPr>
          <a:xfrm>
            <a:off x="2265818" y="3074868"/>
            <a:ext cx="280348" cy="234971"/>
            <a:chOff x="2599825" y="3689700"/>
            <a:chExt cx="429850" cy="360275"/>
          </a:xfrm>
        </p:grpSpPr>
        <p:sp>
          <p:nvSpPr>
            <p:cNvPr id="607" name="Google Shape;607;p3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Google Shape;609;p39"/>
          <p:cNvGrpSpPr/>
          <p:nvPr/>
        </p:nvGrpSpPr>
        <p:grpSpPr>
          <a:xfrm>
            <a:off x="2718983" y="3050573"/>
            <a:ext cx="253282" cy="264434"/>
            <a:chOff x="3294650" y="3652450"/>
            <a:chExt cx="388350" cy="405450"/>
          </a:xfrm>
        </p:grpSpPr>
        <p:sp>
          <p:nvSpPr>
            <p:cNvPr id="610" name="Google Shape;610;p3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39"/>
          <p:cNvGrpSpPr/>
          <p:nvPr/>
        </p:nvGrpSpPr>
        <p:grpSpPr>
          <a:xfrm>
            <a:off x="3137516" y="3084031"/>
            <a:ext cx="295479" cy="216645"/>
            <a:chOff x="3936375" y="3703750"/>
            <a:chExt cx="453050" cy="332175"/>
          </a:xfrm>
        </p:grpSpPr>
        <p:sp>
          <p:nvSpPr>
            <p:cNvPr id="614" name="Google Shape;614;p3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39"/>
          <p:cNvGrpSpPr/>
          <p:nvPr/>
        </p:nvGrpSpPr>
        <p:grpSpPr>
          <a:xfrm>
            <a:off x="3577148" y="3084031"/>
            <a:ext cx="295479" cy="216645"/>
            <a:chOff x="4610450" y="3703750"/>
            <a:chExt cx="453050" cy="332175"/>
          </a:xfrm>
        </p:grpSpPr>
        <p:sp>
          <p:nvSpPr>
            <p:cNvPr id="620" name="Google Shape;620;p3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39"/>
          <p:cNvGrpSpPr/>
          <p:nvPr/>
        </p:nvGrpSpPr>
        <p:grpSpPr>
          <a:xfrm>
            <a:off x="4027133" y="3062134"/>
            <a:ext cx="274772" cy="260440"/>
            <a:chOff x="5300400" y="3670175"/>
            <a:chExt cx="421300" cy="399325"/>
          </a:xfrm>
        </p:grpSpPr>
        <p:sp>
          <p:nvSpPr>
            <p:cNvPr id="623" name="Google Shape;623;p3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8" name="Google Shape;628;p39"/>
          <p:cNvSpPr/>
          <p:nvPr/>
        </p:nvSpPr>
        <p:spPr>
          <a:xfrm>
            <a:off x="4451427" y="3039555"/>
            <a:ext cx="305849" cy="30583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9" name="Google Shape;629;p39"/>
          <p:cNvGrpSpPr/>
          <p:nvPr/>
        </p:nvGrpSpPr>
        <p:grpSpPr>
          <a:xfrm>
            <a:off x="4910375" y="3058938"/>
            <a:ext cx="266815" cy="266831"/>
            <a:chOff x="6654650" y="3665275"/>
            <a:chExt cx="409100" cy="409125"/>
          </a:xfrm>
        </p:grpSpPr>
        <p:sp>
          <p:nvSpPr>
            <p:cNvPr id="630" name="Google Shape;630;p3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39"/>
          <p:cNvGrpSpPr/>
          <p:nvPr/>
        </p:nvGrpSpPr>
        <p:grpSpPr>
          <a:xfrm>
            <a:off x="942537" y="3487417"/>
            <a:ext cx="289120" cy="289137"/>
            <a:chOff x="570875" y="4322250"/>
            <a:chExt cx="443300" cy="443325"/>
          </a:xfrm>
        </p:grpSpPr>
        <p:sp>
          <p:nvSpPr>
            <p:cNvPr id="633" name="Google Shape;633;p3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7" name="Google Shape;637;p39"/>
          <p:cNvSpPr/>
          <p:nvPr/>
        </p:nvSpPr>
        <p:spPr>
          <a:xfrm>
            <a:off x="1370259" y="3543714"/>
            <a:ext cx="313023" cy="17682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8" name="Google Shape;638;p39"/>
          <p:cNvGrpSpPr/>
          <p:nvPr/>
        </p:nvGrpSpPr>
        <p:grpSpPr>
          <a:xfrm>
            <a:off x="1861226" y="3465927"/>
            <a:ext cx="210269" cy="332117"/>
            <a:chOff x="1979475" y="4289300"/>
            <a:chExt cx="322400" cy="509225"/>
          </a:xfrm>
        </p:grpSpPr>
        <p:sp>
          <p:nvSpPr>
            <p:cNvPr id="639" name="Google Shape;639;p3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39"/>
          <p:cNvGrpSpPr/>
          <p:nvPr/>
        </p:nvGrpSpPr>
        <p:grpSpPr>
          <a:xfrm>
            <a:off x="2282140" y="3470297"/>
            <a:ext cx="248097" cy="323377"/>
            <a:chOff x="2624850" y="4296000"/>
            <a:chExt cx="380400" cy="495825"/>
          </a:xfrm>
        </p:grpSpPr>
        <p:sp>
          <p:nvSpPr>
            <p:cNvPr id="643" name="Google Shape;643;p3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6" name="Google Shape;646;p39"/>
          <p:cNvSpPr/>
          <p:nvPr/>
        </p:nvSpPr>
        <p:spPr>
          <a:xfrm>
            <a:off x="3152781" y="3499509"/>
            <a:ext cx="265217" cy="265233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9"/>
          <p:cNvSpPr/>
          <p:nvPr/>
        </p:nvSpPr>
        <p:spPr>
          <a:xfrm>
            <a:off x="2713126" y="3516239"/>
            <a:ext cx="265217" cy="231776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9"/>
          <p:cNvSpPr/>
          <p:nvPr/>
        </p:nvSpPr>
        <p:spPr>
          <a:xfrm>
            <a:off x="3591228" y="3498319"/>
            <a:ext cx="267630" cy="267614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9" name="Google Shape;649;p39"/>
          <p:cNvGrpSpPr/>
          <p:nvPr/>
        </p:nvGrpSpPr>
        <p:grpSpPr>
          <a:xfrm>
            <a:off x="4011203" y="3502157"/>
            <a:ext cx="306632" cy="259657"/>
            <a:chOff x="5275975" y="4344850"/>
            <a:chExt cx="470150" cy="398125"/>
          </a:xfrm>
        </p:grpSpPr>
        <p:sp>
          <p:nvSpPr>
            <p:cNvPr id="650" name="Google Shape;650;p3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3" name="Google Shape;653;p39"/>
          <p:cNvSpPr/>
          <p:nvPr/>
        </p:nvSpPr>
        <p:spPr>
          <a:xfrm>
            <a:off x="4466558" y="3494340"/>
            <a:ext cx="275587" cy="27557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4" name="Google Shape;654;p39"/>
          <p:cNvGrpSpPr/>
          <p:nvPr/>
        </p:nvGrpSpPr>
        <p:grpSpPr>
          <a:xfrm>
            <a:off x="4902402" y="3481058"/>
            <a:ext cx="282761" cy="301854"/>
            <a:chOff x="6642425" y="4312500"/>
            <a:chExt cx="433550" cy="462825"/>
          </a:xfrm>
        </p:grpSpPr>
        <p:sp>
          <p:nvSpPr>
            <p:cNvPr id="655" name="Google Shape;655;p3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8" name="Google Shape;658;p39"/>
          <p:cNvSpPr/>
          <p:nvPr/>
        </p:nvSpPr>
        <p:spPr>
          <a:xfrm>
            <a:off x="905526" y="3964649"/>
            <a:ext cx="363178" cy="214264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9" name="Google Shape;659;p39"/>
          <p:cNvGrpSpPr/>
          <p:nvPr/>
        </p:nvGrpSpPr>
        <p:grpSpPr>
          <a:xfrm>
            <a:off x="1381761" y="3929054"/>
            <a:ext cx="289919" cy="285142"/>
            <a:chOff x="1244325" y="4999400"/>
            <a:chExt cx="444525" cy="437200"/>
          </a:xfrm>
        </p:grpSpPr>
        <p:sp>
          <p:nvSpPr>
            <p:cNvPr id="660" name="Google Shape;660;p3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39"/>
          <p:cNvGrpSpPr/>
          <p:nvPr/>
        </p:nvGrpSpPr>
        <p:grpSpPr>
          <a:xfrm>
            <a:off x="1847285" y="3919891"/>
            <a:ext cx="238151" cy="303452"/>
            <a:chOff x="1958100" y="4985350"/>
            <a:chExt cx="365150" cy="465275"/>
          </a:xfrm>
        </p:grpSpPr>
        <p:sp>
          <p:nvSpPr>
            <p:cNvPr id="666" name="Google Shape;666;p3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39"/>
          <p:cNvGrpSpPr/>
          <p:nvPr/>
        </p:nvGrpSpPr>
        <p:grpSpPr>
          <a:xfrm>
            <a:off x="2269389" y="3931435"/>
            <a:ext cx="273207" cy="280756"/>
            <a:chOff x="2605300" y="5003050"/>
            <a:chExt cx="418900" cy="430475"/>
          </a:xfrm>
        </p:grpSpPr>
        <p:sp>
          <p:nvSpPr>
            <p:cNvPr id="670" name="Google Shape;670;p3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39"/>
          <p:cNvGrpSpPr/>
          <p:nvPr/>
        </p:nvGrpSpPr>
        <p:grpSpPr>
          <a:xfrm>
            <a:off x="2682346" y="3937419"/>
            <a:ext cx="326557" cy="268413"/>
            <a:chOff x="3238475" y="5012225"/>
            <a:chExt cx="500700" cy="411550"/>
          </a:xfrm>
        </p:grpSpPr>
        <p:sp>
          <p:nvSpPr>
            <p:cNvPr id="674" name="Google Shape;674;p3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39"/>
          <p:cNvGrpSpPr/>
          <p:nvPr/>
        </p:nvGrpSpPr>
        <p:grpSpPr>
          <a:xfrm>
            <a:off x="3545679" y="3908738"/>
            <a:ext cx="358417" cy="325758"/>
            <a:chOff x="4562200" y="4968250"/>
            <a:chExt cx="549550" cy="499475"/>
          </a:xfrm>
        </p:grpSpPr>
        <p:sp>
          <p:nvSpPr>
            <p:cNvPr id="680" name="Google Shape;680;p3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39"/>
          <p:cNvGrpSpPr/>
          <p:nvPr/>
        </p:nvGrpSpPr>
        <p:grpSpPr>
          <a:xfrm>
            <a:off x="3161012" y="3927065"/>
            <a:ext cx="248488" cy="288713"/>
            <a:chOff x="3972400" y="4996350"/>
            <a:chExt cx="381000" cy="442675"/>
          </a:xfrm>
        </p:grpSpPr>
        <p:sp>
          <p:nvSpPr>
            <p:cNvPr id="686" name="Google Shape;686;p3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39"/>
          <p:cNvGrpSpPr/>
          <p:nvPr/>
        </p:nvGrpSpPr>
        <p:grpSpPr>
          <a:xfrm>
            <a:off x="3988507" y="3902770"/>
            <a:ext cx="352041" cy="337693"/>
            <a:chOff x="5241175" y="4959100"/>
            <a:chExt cx="539775" cy="517775"/>
          </a:xfrm>
        </p:grpSpPr>
        <p:sp>
          <p:nvSpPr>
            <p:cNvPr id="689" name="Google Shape;689;p3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5" name="Google Shape;695;p39"/>
          <p:cNvSpPr/>
          <p:nvPr/>
        </p:nvSpPr>
        <p:spPr>
          <a:xfrm>
            <a:off x="4449437" y="3986156"/>
            <a:ext cx="309828" cy="171251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6" name="Google Shape;696;p39"/>
          <p:cNvGrpSpPr/>
          <p:nvPr/>
        </p:nvGrpSpPr>
        <p:grpSpPr>
          <a:xfrm>
            <a:off x="4930284" y="3952941"/>
            <a:ext cx="225808" cy="259657"/>
            <a:chOff x="6685175" y="5036025"/>
            <a:chExt cx="346225" cy="398125"/>
          </a:xfrm>
        </p:grpSpPr>
        <p:sp>
          <p:nvSpPr>
            <p:cNvPr id="697" name="Google Shape;697;p3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39"/>
          <p:cNvGrpSpPr/>
          <p:nvPr/>
        </p:nvGrpSpPr>
        <p:grpSpPr>
          <a:xfrm>
            <a:off x="5838468" y="2415061"/>
            <a:ext cx="432570" cy="421334"/>
            <a:chOff x="5926225" y="921350"/>
            <a:chExt cx="517800" cy="504350"/>
          </a:xfrm>
        </p:grpSpPr>
        <p:sp>
          <p:nvSpPr>
            <p:cNvPr id="703" name="Google Shape;703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2ED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2ED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705" name="Google Shape;705;p39"/>
          <p:cNvSpPr/>
          <p:nvPr/>
        </p:nvSpPr>
        <p:spPr>
          <a:xfrm>
            <a:off x="6032388" y="2651118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6" name="Google Shape;706;p39"/>
          <p:cNvGrpSpPr/>
          <p:nvPr/>
        </p:nvGrpSpPr>
        <p:grpSpPr>
          <a:xfrm>
            <a:off x="6723455" y="2394442"/>
            <a:ext cx="432570" cy="421334"/>
            <a:chOff x="5926225" y="921350"/>
            <a:chExt cx="517800" cy="504350"/>
          </a:xfrm>
        </p:grpSpPr>
        <p:sp>
          <p:nvSpPr>
            <p:cNvPr id="707" name="Google Shape;707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39"/>
          <p:cNvSpPr/>
          <p:nvPr/>
        </p:nvSpPr>
        <p:spPr>
          <a:xfrm>
            <a:off x="6917376" y="2630499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0" name="Google Shape;710;p39"/>
          <p:cNvGrpSpPr/>
          <p:nvPr/>
        </p:nvGrpSpPr>
        <p:grpSpPr>
          <a:xfrm>
            <a:off x="5838735" y="3143484"/>
            <a:ext cx="1075937" cy="1047989"/>
            <a:chOff x="5926225" y="921350"/>
            <a:chExt cx="517800" cy="504350"/>
          </a:xfrm>
        </p:grpSpPr>
        <p:sp>
          <p:nvSpPr>
            <p:cNvPr id="711" name="Google Shape;711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2EDDA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2EDDA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3" name="Google Shape;713;p39"/>
          <p:cNvSpPr/>
          <p:nvPr/>
        </p:nvSpPr>
        <p:spPr>
          <a:xfrm>
            <a:off x="6321048" y="3730580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" name="Google Shape;719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20" name="Google Shape;720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27" name="Google Shape;727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32" name="Google Shape;732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5" name="Google Shape;735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36" name="Google Shape;736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42" name="Google Shape;742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5" name="Google Shape;745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46" name="Google Shape;746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51" name="Google Shape;751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6" name="Google Shape;756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57" name="Google Shape;757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3" name="Google Shape;763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64" name="Google Shape;764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67" name="Google Shape;767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71" name="Google Shape;771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78" name="Google Shape;778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84" name="Google Shape;784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7" name="Google Shape;787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88" name="Google Shape;788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89" name="Google Shape;789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9" name="Google Shape;799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06" name="Google Shape;806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0" name="Google Shape;810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11" name="Google Shape;811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17" name="Google Shape;817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24" name="Google Shape;824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8" name="Google Shape;828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29" name="Google Shape;829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34" name="Google Shape;834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9" name="Google Shape;839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40" name="Google Shape;840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0" name="Google Shape;850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51" name="Google Shape;851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4" name="Google Shape;854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55" name="Google Shape;855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5" name="Google Shape;865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66" name="Google Shape;866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0" name="Google Shape;870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71" name="Google Shape;871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1" name="Google Shape;881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82" name="Google Shape;882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9" name="Google Shape;889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90" name="Google Shape;890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95" name="Google Shape;895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00" name="Google Shape;900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06" name="Google Shape;906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13" name="Google Shape;913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17" name="Google Shape;917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23" name="Google Shape;923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9" name="Google Shape;929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30" name="Google Shape;930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34" name="Google Shape;934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39" name="Google Shape;939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46" name="Google Shape;946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54" name="Google Shape;954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59" name="Google Shape;959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63" name="Google Shape;963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67" name="Google Shape;967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72" name="Google Shape;972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77" name="Google Shape;977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83" name="Google Shape;983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90" name="Google Shape;990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98" name="Google Shape;998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11" name="Google Shape;1011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16" name="Google Shape;1016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20" name="Google Shape;1020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27" name="Google Shape;1027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36" name="Google Shape;1036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49" name="Google Shape;1049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62" name="Google Shape;1062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75" name="Google Shape;1075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82" name="Google Shape;1082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98" name="Google Shape;1098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04" name="Google Shape;1104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05" name="Google Shape;1105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8" name="Google Shape;1108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09" name="Google Shape;1109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2" name="Google Shape;1112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13" name="Google Shape;1113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6" name="Google Shape;1116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17" name="Google Shape;1117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0" name="Google Shape;1120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21" name="Google Shape;1121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30" name="Google Shape;1130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55" name="Google Shape;1155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56" name="Google Shape;1156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8" name="Google Shape;1158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59" name="Google Shape;1159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1" name="Google Shape;1161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62" name="Google Shape;1162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64" name="Google Shape;1164;p4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65" name="Google Shape;1165;p40"/>
          <p:cNvSpPr txBox="1"/>
          <p:nvPr>
            <p:ph idx="12" type="sldNum"/>
          </p:nvPr>
        </p:nvSpPr>
        <p:spPr>
          <a:xfrm>
            <a:off x="4297650" y="4594775"/>
            <a:ext cx="548700" cy="30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C6D3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1"/>
          <p:cNvSpPr txBox="1"/>
          <p:nvPr/>
        </p:nvSpPr>
        <p:spPr>
          <a:xfrm>
            <a:off x="8843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8A9BA6"/>
                </a:solidFill>
                <a:highlight>
                  <a:srgbClr val="F2EDDA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 and many more...</a:t>
            </a:r>
            <a:endParaRPr sz="2400">
              <a:solidFill>
                <a:srgbClr val="8A9BA6"/>
              </a:solidFill>
              <a:highlight>
                <a:srgbClr val="F2EDDA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171" name="Google Shape;1171;p41"/>
          <p:cNvSpPr txBox="1"/>
          <p:nvPr/>
        </p:nvSpPr>
        <p:spPr>
          <a:xfrm>
            <a:off x="7251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  <p:sp>
        <p:nvSpPr>
          <p:cNvPr id="1172" name="Google Shape;1172;p4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3" name="Google Shape;1173;p41"/>
          <p:cNvSpPr txBox="1"/>
          <p:nvPr>
            <p:ph idx="4294967295" type="body"/>
          </p:nvPr>
        </p:nvSpPr>
        <p:spPr>
          <a:xfrm>
            <a:off x="2352925" y="856425"/>
            <a:ext cx="59541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Now you can use any emoji as an icon!</a:t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rgbClr val="8A9BA6"/>
                </a:solidFill>
                <a:hlinkClick r:id="rId3"/>
              </a:rPr>
              <a:t>https://twitter.com/googledocs/status/730087240156643328</a:t>
            </a:r>
            <a:endParaRPr sz="1400">
              <a:solidFill>
                <a:srgbClr val="8A9BA6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80" name="Google Shape;1180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81" name="Google Shape;1181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82" name="Google Shape;1182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3" name="Google Shape;1183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84" name="Google Shape;1184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85" name="Google Shape;1185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6" name="Google Shape;1186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87" name="Google Shape;1187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88" name="Google Shape;1188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9" name="Google Shape;1189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90" name="Google Shape;1190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91" name="Google Shape;1191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2" name="Google Shape;1192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idx="4294967295" type="ctrTitle"/>
          </p:nvPr>
        </p:nvSpPr>
        <p:spPr>
          <a:xfrm>
            <a:off x="1275150" y="2505375"/>
            <a:ext cx="65937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HELLO!</a:t>
            </a:r>
            <a:endParaRPr sz="2400"/>
          </a:p>
        </p:txBody>
      </p:sp>
      <p:sp>
        <p:nvSpPr>
          <p:cNvPr id="193" name="Google Shape;193;p16"/>
          <p:cNvSpPr txBox="1"/>
          <p:nvPr>
            <p:ph idx="4294967295" type="subTitle"/>
          </p:nvPr>
        </p:nvSpPr>
        <p:spPr>
          <a:xfrm>
            <a:off x="1275150" y="3082179"/>
            <a:ext cx="6593700" cy="11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I am Jayden Smith</a:t>
            </a:r>
            <a:endParaRPr b="1"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descr="photo-1434030216411-0b793f4b4173.jpg" id="194" name="Google Shape;1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250" y="1031425"/>
            <a:ext cx="1585500" cy="1585500"/>
          </a:xfrm>
          <a:prstGeom prst="diamond">
            <a:avLst/>
          </a:prstGeom>
          <a:noFill/>
          <a:ln cap="flat" cmpd="thinThick" w="38100">
            <a:solidFill>
              <a:srgbClr val="B0C6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5" name="Google Shape;195;p1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/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6D7A8"/>
                </a:solidFill>
              </a:rPr>
              <a:t>1.</a:t>
            </a:r>
            <a:endParaRPr>
              <a:solidFill>
                <a:srgbClr val="B6D7A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01" name="Google Shape;201;p17"/>
          <p:cNvSpPr txBox="1"/>
          <p:nvPr>
            <p:ph idx="1" type="subTitle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>
            <p:ph idx="1" type="body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07" name="Google Shape;207;p18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13" name="Google Shape;213;p19"/>
          <p:cNvSpPr txBox="1"/>
          <p:nvPr>
            <p:ph idx="1" type="body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14" name="Google Shape;214;p1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/>
          <p:nvPr>
            <p:ph idx="4294967295" type="ctrTitle"/>
          </p:nvPr>
        </p:nvSpPr>
        <p:spPr>
          <a:xfrm>
            <a:off x="1013375" y="1677600"/>
            <a:ext cx="4301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220" name="Google Shape;220;p20"/>
          <p:cNvSpPr txBox="1"/>
          <p:nvPr>
            <p:ph idx="4294967295" type="subTitle"/>
          </p:nvPr>
        </p:nvSpPr>
        <p:spPr>
          <a:xfrm>
            <a:off x="1013375" y="2820005"/>
            <a:ext cx="4301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221" name="Google Shape;221;p20"/>
          <p:cNvSpPr/>
          <p:nvPr/>
        </p:nvSpPr>
        <p:spPr>
          <a:xfrm>
            <a:off x="6956614" y="3483468"/>
            <a:ext cx="305417" cy="29162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" name="Google Shape;222;p20"/>
          <p:cNvGrpSpPr/>
          <p:nvPr/>
        </p:nvGrpSpPr>
        <p:grpSpPr>
          <a:xfrm>
            <a:off x="6577365" y="1845701"/>
            <a:ext cx="1308384" cy="1308709"/>
            <a:chOff x="6654650" y="3665275"/>
            <a:chExt cx="409100" cy="409125"/>
          </a:xfrm>
        </p:grpSpPr>
        <p:sp>
          <p:nvSpPr>
            <p:cNvPr id="223" name="Google Shape;223;p2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20"/>
          <p:cNvGrpSpPr/>
          <p:nvPr/>
        </p:nvGrpSpPr>
        <p:grpSpPr>
          <a:xfrm rot="1057037">
            <a:off x="5316920" y="2874898"/>
            <a:ext cx="864461" cy="864512"/>
            <a:chOff x="570875" y="4322250"/>
            <a:chExt cx="443300" cy="443325"/>
          </a:xfrm>
        </p:grpSpPr>
        <p:sp>
          <p:nvSpPr>
            <p:cNvPr id="226" name="Google Shape;226;p2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20"/>
          <p:cNvSpPr/>
          <p:nvPr/>
        </p:nvSpPr>
        <p:spPr>
          <a:xfrm rot="2466683">
            <a:off x="5413593" y="2099570"/>
            <a:ext cx="424361" cy="40519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"/>
          <p:cNvSpPr/>
          <p:nvPr/>
        </p:nvSpPr>
        <p:spPr>
          <a:xfrm rot="-1609345">
            <a:off x="6034156" y="2354495"/>
            <a:ext cx="305329" cy="29153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 rot="2926328">
            <a:off x="7885638" y="2585470"/>
            <a:ext cx="228692" cy="21836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0"/>
          <p:cNvSpPr/>
          <p:nvPr/>
        </p:nvSpPr>
        <p:spPr>
          <a:xfrm rot="-1609160">
            <a:off x="6934024" y="1122719"/>
            <a:ext cx="206008" cy="19670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>
            <p:ph idx="1" type="body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White</a:t>
            </a:r>
            <a:endParaRPr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40" name="Google Shape;240;p21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41" name="Google Shape;241;p21"/>
          <p:cNvSpPr txBox="1"/>
          <p:nvPr>
            <p:ph idx="2" type="body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Black</a:t>
            </a:r>
            <a:endParaRPr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42" name="Google Shape;242;p2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48" name="Google Shape;248;p22"/>
          <p:cNvSpPr txBox="1"/>
          <p:nvPr>
            <p:ph idx="1" type="body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49" name="Google Shape;249;p22"/>
          <p:cNvSpPr txBox="1"/>
          <p:nvPr>
            <p:ph idx="2" type="body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50" name="Google Shape;250;p22"/>
          <p:cNvSpPr txBox="1"/>
          <p:nvPr>
            <p:ph idx="3" type="body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2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on template">
  <a:themeElements>
    <a:clrScheme name="Custom 347">
      <a:dk1>
        <a:srgbClr val="434343"/>
      </a:dk1>
      <a:lt1>
        <a:srgbClr val="FFFFFF"/>
      </a:lt1>
      <a:dk2>
        <a:srgbClr val="8A9BA6"/>
      </a:dk2>
      <a:lt2>
        <a:srgbClr val="D8DEE2"/>
      </a:lt2>
      <a:accent1>
        <a:srgbClr val="99BAB6"/>
      </a:accent1>
      <a:accent2>
        <a:srgbClr val="6B93A0"/>
      </a:accent2>
      <a:accent3>
        <a:srgbClr val="C0C99A"/>
      </a:accent3>
      <a:accent4>
        <a:srgbClr val="96B079"/>
      </a:accent4>
      <a:accent5>
        <a:srgbClr val="F3EDD7"/>
      </a:accent5>
      <a:accent6>
        <a:srgbClr val="C3B3A3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