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Poppins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Poppins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36904A3-EAAD-401F-942A-AA84E80EF20A}">
  <a:tblStyle styleId="{236904A3-EAAD-401F-942A-AA84E80EF2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44" Type="http://schemas.openxmlformats.org/officeDocument/2006/relationships/font" Target="fonts/PoppinsLight-bold.fntdata"/><Relationship Id="rId21" Type="http://schemas.openxmlformats.org/officeDocument/2006/relationships/slide" Target="slides/slide16.xml"/><Relationship Id="rId43" Type="http://schemas.openxmlformats.org/officeDocument/2006/relationships/font" Target="fonts/PoppinsLight-regular.fntdata"/><Relationship Id="rId24" Type="http://schemas.openxmlformats.org/officeDocument/2006/relationships/slide" Target="slides/slide19.xml"/><Relationship Id="rId46" Type="http://schemas.openxmlformats.org/officeDocument/2006/relationships/font" Target="fonts/PoppinsLight-boldItalic.fntdata"/><Relationship Id="rId23" Type="http://schemas.openxmlformats.org/officeDocument/2006/relationships/slide" Target="slides/slide18.xml"/><Relationship Id="rId45" Type="http://schemas.openxmlformats.org/officeDocument/2006/relationships/font" Target="fonts/Poppi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oppins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oppins-italic.fntdata"/><Relationship Id="rId14" Type="http://schemas.openxmlformats.org/officeDocument/2006/relationships/slide" Target="slides/slide9.xml"/><Relationship Id="rId36" Type="http://schemas.openxmlformats.org/officeDocument/2006/relationships/font" Target="fonts/Poppins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84ac5ba52f_11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84ac5ba52f_1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62ba19e904_1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62ba19e904_1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A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B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big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1" name="Google Shape;91;p8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oppi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6775" y="592475"/>
            <a:ext cx="3958500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idx="4294967295" type="title"/>
          </p:nvPr>
        </p:nvSpPr>
        <p:spPr>
          <a:xfrm>
            <a:off x="2194950" y="376350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457200" y="1166125"/>
            <a:ext cx="3002100" cy="29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0" name="Google Shape;270;p2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E8E8E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fmla="val 1811602" name="adj1"/>
                <a:gd fmla="val 16214886" name="adj2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Lorem ipsum congue</a:t>
              </a:r>
              <a:endPara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5501290" y="598229"/>
            <a:ext cx="1068600" cy="1068600"/>
            <a:chOff x="2859873" y="853971"/>
            <a:chExt cx="1068600" cy="1068600"/>
          </a:xfrm>
        </p:grpSpPr>
        <p:sp>
          <p:nvSpPr>
            <p:cNvPr id="278" name="Google Shape;278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0" name="Google Shape;280;p25"/>
          <p:cNvGrpSpPr/>
          <p:nvPr/>
        </p:nvGrpSpPr>
        <p:grpSpPr>
          <a:xfrm>
            <a:off x="4049921" y="3039058"/>
            <a:ext cx="1068600" cy="1068600"/>
            <a:chOff x="2859873" y="853971"/>
            <a:chExt cx="1068600" cy="1068600"/>
          </a:xfrm>
        </p:grpSpPr>
        <p:sp>
          <p:nvSpPr>
            <p:cNvPr id="281" name="Google Shape;281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284" name="Google Shape;284;p2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5" name="Google Shape;285;p2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291" name="Google Shape;291;p2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92" name="Google Shape;292;p26"/>
          <p:cNvGraphicFramePr/>
          <p:nvPr/>
        </p:nvGraphicFramePr>
        <p:xfrm>
          <a:off x="1069600" y="1958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{236904A3-EAAD-401F-942A-AA84E80EF20A}</a:tableStyleId>
              </a:tblPr>
              <a:tblGrid>
                <a:gridCol w="1731975"/>
                <a:gridCol w="1731975"/>
                <a:gridCol w="1731975"/>
                <a:gridCol w="1731975"/>
              </a:tblGrid>
              <a:tr h="65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Yellow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Blue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Orange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24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>
            <a:off x="671525" y="1114150"/>
            <a:ext cx="7800975" cy="371621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"/>
          <p:cNvSpPr txBox="1"/>
          <p:nvPr>
            <p:ph idx="4294967295" type="title"/>
          </p:nvPr>
        </p:nvSpPr>
        <p:spPr>
          <a:xfrm>
            <a:off x="1961850" y="305150"/>
            <a:ext cx="5220300" cy="5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299" name="Google Shape;299;p27"/>
          <p:cNvSpPr/>
          <p:nvPr/>
        </p:nvSpPr>
        <p:spPr>
          <a:xfrm>
            <a:off x="2062050" y="1906700"/>
            <a:ext cx="66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 Light"/>
                <a:ea typeface="Poppins Light"/>
                <a:cs typeface="Poppins Light"/>
                <a:sym typeface="Poppins Light"/>
              </a:rPr>
              <a:t>our office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00" name="Google Shape;300;p2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1259150" y="2312275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2930175" y="3823050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3876250" y="2093937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4578100" y="4166000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615425" y="2570825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7248600" y="4203700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/>
          <p:nvPr>
            <p:ph idx="4294967295" type="ctrTitle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12" name="Google Shape;312;p28"/>
          <p:cNvSpPr txBox="1"/>
          <p:nvPr>
            <p:ph idx="4294967295" type="subTitle"/>
          </p:nvPr>
        </p:nvSpPr>
        <p:spPr>
          <a:xfrm>
            <a:off x="1335475" y="2916254"/>
            <a:ext cx="647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13" name="Google Shape;313;p2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idx="4294967295" type="ctrTitle"/>
          </p:nvPr>
        </p:nvSpPr>
        <p:spPr>
          <a:xfrm>
            <a:off x="2884625" y="720250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89,526,124$</a:t>
            </a:r>
            <a:endParaRPr/>
          </a:p>
        </p:txBody>
      </p:sp>
      <p:sp>
        <p:nvSpPr>
          <p:cNvPr id="319" name="Google Shape;319;p29"/>
          <p:cNvSpPr txBox="1"/>
          <p:nvPr>
            <p:ph idx="4294967295" type="subTitle"/>
          </p:nvPr>
        </p:nvSpPr>
        <p:spPr>
          <a:xfrm>
            <a:off x="2884625" y="1331158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320" name="Google Shape;320;p29"/>
          <p:cNvSpPr txBox="1"/>
          <p:nvPr>
            <p:ph idx="4294967295" type="ctrTitle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  <p:sp>
        <p:nvSpPr>
          <p:cNvPr id="321" name="Google Shape;321;p29"/>
          <p:cNvSpPr txBox="1"/>
          <p:nvPr>
            <p:ph idx="4294967295" type="subTitle"/>
          </p:nvPr>
        </p:nvSpPr>
        <p:spPr>
          <a:xfrm>
            <a:off x="2884625" y="3960050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322" name="Google Shape;322;p29"/>
          <p:cNvSpPr txBox="1"/>
          <p:nvPr>
            <p:ph idx="4294967295" type="ctrTitle"/>
          </p:nvPr>
        </p:nvSpPr>
        <p:spPr>
          <a:xfrm>
            <a:off x="2884625" y="2034697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185,244 users</a:t>
            </a:r>
            <a:endParaRPr/>
          </a:p>
        </p:txBody>
      </p:sp>
      <p:sp>
        <p:nvSpPr>
          <p:cNvPr id="323" name="Google Shape;323;p29"/>
          <p:cNvSpPr txBox="1"/>
          <p:nvPr>
            <p:ph idx="4294967295" type="subTitle"/>
          </p:nvPr>
        </p:nvSpPr>
        <p:spPr>
          <a:xfrm>
            <a:off x="2884625" y="2645604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324" name="Google Shape;324;p2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29"/>
          <p:cNvGrpSpPr/>
          <p:nvPr/>
        </p:nvGrpSpPr>
        <p:grpSpPr>
          <a:xfrm>
            <a:off x="1799419" y="1526163"/>
            <a:ext cx="369526" cy="268183"/>
            <a:chOff x="3932350" y="3714775"/>
            <a:chExt cx="439650" cy="319075"/>
          </a:xfrm>
        </p:grpSpPr>
        <p:sp>
          <p:nvSpPr>
            <p:cNvPr id="326" name="Google Shape;326;p2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/>
          <p:nvPr>
            <p:ph type="title"/>
          </p:nvPr>
        </p:nvSpPr>
        <p:spPr>
          <a:xfrm>
            <a:off x="457200" y="1166125"/>
            <a:ext cx="31131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6" name="Google Shape;336;p3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7" name="Google Shape;337;p30"/>
          <p:cNvGrpSpPr/>
          <p:nvPr/>
        </p:nvGrpSpPr>
        <p:grpSpPr>
          <a:xfrm>
            <a:off x="2346861" y="1258050"/>
            <a:ext cx="2726286" cy="2547000"/>
            <a:chOff x="1293736" y="1258050"/>
            <a:chExt cx="2726286" cy="2547000"/>
          </a:xfrm>
        </p:grpSpPr>
        <p:sp>
          <p:nvSpPr>
            <p:cNvPr id="338" name="Google Shape;338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1"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2" name="Google Shape;342;p30"/>
          <p:cNvGrpSpPr/>
          <p:nvPr/>
        </p:nvGrpSpPr>
        <p:grpSpPr>
          <a:xfrm>
            <a:off x="4257083" y="1258050"/>
            <a:ext cx="2726286" cy="2547000"/>
            <a:chOff x="3203958" y="1258050"/>
            <a:chExt cx="2726286" cy="2547000"/>
          </a:xfrm>
        </p:grpSpPr>
        <p:sp>
          <p:nvSpPr>
            <p:cNvPr id="343" name="Google Shape;343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1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7" name="Google Shape;347;p30"/>
          <p:cNvGrpSpPr/>
          <p:nvPr/>
        </p:nvGrpSpPr>
        <p:grpSpPr>
          <a:xfrm>
            <a:off x="6177102" y="1258050"/>
            <a:ext cx="2726286" cy="2547000"/>
            <a:chOff x="5123977" y="1258050"/>
            <a:chExt cx="2726286" cy="2547000"/>
          </a:xfrm>
        </p:grpSpPr>
        <p:sp>
          <p:nvSpPr>
            <p:cNvPr id="348" name="Google Shape;348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7" name="Google Shape;357;p31"/>
          <p:cNvSpPr txBox="1"/>
          <p:nvPr>
            <p:ph idx="1" type="body"/>
          </p:nvPr>
        </p:nvSpPr>
        <p:spPr>
          <a:xfrm>
            <a:off x="1069625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</a:t>
            </a:r>
            <a:endParaRPr sz="1200"/>
          </a:p>
        </p:txBody>
      </p:sp>
      <p:sp>
        <p:nvSpPr>
          <p:cNvPr id="358" name="Google Shape;358;p31"/>
          <p:cNvSpPr txBox="1"/>
          <p:nvPr>
            <p:ph idx="2" type="body"/>
          </p:nvPr>
        </p:nvSpPr>
        <p:spPr>
          <a:xfrm>
            <a:off x="2630937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</a:t>
            </a:r>
            <a:endParaRPr sz="1200"/>
          </a:p>
        </p:txBody>
      </p:sp>
      <p:sp>
        <p:nvSpPr>
          <p:cNvPr id="359" name="Google Shape;359;p31"/>
          <p:cNvSpPr txBox="1"/>
          <p:nvPr>
            <p:ph idx="3" type="body"/>
          </p:nvPr>
        </p:nvSpPr>
        <p:spPr>
          <a:xfrm>
            <a:off x="4192249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0" name="Google Shape;360;p3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2" name="Google Shape;36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3" name="Google Shape;36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31"/>
          <p:cNvSpPr txBox="1"/>
          <p:nvPr>
            <p:ph idx="1" type="body"/>
          </p:nvPr>
        </p:nvSpPr>
        <p:spPr>
          <a:xfrm>
            <a:off x="1069625" y="3101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</a:t>
            </a:r>
            <a:endParaRPr sz="1200"/>
          </a:p>
        </p:txBody>
      </p:sp>
      <p:sp>
        <p:nvSpPr>
          <p:cNvPr id="367" name="Google Shape;367;p31"/>
          <p:cNvSpPr txBox="1"/>
          <p:nvPr>
            <p:ph idx="2" type="body"/>
          </p:nvPr>
        </p:nvSpPr>
        <p:spPr>
          <a:xfrm>
            <a:off x="2630937" y="3101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</a:t>
            </a:r>
            <a:endParaRPr sz="1200"/>
          </a:p>
        </p:txBody>
      </p:sp>
      <p:sp>
        <p:nvSpPr>
          <p:cNvPr id="368" name="Google Shape;368;p31"/>
          <p:cNvSpPr txBox="1"/>
          <p:nvPr>
            <p:ph idx="3" type="body"/>
          </p:nvPr>
        </p:nvSpPr>
        <p:spPr>
          <a:xfrm>
            <a:off x="4192249" y="3101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69" name="Google Shape;369;p31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370" name="Google Shape;370;p3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</a:t>
            </a:r>
            <a:r>
              <a:rPr lang="en" u="sng">
                <a:solidFill>
                  <a:srgbClr val="000000"/>
                </a:solidFill>
                <a:hlinkClick r:id="rId3"/>
              </a:rPr>
              <a:t>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9" name="Google Shape;379;p3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0" name="Google Shape;380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625" y="823975"/>
            <a:ext cx="6822281" cy="312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4" name="Google Shape;154;p15"/>
          <p:cNvSpPr txBox="1"/>
          <p:nvPr>
            <p:ph idx="2" type="body"/>
          </p:nvPr>
        </p:nvSpPr>
        <p:spPr>
          <a:xfrm>
            <a:off x="3440854" y="1958050"/>
            <a:ext cx="2236800" cy="22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EDIT IN POWERPOINT®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000">
                <a:solidFill>
                  <a:srgbClr val="000000"/>
                </a:solidFill>
              </a:rPr>
              <a:t>"Download as PowerPoint template"</a:t>
            </a:r>
            <a:r>
              <a:rPr lang="en" sz="1000">
                <a:solidFill>
                  <a:srgbClr val="000000"/>
                </a:solidFill>
              </a:rPr>
              <a:t>. You will get a .pptx file that you can edit in PowerPoint.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000000"/>
                </a:solidFill>
                <a:hlinkClick action="ppaction://hlinksldjump" r:id="rId3"/>
              </a:rPr>
              <a:t>Presentation design slide</a:t>
            </a:r>
            <a:r>
              <a:rPr lang="en" sz="1000">
                <a:solidFill>
                  <a:srgbClr val="000000"/>
                </a:solidFill>
              </a:rPr>
              <a:t>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1069625" y="1958050"/>
            <a:ext cx="2236800" cy="22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00"/>
                </a:solidFill>
              </a:rPr>
              <a:t>EDIT IN GOOGLE SLIDES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000">
                <a:solidFill>
                  <a:srgbClr val="000000"/>
                </a:solidFill>
              </a:rPr>
              <a:t>"Use as Google Slides Theme"</a:t>
            </a:r>
            <a:r>
              <a:rPr lang="en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00"/>
                </a:solidFill>
              </a:rPr>
              <a:t>You have to be signed in to your Google account.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6" name="Google Shape;156;p15"/>
          <p:cNvSpPr txBox="1"/>
          <p:nvPr>
            <p:ph idx="2" type="body"/>
          </p:nvPr>
        </p:nvSpPr>
        <p:spPr>
          <a:xfrm>
            <a:off x="1069625" y="4204000"/>
            <a:ext cx="56079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66666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666666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</a:rPr>
              <a:t>This template is free to use under </a:t>
            </a:r>
            <a:r>
              <a:rPr lang="en" sz="1000" u="sng">
                <a:solidFill>
                  <a:srgbClr val="666666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/>
          <p:nvPr>
            <p:ph idx="4294967295" type="body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Mobile</a:t>
            </a: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 project</a:t>
            </a:r>
            <a:endParaRPr sz="3600"/>
          </a:p>
        </p:txBody>
      </p:sp>
      <p:sp>
        <p:nvSpPr>
          <p:cNvPr id="386" name="Google Shape;386;p33"/>
          <p:cNvSpPr/>
          <p:nvPr/>
        </p:nvSpPr>
        <p:spPr>
          <a:xfrm>
            <a:off x="35713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7" name="Google Shape;387;p3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33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389" name="Google Shape;389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3"/>
          <p:cNvSpPr txBox="1"/>
          <p:nvPr>
            <p:ph idx="4294967295" type="body"/>
          </p:nvPr>
        </p:nvSpPr>
        <p:spPr>
          <a:xfrm>
            <a:off x="62625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/>
          <p:nvPr/>
        </p:nvSpPr>
        <p:spPr>
          <a:xfrm>
            <a:off x="32685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9" name="Google Shape;399;p3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34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401" name="Google Shape;401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34"/>
          <p:cNvSpPr txBox="1"/>
          <p:nvPr>
            <p:ph idx="4294967295" type="body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Tablet</a:t>
            </a: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 project</a:t>
            </a:r>
            <a:endParaRPr sz="3600"/>
          </a:p>
        </p:txBody>
      </p:sp>
      <p:sp>
        <p:nvSpPr>
          <p:cNvPr id="406" name="Google Shape;406;p34"/>
          <p:cNvSpPr txBox="1"/>
          <p:nvPr>
            <p:ph idx="4294967295" type="body"/>
          </p:nvPr>
        </p:nvSpPr>
        <p:spPr>
          <a:xfrm>
            <a:off x="62625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/>
          <p:nvPr/>
        </p:nvSpPr>
        <p:spPr>
          <a:xfrm>
            <a:off x="2644425" y="10711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5"/>
          <p:cNvSpPr/>
          <p:nvPr/>
        </p:nvSpPr>
        <p:spPr>
          <a:xfrm>
            <a:off x="28057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13" name="Google Shape;413;p3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35"/>
          <p:cNvSpPr txBox="1"/>
          <p:nvPr>
            <p:ph idx="4294967295" type="body"/>
          </p:nvPr>
        </p:nvSpPr>
        <p:spPr>
          <a:xfrm>
            <a:off x="403325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400">
                <a:latin typeface="Poppins"/>
                <a:ea typeface="Poppins"/>
                <a:cs typeface="Poppins"/>
                <a:sym typeface="Poppins"/>
              </a:rPr>
              <a:t>Desktop </a:t>
            </a:r>
            <a:r>
              <a:rPr b="1" lang="en" sz="3400"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3400"/>
          </a:p>
        </p:txBody>
      </p:sp>
      <p:sp>
        <p:nvSpPr>
          <p:cNvPr id="415" name="Google Shape;415;p35"/>
          <p:cNvSpPr txBox="1"/>
          <p:nvPr>
            <p:ph idx="4294967295" type="body"/>
          </p:nvPr>
        </p:nvSpPr>
        <p:spPr>
          <a:xfrm>
            <a:off x="6621175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36"/>
          <p:cNvSpPr txBox="1"/>
          <p:nvPr>
            <p:ph idx="4294967295" type="ctrTitle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</a:t>
            </a:r>
            <a:r>
              <a:rPr lang="en" sz="8000"/>
              <a:t>!</a:t>
            </a:r>
            <a:endParaRPr sz="8000"/>
          </a:p>
        </p:txBody>
      </p:sp>
      <p:sp>
        <p:nvSpPr>
          <p:cNvPr id="422" name="Google Shape;422;p36"/>
          <p:cNvSpPr txBox="1"/>
          <p:nvPr>
            <p:ph idx="4294967295" type="subTitle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@username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user@mail.me</a:t>
            </a:r>
            <a:endParaRPr/>
          </a:p>
        </p:txBody>
      </p:sp>
      <p:grpSp>
        <p:nvGrpSpPr>
          <p:cNvPr id="423" name="Google Shape;423;p36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24" name="Google Shape;424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1" name="Google Shape;431;p37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Presentation template by </a:t>
            </a:r>
            <a:r>
              <a:rPr lang="en" sz="1800" u="sng">
                <a:solidFill>
                  <a:srgbClr val="000000"/>
                </a:solidFill>
                <a:hlinkClick r:id="rId3"/>
              </a:rPr>
              <a:t>SlidesCarnival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Photographs by </a:t>
            </a:r>
            <a:r>
              <a:rPr lang="en" sz="1800" u="sng">
                <a:solidFill>
                  <a:srgbClr val="000000"/>
                </a:solidFill>
                <a:hlinkClick r:id="rId4"/>
              </a:rPr>
              <a:t>Unsplash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32" name="Google Shape;432;p3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7253423" y="2000860"/>
            <a:ext cx="1272074" cy="114188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39" name="Google Shape;439;p38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￮"/>
            </a:pPr>
            <a:r>
              <a:rPr lang="en" sz="1400">
                <a:solidFill>
                  <a:srgbClr val="000000"/>
                </a:solidFill>
              </a:rPr>
              <a:t>Titles: Poppins Bold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￮"/>
            </a:pPr>
            <a:r>
              <a:rPr lang="en" sz="1400">
                <a:solidFill>
                  <a:srgbClr val="000000"/>
                </a:solidFill>
              </a:rPr>
              <a:t>Body copy: Poppins Light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at: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/>
              </a:rPr>
              <a:t>https://www.fontsquirrel.com/fonts/poppins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440" name="Google Shape;440;p38"/>
          <p:cNvSpPr txBox="1"/>
          <p:nvPr/>
        </p:nvSpPr>
        <p:spPr>
          <a:xfrm>
            <a:off x="1069625" y="4019250"/>
            <a:ext cx="4608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1" name="Google Shape;441;p3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2" name="Google Shape;442;p38"/>
          <p:cNvGrpSpPr/>
          <p:nvPr/>
        </p:nvGrpSpPr>
        <p:grpSpPr>
          <a:xfrm>
            <a:off x="7075309" y="1848466"/>
            <a:ext cx="1628291" cy="1446665"/>
            <a:chOff x="5292575" y="3681900"/>
            <a:chExt cx="420150" cy="373275"/>
          </a:xfrm>
        </p:grpSpPr>
        <p:sp>
          <p:nvSpPr>
            <p:cNvPr id="443" name="Google Shape;443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SlidesCarnival icons are editable shapes. 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means that you can: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Resize them without losing quality.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Change line color, width and style</a:t>
            </a: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Isn’t that nice? :)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Examples: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455" name="Google Shape;455;p3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456" name="Google Shape;456;p3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471" name="Google Shape;471;p3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477" name="Google Shape;477;p3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3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485" name="Google Shape;485;p3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3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3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491" name="Google Shape;491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99" name="Google Shape;499;p3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3" name="Google Shape;503;p3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3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508" name="Google Shape;508;p3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3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511" name="Google Shape;511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3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514" name="Google Shape;514;p3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518" name="Google Shape;518;p3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3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526" name="Google Shape;526;p3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533" name="Google Shape;533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3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3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539" name="Google Shape;539;p3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542" name="Google Shape;542;p3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548" name="Google Shape;548;p3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551" name="Google Shape;551;p3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59" name="Google Shape;559;p3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65" name="Google Shape;565;p3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574" name="Google Shape;574;p3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579" name="Google Shape;579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584" name="Google Shape;584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589" name="Google Shape;589;p3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3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92" name="Google Shape;592;p3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3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95" name="Google Shape;595;p3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3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3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99" name="Google Shape;599;p3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602" name="Google Shape;602;p3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" name="Google Shape;610;p3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2" name="Google Shape;612;p3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613" name="Google Shape;613;p3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p3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" name="Google Shape;616;p3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617" name="Google Shape;617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3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620" name="Google Shape;620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625" name="Google Shape;625;p3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3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3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630" name="Google Shape;630;p3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3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637" name="Google Shape;637;p3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3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647" name="Google Shape;647;p3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651" name="Google Shape;651;p3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655" name="Google Shape;655;p3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3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61" name="Google Shape;661;p3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3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64" name="Google Shape;664;p3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3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672" name="Google Shape;672;p3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679" name="Google Shape;679;p3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682" name="Google Shape;682;p3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3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0" name="Google Shape;690;p3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691" name="Google Shape;691;p3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700" name="Google Shape;700;p3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3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703" name="Google Shape;703;p3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3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710" name="Google Shape;710;p3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3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718" name="Google Shape;718;p3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3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722" name="Google Shape;722;p3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3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729" name="Google Shape;729;p3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3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733" name="Google Shape;733;p3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737" name="Google Shape;737;p3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743" name="Google Shape;743;p3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3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771" name="Google Shape;771;p3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3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95" name="Google Shape;795;p3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3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810" name="Google Shape;810;p3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3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814" name="Google Shape;814;p3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821" name="Google Shape;821;p3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3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830" name="Google Shape;830;p3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3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834" name="Google Shape;834;p3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3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840" name="Google Shape;840;p3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848" name="Google Shape;848;p3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3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855" name="Google Shape;855;p3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3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65" name="Google Shape;865;p3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3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877" name="Google Shape;877;p3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3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883" name="Google Shape;883;p3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3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91" name="Google Shape;891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3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94" name="Google Shape;894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3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97" name="Google Shape;897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3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08" name="Google Shape;908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15" name="Google Shape;915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0" name="Google Shape;920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24" name="Google Shape;924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0" name="Google Shape;930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34" name="Google Shape;934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39" name="Google Shape;939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45" name="Google Shape;945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2" name="Google Shape;952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55" name="Google Shape;955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59" name="Google Shape;959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66" name="Google Shape;966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2" name="Google Shape;972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76" name="Google Shape;976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77" name="Google Shape;977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7" name="Google Shape;987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94" name="Google Shape;994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99" name="Google Shape;999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05" name="Google Shape;1005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2" name="Google Shape;1012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17" name="Google Shape;1017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2" name="Google Shape;1022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7" name="Google Shape;1027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28" name="Google Shape;102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8" name="Google Shape;1038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39" name="Google Shape;1039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2" name="Google Shape;1042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43" name="Google Shape;104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3" name="Google Shape;1053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54" name="Google Shape;1054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8" name="Google Shape;1058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59" name="Google Shape;105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0" name="Google Shape;1070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78" name="Google Shape;1078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83" name="Google Shape;1083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88" name="Google Shape;1088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94" name="Google Shape;1094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1" name="Google Shape;1101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05" name="Google Shape;1105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1" name="Google Shape;1111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18" name="Google Shape;1118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2" name="Google Shape;1122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27" name="Google Shape;1127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34" name="Google Shape;1134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2" name="Google Shape;1142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47" name="Google Shape;1147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1" name="Google Shape;1151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55" name="Google Shape;1155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0" name="Google Shape;1160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65" name="Google Shape;1165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1" name="Google Shape;1171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78" name="Google Shape;1178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86" name="Google Shape;1186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99" name="Google Shape;1199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04" name="Google Shape;1204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08" name="Google Shape;1208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15" name="Google Shape;1215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24" name="Google Shape;1224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37" name="Google Shape;1237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0" name="Google Shape;1250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63" name="Google Shape;1263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0" name="Google Shape;1270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86" name="Google Shape;1286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2" name="Google Shape;1292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3" name="Google Shape;1293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97" name="Google Shape;1297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0" name="Google Shape;1300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1" name="Google Shape;1301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4" name="Google Shape;1304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05" name="Google Shape;1305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8" name="Google Shape;1308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09" name="Google Shape;1309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18" name="Google Shape;1318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3" name="Google Shape;1343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44" name="Google Shape;134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47" name="Google Shape;134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2" name="Google Shape;1352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53" name="Google Shape;1353;p4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1"/>
          <p:cNvSpPr txBox="1"/>
          <p:nvPr/>
        </p:nvSpPr>
        <p:spPr>
          <a:xfrm>
            <a:off x="2773450" y="1150500"/>
            <a:ext cx="578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Now you can use any emoji as an icon!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And of course it resizes without losing quality and you can change the color.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How? Follow Google instructions </a:t>
            </a:r>
            <a:r>
              <a:rPr lang="en" sz="1200" u="sng">
                <a:latin typeface="Poppins Light"/>
                <a:ea typeface="Poppins Light"/>
                <a:cs typeface="Poppins Light"/>
                <a:sym typeface="Poppins Light"/>
                <a:hlinkClick r:id="rId3"/>
              </a:rPr>
              <a:t>https://twitter.com/googledocs/status/730087240156643328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59" name="Google Shape;1359;p41"/>
          <p:cNvSpPr txBox="1"/>
          <p:nvPr/>
        </p:nvSpPr>
        <p:spPr>
          <a:xfrm>
            <a:off x="1417700" y="2610475"/>
            <a:ext cx="7138200" cy="2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oppins Light"/>
                <a:ea typeface="Poppins Light"/>
                <a:cs typeface="Poppins Light"/>
                <a:sym typeface="Poppi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Poppins Light"/>
                <a:ea typeface="Poppins Light"/>
                <a:cs typeface="Poppins Light"/>
                <a:sym typeface="Poppins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60" name="Google Shape;1360;p41"/>
          <p:cNvSpPr txBox="1"/>
          <p:nvPr/>
        </p:nvSpPr>
        <p:spPr>
          <a:xfrm>
            <a:off x="1258575" y="1092646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  <a:latin typeface="Poppins Light"/>
                <a:ea typeface="Poppins Light"/>
                <a:cs typeface="Poppins Light"/>
                <a:sym typeface="Poppins Light"/>
              </a:rPr>
              <a:t>😉</a:t>
            </a:r>
            <a:endParaRPr sz="9600">
              <a:solidFill>
                <a:srgbClr val="F1C23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61" name="Google Shape;1361;p4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Google Shape;1366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68" name="Google Shape;1368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69" name="Google Shape;1369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0" name="Google Shape;1370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2" name="Google Shape;1372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3" name="Google Shape;1373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4" name="Google Shape;1374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5" name="Google Shape;1375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76" name="Google Shape;1376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7" name="Google Shape;1377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8" name="Google Shape;1378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79" name="Google Shape;1379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0" name="Google Shape;1380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81" name="Google Shape;1381;p4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idx="4294967295" type="ctrTitle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68" name="Google Shape;168;p16"/>
          <p:cNvSpPr txBox="1"/>
          <p:nvPr>
            <p:ph idx="4294967295" type="subTitle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76" name="Google Shape;176;p17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83" name="Google Shape;183;p1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1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idx="4294967295" type="ctrTitle"/>
          </p:nvPr>
        </p:nvSpPr>
        <p:spPr>
          <a:xfrm>
            <a:off x="2092625" y="2954950"/>
            <a:ext cx="4958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06" name="Google Shape;206;p20"/>
          <p:cNvSpPr txBox="1"/>
          <p:nvPr>
            <p:ph idx="4294967295" type="subTitle"/>
          </p:nvPr>
        </p:nvSpPr>
        <p:spPr>
          <a:xfrm>
            <a:off x="2092625" y="4097352"/>
            <a:ext cx="495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25" name="Google Shape;225;p2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26" name="Google Shape;226;p21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27" name="Google Shape;227;p2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0" name="Google Shape;240;p22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1" name="Google Shape;241;p22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