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Barlow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F1533D9-7632-499A-B393-37ECAD29A78B}">
  <a:tblStyle styleId="{5F1533D9-7632-499A-B393-37ECAD29A7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Barlow-bold.fntdata"/><Relationship Id="rId20" Type="http://schemas.openxmlformats.org/officeDocument/2006/relationships/slide" Target="slides/slide15.xml"/><Relationship Id="rId42" Type="http://schemas.openxmlformats.org/officeDocument/2006/relationships/font" Target="fonts/Barlow-boldItalic.fntdata"/><Relationship Id="rId41" Type="http://schemas.openxmlformats.org/officeDocument/2006/relationships/font" Target="fonts/Barlow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Barlow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77b44e09f9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77b44e09f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g6252e72ea7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5" name="Google Shape;1135;g6252e72ea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with icon space">
  <p:cSld name="BLANK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ull background image">
  <p:cSld name="BLANK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b="1" sz="3600"/>
            </a:lvl1pPr>
            <a:lvl2pPr indent="-457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b="1" sz="3600"/>
            </a:lvl2pPr>
            <a:lvl3pPr indent="-457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b="1" sz="3600"/>
            </a:lvl3pPr>
            <a:lvl4pPr indent="-457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b="1" sz="3600"/>
            </a:lvl4pPr>
            <a:lvl5pPr indent="-457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b="1" sz="3600"/>
            </a:lvl5pPr>
            <a:lvl6pPr indent="-457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b="1" sz="3600"/>
            </a:lvl6pPr>
            <a:lvl7pPr indent="-457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b="1" sz="3600"/>
            </a:lvl7pPr>
            <a:lvl8pPr indent="-457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b="1" sz="3600"/>
            </a:lvl8pPr>
            <a:lvl9pPr indent="-457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b="1" sz="3600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half slide">
  <p:cSld name="TITLE_AND_BOD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77500" y="4356125"/>
            <a:ext cx="74793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7963200" y="4356125"/>
            <a:ext cx="393600" cy="393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7.jpg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23"/>
          <p:cNvGrpSpPr/>
          <p:nvPr/>
        </p:nvGrpSpPr>
        <p:grpSpPr>
          <a:xfrm>
            <a:off x="8176601" y="649018"/>
            <a:ext cx="355087" cy="295596"/>
            <a:chOff x="1244325" y="314425"/>
            <a:chExt cx="444525" cy="370050"/>
          </a:xfrm>
        </p:grpSpPr>
        <p:sp>
          <p:nvSpPr>
            <p:cNvPr id="189" name="Google Shape;189;p2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6393300" y="1393200"/>
            <a:ext cx="2357100" cy="235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Want big impact?</a:t>
            </a:r>
            <a:endParaRPr sz="2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Use big image.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787460" y="2173525"/>
            <a:ext cx="1944600" cy="1569600"/>
            <a:chOff x="3071457" y="2013875"/>
            <a:chExt cx="1944600" cy="1569600"/>
          </a:xfrm>
        </p:grpSpPr>
        <p:sp>
          <p:nvSpPr>
            <p:cNvPr id="211" name="Google Shape;211;p25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845246" y="2173525"/>
            <a:ext cx="1944600" cy="1569600"/>
            <a:chOff x="1126863" y="2013875"/>
            <a:chExt cx="1944600" cy="1569600"/>
          </a:xfrm>
        </p:grpSpPr>
        <p:sp>
          <p:nvSpPr>
            <p:cNvPr id="215" name="Google Shape;215;p2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8" name="Google Shape;218;p25"/>
          <p:cNvGrpSpPr/>
          <p:nvPr/>
        </p:nvGrpSpPr>
        <p:grpSpPr>
          <a:xfrm>
            <a:off x="5729559" y="2173525"/>
            <a:ext cx="3001200" cy="1569600"/>
            <a:chOff x="5015938" y="2013875"/>
            <a:chExt cx="3001200" cy="1569600"/>
          </a:xfrm>
        </p:grpSpPr>
        <p:sp>
          <p:nvSpPr>
            <p:cNvPr id="219" name="Google Shape;219;p2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599105" y="2860920"/>
            <a:ext cx="261571" cy="260379"/>
            <a:chOff x="4858109" y="2631368"/>
            <a:chExt cx="316442" cy="315000"/>
          </a:xfrm>
        </p:grpSpPr>
        <p:sp>
          <p:nvSpPr>
            <p:cNvPr id="223" name="Google Shape;223;p2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3661899" y="2860921"/>
            <a:ext cx="260366" cy="260366"/>
            <a:chOff x="3157188" y="909150"/>
            <a:chExt cx="470400" cy="470400"/>
          </a:xfrm>
        </p:grpSpPr>
        <p:sp>
          <p:nvSpPr>
            <p:cNvPr id="226" name="Google Shape;226;p2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3" name="Google Shape;233;p26"/>
          <p:cNvGraphicFramePr/>
          <p:nvPr/>
        </p:nvGraphicFramePr>
        <p:xfrm>
          <a:off x="1666600" y="1624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{5F1533D9-7632-499A-B393-37ECAD29A78B}</a:tableStyleId>
              </a:tblPr>
              <a:tblGrid>
                <a:gridCol w="1770950"/>
                <a:gridCol w="1770950"/>
                <a:gridCol w="1770950"/>
                <a:gridCol w="1770950"/>
              </a:tblGrid>
              <a:tr h="58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2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5" name="Google Shape;235;p26"/>
          <p:cNvGrpSpPr/>
          <p:nvPr/>
        </p:nvGrpSpPr>
        <p:grpSpPr>
          <a:xfrm>
            <a:off x="8214395" y="634895"/>
            <a:ext cx="310214" cy="323873"/>
            <a:chOff x="3294650" y="3652450"/>
            <a:chExt cx="388350" cy="405450"/>
          </a:xfrm>
        </p:grpSpPr>
        <p:sp>
          <p:nvSpPr>
            <p:cNvPr id="236" name="Google Shape;236;p2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1660801" y="1154649"/>
            <a:ext cx="7406640" cy="352836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 txBox="1"/>
          <p:nvPr>
            <p:ph idx="4294967295" type="title"/>
          </p:nvPr>
        </p:nvSpPr>
        <p:spPr>
          <a:xfrm>
            <a:off x="1833450" y="393475"/>
            <a:ext cx="60882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000"/>
                </a:solidFill>
              </a:rPr>
              <a:t>MAPS</a:t>
            </a:r>
            <a:endParaRPr>
              <a:solidFill>
                <a:srgbClr val="FFB000"/>
              </a:solidFill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08450" y="1811475"/>
            <a:ext cx="479100" cy="393600"/>
          </a:xfrm>
          <a:prstGeom prst="wedgeRectCallout">
            <a:avLst>
              <a:gd fmla="val -21713" name="adj1"/>
              <a:gd fmla="val 6948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r>
              <a:rPr lang="en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ur office</a:t>
            </a:r>
            <a:endParaRPr sz="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1069361" y="609546"/>
            <a:ext cx="374597" cy="37457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p27"/>
          <p:cNvCxnSpPr/>
          <p:nvPr/>
        </p:nvCxnSpPr>
        <p:spPr>
          <a:xfrm>
            <a:off x="2304650" y="208335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49" name="Google Shape;249;p27"/>
          <p:cNvCxnSpPr/>
          <p:nvPr/>
        </p:nvCxnSpPr>
        <p:spPr>
          <a:xfrm>
            <a:off x="3845950" y="3555975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0" name="Google Shape;250;p27"/>
          <p:cNvCxnSpPr/>
          <p:nvPr/>
        </p:nvCxnSpPr>
        <p:spPr>
          <a:xfrm>
            <a:off x="4792000" y="191500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1" name="Google Shape;251;p27"/>
          <p:cNvCxnSpPr/>
          <p:nvPr/>
        </p:nvCxnSpPr>
        <p:spPr>
          <a:xfrm>
            <a:off x="5448050" y="386075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2" name="Google Shape;252;p27"/>
          <p:cNvCxnSpPr/>
          <p:nvPr/>
        </p:nvCxnSpPr>
        <p:spPr>
          <a:xfrm>
            <a:off x="7340425" y="234285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3" name="Google Shape;253;p27"/>
          <p:cNvCxnSpPr/>
          <p:nvPr/>
        </p:nvCxnSpPr>
        <p:spPr>
          <a:xfrm>
            <a:off x="8034650" y="3959525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idx="4294967295" type="ctrTitle"/>
          </p:nvPr>
        </p:nvSpPr>
        <p:spPr>
          <a:xfrm>
            <a:off x="1701775" y="1659550"/>
            <a:ext cx="7048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59" name="Google Shape;259;p28"/>
          <p:cNvSpPr txBox="1"/>
          <p:nvPr>
            <p:ph idx="4294967295" type="subTitle"/>
          </p:nvPr>
        </p:nvSpPr>
        <p:spPr>
          <a:xfrm>
            <a:off x="1701775" y="2763851"/>
            <a:ext cx="7048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1" name="Google Shape;261;p28"/>
          <p:cNvGrpSpPr/>
          <p:nvPr/>
        </p:nvGrpSpPr>
        <p:grpSpPr>
          <a:xfrm>
            <a:off x="1089787" y="666836"/>
            <a:ext cx="361896" cy="265341"/>
            <a:chOff x="4610450" y="3703750"/>
            <a:chExt cx="453050" cy="332175"/>
          </a:xfrm>
        </p:grpSpPr>
        <p:sp>
          <p:nvSpPr>
            <p:cNvPr id="262" name="Google Shape;262;p2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idx="4294967295" type="ctrTitle"/>
          </p:nvPr>
        </p:nvSpPr>
        <p:spPr>
          <a:xfrm>
            <a:off x="1686525" y="495600"/>
            <a:ext cx="70638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69" name="Google Shape;269;p29"/>
          <p:cNvSpPr txBox="1"/>
          <p:nvPr>
            <p:ph idx="4294967295" type="subTitle"/>
          </p:nvPr>
        </p:nvSpPr>
        <p:spPr>
          <a:xfrm>
            <a:off x="1686525" y="1106508"/>
            <a:ext cx="7063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0" name="Google Shape;270;p29"/>
          <p:cNvSpPr txBox="1"/>
          <p:nvPr>
            <p:ph idx="4294967295" type="ctrTitle"/>
          </p:nvPr>
        </p:nvSpPr>
        <p:spPr>
          <a:xfrm>
            <a:off x="1686525" y="3429292"/>
            <a:ext cx="70638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1" name="Google Shape;271;p29"/>
          <p:cNvSpPr txBox="1"/>
          <p:nvPr>
            <p:ph idx="4294967295" type="subTitle"/>
          </p:nvPr>
        </p:nvSpPr>
        <p:spPr>
          <a:xfrm>
            <a:off x="1686525" y="4040200"/>
            <a:ext cx="7063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2" name="Google Shape;272;p29"/>
          <p:cNvSpPr txBox="1"/>
          <p:nvPr>
            <p:ph idx="4294967295" type="ctrTitle"/>
          </p:nvPr>
        </p:nvSpPr>
        <p:spPr>
          <a:xfrm>
            <a:off x="1686525" y="1962446"/>
            <a:ext cx="70638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3" name="Google Shape;273;p29"/>
          <p:cNvSpPr txBox="1"/>
          <p:nvPr>
            <p:ph idx="4294967295" type="subTitle"/>
          </p:nvPr>
        </p:nvSpPr>
        <p:spPr>
          <a:xfrm>
            <a:off x="1686525" y="2573354"/>
            <a:ext cx="7063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5984210" y="1799375"/>
            <a:ext cx="2766540" cy="2785550"/>
            <a:chOff x="5632317" y="1189775"/>
            <a:chExt cx="3305700" cy="2785550"/>
          </a:xfrm>
        </p:grpSpPr>
        <p:sp>
          <p:nvSpPr>
            <p:cNvPr id="287" name="Google Shape;287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3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16707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1270524" y="1799589"/>
            <a:ext cx="2968401" cy="2785336"/>
            <a:chOff x="0" y="1189989"/>
            <a:chExt cx="3546900" cy="27853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1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3734528" y="1799375"/>
            <a:ext cx="2766540" cy="2785550"/>
            <a:chOff x="2944204" y="1189775"/>
            <a:chExt cx="3305700" cy="2785550"/>
          </a:xfrm>
        </p:grpSpPr>
        <p:sp>
          <p:nvSpPr>
            <p:cNvPr id="293" name="Google Shape;293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2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478941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/>
          <p:nvPr>
            <p:ph idx="1" type="body"/>
          </p:nvPr>
        </p:nvSpPr>
        <p:spPr>
          <a:xfrm>
            <a:off x="1560175" y="137522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/>
          <p:nvPr>
            <p:ph idx="2" type="body"/>
          </p:nvPr>
        </p:nvSpPr>
        <p:spPr>
          <a:xfrm>
            <a:off x="3996525" y="137522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/>
          <p:nvPr>
            <p:ph idx="3" type="body"/>
          </p:nvPr>
        </p:nvSpPr>
        <p:spPr>
          <a:xfrm>
            <a:off x="6432875" y="137522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1560175" y="299867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4" name="Google Shape;304;p31"/>
          <p:cNvSpPr txBox="1"/>
          <p:nvPr>
            <p:ph idx="2" type="body"/>
          </p:nvPr>
        </p:nvSpPr>
        <p:spPr>
          <a:xfrm>
            <a:off x="3996525" y="299867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5" name="Google Shape;305;p31"/>
          <p:cNvSpPr txBox="1"/>
          <p:nvPr>
            <p:ph idx="3" type="body"/>
          </p:nvPr>
        </p:nvSpPr>
        <p:spPr>
          <a:xfrm>
            <a:off x="6432875" y="299867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8176601" y="622214"/>
            <a:ext cx="355087" cy="349235"/>
            <a:chOff x="1244325" y="4999400"/>
            <a:chExt cx="444525" cy="437200"/>
          </a:xfrm>
        </p:grpSpPr>
        <p:sp>
          <p:nvSpPr>
            <p:cNvPr id="307" name="Google Shape;307;p3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idx="1" type="body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You can insert graphs from </a:t>
            </a:r>
            <a:r>
              <a:rPr lang="en" u="sng">
                <a:solidFill>
                  <a:srgbClr val="FFFFFF"/>
                </a:solidFill>
                <a:hlinkClick r:id="rId4"/>
              </a:rPr>
              <a:t>Google Sheets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8" name="Google Shape;318;p3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9" name="Google Shape;319;p32" title="Chart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400" y="778850"/>
            <a:ext cx="6446300" cy="29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5268071" y="1397700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4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576275" y="1397700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576275" y="3448725"/>
            <a:ext cx="71742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999999"/>
                </a:solidFill>
                <a:hlinkClick r:id="rId5"/>
              </a:rPr>
              <a:t>www.slidescarnival.com/help-use-presentation-template</a:t>
            </a:r>
            <a:endParaRPr b="1"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</a:rPr>
              <a:t>This template is free to use under </a:t>
            </a:r>
            <a:r>
              <a:rPr lang="en" sz="1200" u="sng">
                <a:solidFill>
                  <a:srgbClr val="999999"/>
                </a:solidFill>
                <a:hlinkClick r:id="rId6"/>
              </a:rPr>
              <a:t>Creative Commons Attribution license</a:t>
            </a:r>
            <a:r>
              <a:rPr lang="en" sz="1200">
                <a:solidFill>
                  <a:srgbClr val="99999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3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25" name="Google Shape;325;p33"/>
          <p:cNvSpPr/>
          <p:nvPr/>
        </p:nvSpPr>
        <p:spPr>
          <a:xfrm>
            <a:off x="1253275" y="785788"/>
            <a:ext cx="2007300" cy="35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6" name="Google Shape;326;p3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7" name="Google Shape;327;p33"/>
          <p:cNvGrpSpPr/>
          <p:nvPr/>
        </p:nvGrpSpPr>
        <p:grpSpPr>
          <a:xfrm>
            <a:off x="1194150" y="373572"/>
            <a:ext cx="2119546" cy="4396359"/>
            <a:chOff x="2547150" y="238125"/>
            <a:chExt cx="2525675" cy="5238750"/>
          </a:xfrm>
        </p:grpSpPr>
        <p:sp>
          <p:nvSpPr>
            <p:cNvPr id="328" name="Google Shape;328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" name="Google Shape;332;p33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333" name="Google Shape;333;p33"/>
          <p:cNvSpPr/>
          <p:nvPr/>
        </p:nvSpPr>
        <p:spPr>
          <a:xfrm>
            <a:off x="8232466" y="591480"/>
            <a:ext cx="237044" cy="41068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39" name="Google Shape;339;p3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0" name="Google Shape;340;p34"/>
          <p:cNvGrpSpPr/>
          <p:nvPr/>
        </p:nvGrpSpPr>
        <p:grpSpPr>
          <a:xfrm>
            <a:off x="906077" y="465959"/>
            <a:ext cx="2736410" cy="4222433"/>
            <a:chOff x="2112475" y="238125"/>
            <a:chExt cx="3395050" cy="5238750"/>
          </a:xfrm>
        </p:grpSpPr>
        <p:sp>
          <p:nvSpPr>
            <p:cNvPr id="341" name="Google Shape;341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5" name="Google Shape;345;p34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46" name="Google Shape;346;p34"/>
          <p:cNvSpPr/>
          <p:nvPr/>
        </p:nvSpPr>
        <p:spPr>
          <a:xfrm>
            <a:off x="8190919" y="591480"/>
            <a:ext cx="319959" cy="41068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4"/>
          <p:cNvSpPr/>
          <p:nvPr/>
        </p:nvSpPr>
        <p:spPr>
          <a:xfrm>
            <a:off x="984450" y="854700"/>
            <a:ext cx="2579400" cy="343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434343"/>
        </a:solidFill>
      </p:bgPr>
    </p:bg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5"/>
          <p:cNvSpPr/>
          <p:nvPr/>
        </p:nvSpPr>
        <p:spPr>
          <a:xfrm>
            <a:off x="370194" y="1452107"/>
            <a:ext cx="3855147" cy="300127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5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54" name="Google Shape;354;p35"/>
          <p:cNvSpPr/>
          <p:nvPr/>
        </p:nvSpPr>
        <p:spPr>
          <a:xfrm>
            <a:off x="531519" y="1611488"/>
            <a:ext cx="3532500" cy="22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B000"/>
                </a:solidFill>
                <a:latin typeface="Barlow"/>
                <a:ea typeface="Barlow"/>
                <a:cs typeface="Barlow"/>
                <a:sym typeface="Barlow"/>
              </a:rPr>
              <a:t>Place your screenshot here</a:t>
            </a:r>
            <a:endParaRPr sz="1000">
              <a:solidFill>
                <a:srgbClr val="FFB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55" name="Google Shape;355;p3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5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57" name="Google Shape;357;p35"/>
          <p:cNvGrpSpPr/>
          <p:nvPr/>
        </p:nvGrpSpPr>
        <p:grpSpPr>
          <a:xfrm>
            <a:off x="8162544" y="618788"/>
            <a:ext cx="369725" cy="356065"/>
            <a:chOff x="2583325" y="2972875"/>
            <a:chExt cx="462850" cy="445750"/>
          </a:xfrm>
        </p:grpSpPr>
        <p:sp>
          <p:nvSpPr>
            <p:cNvPr id="358" name="Google Shape;358;p35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5" name="Google Shape;365;p36"/>
          <p:cNvSpPr txBox="1"/>
          <p:nvPr>
            <p:ph idx="4294967295" type="ctrTitle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</a:t>
            </a:r>
            <a:r>
              <a:rPr lang="en" sz="9600">
                <a:solidFill>
                  <a:schemeClr val="accent1"/>
                </a:solidFill>
              </a:rPr>
              <a:t>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66" name="Google Shape;366;p36"/>
          <p:cNvSpPr txBox="1"/>
          <p:nvPr>
            <p:ph idx="4294967295" type="subTitle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@username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72" name="Google Shape;372;p37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ighlight>
                  <a:schemeClr val="accent1"/>
                </a:highlight>
                <a:hlinkClick r:id="rId4"/>
              </a:rPr>
              <a:t>SlidesCarnival</a:t>
            </a:r>
            <a:endParaRPr sz="2400">
              <a:highlight>
                <a:schemeClr val="accent1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ighlight>
                  <a:schemeClr val="accent1"/>
                </a:highlight>
                <a:hlinkClick r:id="rId5"/>
              </a:rPr>
              <a:t>Unsplash</a:t>
            </a:r>
            <a:endParaRPr sz="2400">
              <a:highlight>
                <a:schemeClr val="accent1"/>
              </a:highlight>
            </a:endParaRPr>
          </a:p>
        </p:txBody>
      </p:sp>
      <p:sp>
        <p:nvSpPr>
          <p:cNvPr id="373" name="Google Shape;373;p3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37"/>
          <p:cNvSpPr/>
          <p:nvPr/>
        </p:nvSpPr>
        <p:spPr>
          <a:xfrm>
            <a:off x="8177426" y="647084"/>
            <a:ext cx="333619" cy="29949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80" name="Google Shape;380;p38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Barlow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Barlow Normal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B000"/>
                </a:solidFill>
                <a:hlinkClick r:id="rId4"/>
              </a:rPr>
              <a:t>https://www.fontsquirrel.com/fonts/barlow</a:t>
            </a:r>
            <a:endParaRPr sz="1800">
              <a:solidFill>
                <a:srgbClr val="FFB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Yolk yellow </a:t>
            </a:r>
            <a:r>
              <a:rPr b="1" lang="en" sz="1800">
                <a:solidFill>
                  <a:srgbClr val="FFB000"/>
                </a:solidFill>
              </a:rPr>
              <a:t>#ffb000</a:t>
            </a:r>
            <a:r>
              <a:rPr lang="en" sz="1800"/>
              <a:t> · Dark gray </a:t>
            </a:r>
            <a:r>
              <a:rPr b="1" lang="en" sz="1800"/>
              <a:t>#434343</a:t>
            </a:r>
            <a:endParaRPr b="1" sz="1800"/>
          </a:p>
        </p:txBody>
      </p:sp>
      <p:sp>
        <p:nvSpPr>
          <p:cNvPr id="381" name="Google Shape;381;p38"/>
          <p:cNvSpPr txBox="1"/>
          <p:nvPr/>
        </p:nvSpPr>
        <p:spPr>
          <a:xfrm>
            <a:off x="1556325" y="4262200"/>
            <a:ext cx="708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82" name="Google Shape;382;p3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83" name="Google Shape;383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384" name="Google Shape;384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000"/>
        </a:solidFill>
      </p:bgPr>
    </p:bg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Google Shape;390;p39"/>
          <p:cNvGrpSpPr/>
          <p:nvPr/>
        </p:nvGrpSpPr>
        <p:grpSpPr>
          <a:xfrm>
            <a:off x="1590622" y="439720"/>
            <a:ext cx="331662" cy="419450"/>
            <a:chOff x="584925" y="238125"/>
            <a:chExt cx="415200" cy="525100"/>
          </a:xfrm>
        </p:grpSpPr>
        <p:sp>
          <p:nvSpPr>
            <p:cNvPr id="391" name="Google Shape;391;p3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39"/>
          <p:cNvGrpSpPr/>
          <p:nvPr/>
        </p:nvGrpSpPr>
        <p:grpSpPr>
          <a:xfrm>
            <a:off x="2117351" y="500668"/>
            <a:ext cx="355087" cy="295596"/>
            <a:chOff x="1244325" y="314425"/>
            <a:chExt cx="444525" cy="370050"/>
          </a:xfrm>
        </p:grpSpPr>
        <p:sp>
          <p:nvSpPr>
            <p:cNvPr id="398" name="Google Shape;398;p3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39"/>
          <p:cNvGrpSpPr/>
          <p:nvPr/>
        </p:nvGrpSpPr>
        <p:grpSpPr>
          <a:xfrm>
            <a:off x="2663610" y="499210"/>
            <a:ext cx="339490" cy="298512"/>
            <a:chOff x="1928175" y="312600"/>
            <a:chExt cx="425000" cy="373700"/>
          </a:xfrm>
        </p:grpSpPr>
        <p:sp>
          <p:nvSpPr>
            <p:cNvPr id="401" name="Google Shape;401;p3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3" name="Google Shape;403;p39"/>
          <p:cNvSpPr/>
          <p:nvPr/>
        </p:nvSpPr>
        <p:spPr>
          <a:xfrm>
            <a:off x="3232939" y="488502"/>
            <a:ext cx="278022" cy="3199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9"/>
          <p:cNvSpPr/>
          <p:nvPr/>
        </p:nvSpPr>
        <p:spPr>
          <a:xfrm>
            <a:off x="3790439" y="489481"/>
            <a:ext cx="239999" cy="31800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5" name="Google Shape;405;p39"/>
          <p:cNvGrpSpPr/>
          <p:nvPr/>
        </p:nvGrpSpPr>
        <p:grpSpPr>
          <a:xfrm>
            <a:off x="4253602" y="483614"/>
            <a:ext cx="390214" cy="329725"/>
            <a:chOff x="3918650" y="293075"/>
            <a:chExt cx="488500" cy="412775"/>
          </a:xfrm>
        </p:grpSpPr>
        <p:sp>
          <p:nvSpPr>
            <p:cNvPr id="406" name="Google Shape;406;p3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9" name="Google Shape;409;p39"/>
          <p:cNvGrpSpPr/>
          <p:nvPr/>
        </p:nvGrpSpPr>
        <p:grpSpPr>
          <a:xfrm>
            <a:off x="4826681" y="458731"/>
            <a:ext cx="320958" cy="379470"/>
            <a:chOff x="4636075" y="261925"/>
            <a:chExt cx="401800" cy="475050"/>
          </a:xfrm>
        </p:grpSpPr>
        <p:sp>
          <p:nvSpPr>
            <p:cNvPr id="410" name="Google Shape;410;p3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4" name="Google Shape;414;p39"/>
          <p:cNvSpPr/>
          <p:nvPr/>
        </p:nvSpPr>
        <p:spPr>
          <a:xfrm>
            <a:off x="5342014" y="488003"/>
            <a:ext cx="367768" cy="32095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5" name="Google Shape;415;p39"/>
          <p:cNvGrpSpPr/>
          <p:nvPr/>
        </p:nvGrpSpPr>
        <p:grpSpPr>
          <a:xfrm>
            <a:off x="5903104" y="490444"/>
            <a:ext cx="321916" cy="315566"/>
            <a:chOff x="5983625" y="301625"/>
            <a:chExt cx="403000" cy="395050"/>
          </a:xfrm>
        </p:grpSpPr>
        <p:sp>
          <p:nvSpPr>
            <p:cNvPr id="416" name="Google Shape;416;p3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6" name="Google Shape;436;p39"/>
          <p:cNvGrpSpPr/>
          <p:nvPr/>
        </p:nvGrpSpPr>
        <p:grpSpPr>
          <a:xfrm>
            <a:off x="6443991" y="487987"/>
            <a:ext cx="317044" cy="316564"/>
            <a:chOff x="6660750" y="298550"/>
            <a:chExt cx="396900" cy="396300"/>
          </a:xfrm>
        </p:grpSpPr>
        <p:sp>
          <p:nvSpPr>
            <p:cNvPr id="437" name="Google Shape;437;p3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9" name="Google Shape;439;p39"/>
          <p:cNvGrpSpPr/>
          <p:nvPr/>
        </p:nvGrpSpPr>
        <p:grpSpPr>
          <a:xfrm>
            <a:off x="1590622" y="986459"/>
            <a:ext cx="331662" cy="401417"/>
            <a:chOff x="584925" y="922575"/>
            <a:chExt cx="415200" cy="502525"/>
          </a:xfrm>
        </p:grpSpPr>
        <p:sp>
          <p:nvSpPr>
            <p:cNvPr id="440" name="Google Shape;440;p3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3" name="Google Shape;443;p39"/>
          <p:cNvGrpSpPr/>
          <p:nvPr/>
        </p:nvGrpSpPr>
        <p:grpSpPr>
          <a:xfrm>
            <a:off x="2119308" y="977192"/>
            <a:ext cx="351192" cy="418491"/>
            <a:chOff x="1246775" y="910975"/>
            <a:chExt cx="439650" cy="523900"/>
          </a:xfrm>
        </p:grpSpPr>
        <p:sp>
          <p:nvSpPr>
            <p:cNvPr id="444" name="Google Shape;444;p3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39"/>
          <p:cNvGrpSpPr/>
          <p:nvPr/>
        </p:nvGrpSpPr>
        <p:grpSpPr>
          <a:xfrm>
            <a:off x="2662153" y="1044491"/>
            <a:ext cx="342406" cy="284852"/>
            <a:chOff x="1926350" y="995225"/>
            <a:chExt cx="428650" cy="356600"/>
          </a:xfrm>
        </p:grpSpPr>
        <p:sp>
          <p:nvSpPr>
            <p:cNvPr id="448" name="Google Shape;448;p3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2" name="Google Shape;452;p39"/>
          <p:cNvSpPr/>
          <p:nvPr/>
        </p:nvSpPr>
        <p:spPr>
          <a:xfrm>
            <a:off x="3204639" y="1020638"/>
            <a:ext cx="334617" cy="332660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39"/>
          <p:cNvSpPr/>
          <p:nvPr/>
        </p:nvSpPr>
        <p:spPr>
          <a:xfrm>
            <a:off x="3743626" y="1037234"/>
            <a:ext cx="333619" cy="29949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9"/>
          <p:cNvSpPr/>
          <p:nvPr/>
        </p:nvSpPr>
        <p:spPr>
          <a:xfrm>
            <a:off x="4286987" y="1039670"/>
            <a:ext cx="323873" cy="29459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39"/>
          <p:cNvSpPr/>
          <p:nvPr/>
        </p:nvSpPr>
        <p:spPr>
          <a:xfrm>
            <a:off x="4836199" y="1042586"/>
            <a:ext cx="302426" cy="28876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6" name="Google Shape;456;p39"/>
          <p:cNvGrpSpPr/>
          <p:nvPr/>
        </p:nvGrpSpPr>
        <p:grpSpPr>
          <a:xfrm>
            <a:off x="5358802" y="1023044"/>
            <a:ext cx="333619" cy="334098"/>
            <a:chOff x="5302225" y="968375"/>
            <a:chExt cx="417650" cy="418250"/>
          </a:xfrm>
        </p:grpSpPr>
        <p:sp>
          <p:nvSpPr>
            <p:cNvPr id="457" name="Google Shape;457;p3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5857253" y="985480"/>
            <a:ext cx="413619" cy="402875"/>
            <a:chOff x="5926225" y="921350"/>
            <a:chExt cx="517800" cy="504350"/>
          </a:xfrm>
        </p:grpSpPr>
        <p:sp>
          <p:nvSpPr>
            <p:cNvPr id="460" name="Google Shape;460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6409363" y="993288"/>
            <a:ext cx="386300" cy="387278"/>
            <a:chOff x="6617400" y="931125"/>
            <a:chExt cx="483600" cy="484825"/>
          </a:xfrm>
        </p:grpSpPr>
        <p:sp>
          <p:nvSpPr>
            <p:cNvPr id="463" name="Google Shape;463;p3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1570133" y="1594645"/>
            <a:ext cx="372640" cy="261447"/>
            <a:chOff x="559275" y="1683950"/>
            <a:chExt cx="466500" cy="327300"/>
          </a:xfrm>
        </p:grpSpPr>
        <p:sp>
          <p:nvSpPr>
            <p:cNvPr id="466" name="Google Shape;466;p3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39"/>
          <p:cNvGrpSpPr/>
          <p:nvPr/>
        </p:nvGrpSpPr>
        <p:grpSpPr>
          <a:xfrm>
            <a:off x="2108584" y="1542962"/>
            <a:ext cx="372640" cy="364832"/>
            <a:chOff x="1233350" y="1619250"/>
            <a:chExt cx="466500" cy="456725"/>
          </a:xfrm>
        </p:grpSpPr>
        <p:sp>
          <p:nvSpPr>
            <p:cNvPr id="469" name="Google Shape;469;p3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9"/>
          <p:cNvGrpSpPr/>
          <p:nvPr/>
        </p:nvGrpSpPr>
        <p:grpSpPr>
          <a:xfrm>
            <a:off x="2658738" y="1550751"/>
            <a:ext cx="349235" cy="349235"/>
            <a:chOff x="1922075" y="1629000"/>
            <a:chExt cx="437200" cy="437200"/>
          </a:xfrm>
        </p:grpSpPr>
        <p:sp>
          <p:nvSpPr>
            <p:cNvPr id="474" name="Google Shape;474;p3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6" name="Google Shape;476;p39"/>
          <p:cNvGrpSpPr/>
          <p:nvPr/>
        </p:nvGrpSpPr>
        <p:grpSpPr>
          <a:xfrm>
            <a:off x="3195731" y="1549293"/>
            <a:ext cx="352151" cy="352151"/>
            <a:chOff x="2594325" y="1627175"/>
            <a:chExt cx="440850" cy="440850"/>
          </a:xfrm>
        </p:grpSpPr>
        <p:sp>
          <p:nvSpPr>
            <p:cNvPr id="477" name="Google Shape;477;p3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0" name="Google Shape;480;p39"/>
          <p:cNvSpPr/>
          <p:nvPr/>
        </p:nvSpPr>
        <p:spPr>
          <a:xfrm>
            <a:off x="3749957" y="1564996"/>
            <a:ext cx="320958" cy="3209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1" name="Google Shape;481;p39"/>
          <p:cNvGrpSpPr/>
          <p:nvPr/>
        </p:nvGrpSpPr>
        <p:grpSpPr>
          <a:xfrm>
            <a:off x="4305803" y="1522953"/>
            <a:ext cx="285811" cy="404832"/>
            <a:chOff x="3984000" y="1594200"/>
            <a:chExt cx="357800" cy="506800"/>
          </a:xfrm>
        </p:grpSpPr>
        <p:sp>
          <p:nvSpPr>
            <p:cNvPr id="482" name="Google Shape;482;p3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4" name="Google Shape;484;p39"/>
          <p:cNvGrpSpPr/>
          <p:nvPr/>
        </p:nvGrpSpPr>
        <p:grpSpPr>
          <a:xfrm>
            <a:off x="4798883" y="1609762"/>
            <a:ext cx="376554" cy="231213"/>
            <a:chOff x="4601275" y="1702875"/>
            <a:chExt cx="471400" cy="289450"/>
          </a:xfrm>
        </p:grpSpPr>
        <p:sp>
          <p:nvSpPr>
            <p:cNvPr id="485" name="Google Shape;485;p3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0" name="Google Shape;490;p39"/>
          <p:cNvGrpSpPr/>
          <p:nvPr/>
        </p:nvGrpSpPr>
        <p:grpSpPr>
          <a:xfrm>
            <a:off x="5355387" y="1553187"/>
            <a:ext cx="340449" cy="344363"/>
            <a:chOff x="5297950" y="1632050"/>
            <a:chExt cx="426200" cy="431100"/>
          </a:xfrm>
        </p:grpSpPr>
        <p:sp>
          <p:nvSpPr>
            <p:cNvPr id="491" name="Google Shape;491;p3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3" name="Google Shape;493;p39"/>
          <p:cNvGrpSpPr/>
          <p:nvPr/>
        </p:nvGrpSpPr>
        <p:grpSpPr>
          <a:xfrm>
            <a:off x="5892859" y="1542962"/>
            <a:ext cx="342406" cy="364832"/>
            <a:chOff x="5970800" y="1619250"/>
            <a:chExt cx="428650" cy="456725"/>
          </a:xfrm>
        </p:grpSpPr>
        <p:sp>
          <p:nvSpPr>
            <p:cNvPr id="494" name="Google Shape;494;p3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3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9" name="Google Shape;499;p39"/>
          <p:cNvGrpSpPr/>
          <p:nvPr/>
        </p:nvGrpSpPr>
        <p:grpSpPr>
          <a:xfrm>
            <a:off x="6415714" y="1538569"/>
            <a:ext cx="383843" cy="350194"/>
            <a:chOff x="6625350" y="1613750"/>
            <a:chExt cx="480525" cy="438400"/>
          </a:xfrm>
        </p:grpSpPr>
        <p:sp>
          <p:nvSpPr>
            <p:cNvPr id="500" name="Google Shape;500;p3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5" name="Google Shape;505;p39"/>
          <p:cNvGrpSpPr/>
          <p:nvPr/>
        </p:nvGrpSpPr>
        <p:grpSpPr>
          <a:xfrm>
            <a:off x="1611591" y="2108233"/>
            <a:ext cx="289725" cy="311193"/>
            <a:chOff x="611175" y="2326900"/>
            <a:chExt cx="362700" cy="389575"/>
          </a:xfrm>
        </p:grpSpPr>
        <p:sp>
          <p:nvSpPr>
            <p:cNvPr id="506" name="Google Shape;506;p3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3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3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0" name="Google Shape;510;p39"/>
          <p:cNvSpPr/>
          <p:nvPr/>
        </p:nvSpPr>
        <p:spPr>
          <a:xfrm>
            <a:off x="2142303" y="2111271"/>
            <a:ext cx="305341" cy="30534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39"/>
          <p:cNvSpPr/>
          <p:nvPr/>
        </p:nvSpPr>
        <p:spPr>
          <a:xfrm>
            <a:off x="2680790" y="2111271"/>
            <a:ext cx="305341" cy="30534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39"/>
          <p:cNvSpPr/>
          <p:nvPr/>
        </p:nvSpPr>
        <p:spPr>
          <a:xfrm>
            <a:off x="3219278" y="2111271"/>
            <a:ext cx="305341" cy="30534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3" name="Google Shape;513;p39"/>
          <p:cNvGrpSpPr/>
          <p:nvPr/>
        </p:nvGrpSpPr>
        <p:grpSpPr>
          <a:xfrm>
            <a:off x="3828800" y="2058488"/>
            <a:ext cx="162915" cy="406789"/>
            <a:chOff x="3386850" y="2264625"/>
            <a:chExt cx="203950" cy="509250"/>
          </a:xfrm>
        </p:grpSpPr>
        <p:sp>
          <p:nvSpPr>
            <p:cNvPr id="514" name="Google Shape;514;p3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39"/>
          <p:cNvGrpSpPr/>
          <p:nvPr/>
        </p:nvGrpSpPr>
        <p:grpSpPr>
          <a:xfrm>
            <a:off x="4920340" y="2110190"/>
            <a:ext cx="133639" cy="303384"/>
            <a:chOff x="4753325" y="2329350"/>
            <a:chExt cx="167300" cy="379800"/>
          </a:xfrm>
        </p:grpSpPr>
        <p:sp>
          <p:nvSpPr>
            <p:cNvPr id="517" name="Google Shape;517;p3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9" name="Google Shape;519;p39"/>
          <p:cNvGrpSpPr/>
          <p:nvPr/>
        </p:nvGrpSpPr>
        <p:grpSpPr>
          <a:xfrm>
            <a:off x="4379433" y="2060425"/>
            <a:ext cx="138552" cy="402895"/>
            <a:chOff x="4076175" y="2267050"/>
            <a:chExt cx="173450" cy="504375"/>
          </a:xfrm>
        </p:grpSpPr>
        <p:sp>
          <p:nvSpPr>
            <p:cNvPr id="520" name="Google Shape;520;p3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2" name="Google Shape;522;p39"/>
          <p:cNvSpPr/>
          <p:nvPr/>
        </p:nvSpPr>
        <p:spPr>
          <a:xfrm>
            <a:off x="5373229" y="2102983"/>
            <a:ext cx="305341" cy="32191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3" name="Google Shape;523;p39"/>
          <p:cNvGrpSpPr/>
          <p:nvPr/>
        </p:nvGrpSpPr>
        <p:grpSpPr>
          <a:xfrm>
            <a:off x="5896274" y="2108713"/>
            <a:ext cx="335576" cy="310214"/>
            <a:chOff x="5975075" y="2327500"/>
            <a:chExt cx="420100" cy="388350"/>
          </a:xfrm>
        </p:grpSpPr>
        <p:sp>
          <p:nvSpPr>
            <p:cNvPr id="524" name="Google Shape;524;p3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6" name="Google Shape;526;p39"/>
          <p:cNvGrpSpPr/>
          <p:nvPr/>
        </p:nvGrpSpPr>
        <p:grpSpPr>
          <a:xfrm>
            <a:off x="6499588" y="2099447"/>
            <a:ext cx="205851" cy="335576"/>
            <a:chOff x="6730350" y="2315900"/>
            <a:chExt cx="257700" cy="420100"/>
          </a:xfrm>
        </p:grpSpPr>
        <p:sp>
          <p:nvSpPr>
            <p:cNvPr id="527" name="Google Shape;527;p3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39"/>
          <p:cNvGrpSpPr/>
          <p:nvPr/>
        </p:nvGrpSpPr>
        <p:grpSpPr>
          <a:xfrm>
            <a:off x="1704252" y="2612056"/>
            <a:ext cx="104403" cy="380448"/>
            <a:chOff x="727175" y="2957625"/>
            <a:chExt cx="130700" cy="476275"/>
          </a:xfrm>
        </p:grpSpPr>
        <p:sp>
          <p:nvSpPr>
            <p:cNvPr id="533" name="Google Shape;533;p3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5" name="Google Shape;535;p39"/>
          <p:cNvSpPr/>
          <p:nvPr/>
        </p:nvSpPr>
        <p:spPr>
          <a:xfrm>
            <a:off x="2673481" y="2597093"/>
            <a:ext cx="319959" cy="41068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39"/>
          <p:cNvSpPr/>
          <p:nvPr/>
        </p:nvSpPr>
        <p:spPr>
          <a:xfrm>
            <a:off x="2176454" y="2597093"/>
            <a:ext cx="237044" cy="41068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7" name="Google Shape;537;p39"/>
          <p:cNvGrpSpPr/>
          <p:nvPr/>
        </p:nvGrpSpPr>
        <p:grpSpPr>
          <a:xfrm>
            <a:off x="3186944" y="2624238"/>
            <a:ext cx="369725" cy="356065"/>
            <a:chOff x="2583325" y="2972875"/>
            <a:chExt cx="462850" cy="445750"/>
          </a:xfrm>
        </p:grpSpPr>
        <p:sp>
          <p:nvSpPr>
            <p:cNvPr id="538" name="Google Shape;538;p3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39"/>
          <p:cNvGrpSpPr/>
          <p:nvPr/>
        </p:nvGrpSpPr>
        <p:grpSpPr>
          <a:xfrm>
            <a:off x="3712714" y="2677418"/>
            <a:ext cx="395086" cy="249725"/>
            <a:chOff x="3241525" y="3039450"/>
            <a:chExt cx="494600" cy="312625"/>
          </a:xfrm>
        </p:grpSpPr>
        <p:sp>
          <p:nvSpPr>
            <p:cNvPr id="541" name="Google Shape;541;p3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3" name="Google Shape;543;p39"/>
          <p:cNvSpPr/>
          <p:nvPr/>
        </p:nvSpPr>
        <p:spPr>
          <a:xfrm>
            <a:off x="4817665" y="2632702"/>
            <a:ext cx="339490" cy="339470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4" name="Google Shape;544;p39"/>
          <p:cNvGrpSpPr/>
          <p:nvPr/>
        </p:nvGrpSpPr>
        <p:grpSpPr>
          <a:xfrm>
            <a:off x="5321238" y="2651078"/>
            <a:ext cx="408746" cy="302406"/>
            <a:chOff x="5255200" y="3006475"/>
            <a:chExt cx="511700" cy="378575"/>
          </a:xfrm>
        </p:grpSpPr>
        <p:sp>
          <p:nvSpPr>
            <p:cNvPr id="545" name="Google Shape;545;p3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39"/>
          <p:cNvGrpSpPr/>
          <p:nvPr/>
        </p:nvGrpSpPr>
        <p:grpSpPr>
          <a:xfrm>
            <a:off x="4283357" y="2633524"/>
            <a:ext cx="330703" cy="337513"/>
            <a:chOff x="3955900" y="2984500"/>
            <a:chExt cx="414000" cy="422525"/>
          </a:xfrm>
        </p:grpSpPr>
        <p:sp>
          <p:nvSpPr>
            <p:cNvPr id="548" name="Google Shape;548;p3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1" name="Google Shape;551;p39"/>
          <p:cNvSpPr/>
          <p:nvPr/>
        </p:nvSpPr>
        <p:spPr>
          <a:xfrm>
            <a:off x="1573579" y="3195573"/>
            <a:ext cx="369705" cy="29070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39"/>
          <p:cNvSpPr/>
          <p:nvPr/>
        </p:nvSpPr>
        <p:spPr>
          <a:xfrm>
            <a:off x="5935622" y="2617084"/>
            <a:ext cx="257533" cy="37070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3" name="Google Shape;553;p39"/>
          <p:cNvGrpSpPr/>
          <p:nvPr/>
        </p:nvGrpSpPr>
        <p:grpSpPr>
          <a:xfrm>
            <a:off x="6476183" y="2628632"/>
            <a:ext cx="252660" cy="359001"/>
            <a:chOff x="6701050" y="2978375"/>
            <a:chExt cx="316300" cy="449425"/>
          </a:xfrm>
        </p:grpSpPr>
        <p:sp>
          <p:nvSpPr>
            <p:cNvPr id="554" name="Google Shape;554;p3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39"/>
          <p:cNvGrpSpPr/>
          <p:nvPr/>
        </p:nvGrpSpPr>
        <p:grpSpPr>
          <a:xfrm>
            <a:off x="2114915" y="3219764"/>
            <a:ext cx="359979" cy="241937"/>
            <a:chOff x="1241275" y="3718400"/>
            <a:chExt cx="450650" cy="302875"/>
          </a:xfrm>
        </p:grpSpPr>
        <p:sp>
          <p:nvSpPr>
            <p:cNvPr id="557" name="Google Shape;557;p3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1" name="Google Shape;561;p39"/>
          <p:cNvGrpSpPr/>
          <p:nvPr/>
        </p:nvGrpSpPr>
        <p:grpSpPr>
          <a:xfrm>
            <a:off x="2658258" y="3201231"/>
            <a:ext cx="350194" cy="279480"/>
            <a:chOff x="1921475" y="3695200"/>
            <a:chExt cx="438400" cy="349875"/>
          </a:xfrm>
        </p:grpSpPr>
        <p:sp>
          <p:nvSpPr>
            <p:cNvPr id="562" name="Google Shape;562;p3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39"/>
          <p:cNvGrpSpPr/>
          <p:nvPr/>
        </p:nvGrpSpPr>
        <p:grpSpPr>
          <a:xfrm>
            <a:off x="3200124" y="3196838"/>
            <a:ext cx="343364" cy="287788"/>
            <a:chOff x="2599825" y="3689700"/>
            <a:chExt cx="429850" cy="360275"/>
          </a:xfrm>
        </p:grpSpPr>
        <p:sp>
          <p:nvSpPr>
            <p:cNvPr id="566" name="Google Shape;566;p3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39"/>
          <p:cNvGrpSpPr/>
          <p:nvPr/>
        </p:nvGrpSpPr>
        <p:grpSpPr>
          <a:xfrm>
            <a:off x="3755151" y="3167083"/>
            <a:ext cx="310214" cy="323873"/>
            <a:chOff x="3294650" y="3652450"/>
            <a:chExt cx="388350" cy="405450"/>
          </a:xfrm>
        </p:grpSpPr>
        <p:sp>
          <p:nvSpPr>
            <p:cNvPr id="569" name="Google Shape;569;p3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2" name="Google Shape;572;p39"/>
          <p:cNvGrpSpPr/>
          <p:nvPr/>
        </p:nvGrpSpPr>
        <p:grpSpPr>
          <a:xfrm>
            <a:off x="4267761" y="3208061"/>
            <a:ext cx="361896" cy="265341"/>
            <a:chOff x="3936375" y="3703750"/>
            <a:chExt cx="453050" cy="332175"/>
          </a:xfrm>
        </p:grpSpPr>
        <p:sp>
          <p:nvSpPr>
            <p:cNvPr id="573" name="Google Shape;573;p3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8" name="Google Shape;578;p39"/>
          <p:cNvGrpSpPr/>
          <p:nvPr/>
        </p:nvGrpSpPr>
        <p:grpSpPr>
          <a:xfrm>
            <a:off x="4806212" y="3208061"/>
            <a:ext cx="361896" cy="265341"/>
            <a:chOff x="4610450" y="3703750"/>
            <a:chExt cx="453050" cy="332175"/>
          </a:xfrm>
        </p:grpSpPr>
        <p:sp>
          <p:nvSpPr>
            <p:cNvPr id="579" name="Google Shape;579;p3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1" name="Google Shape;581;p39"/>
          <p:cNvGrpSpPr/>
          <p:nvPr/>
        </p:nvGrpSpPr>
        <p:grpSpPr>
          <a:xfrm>
            <a:off x="5357344" y="3181241"/>
            <a:ext cx="336534" cy="318981"/>
            <a:chOff x="5300400" y="3670175"/>
            <a:chExt cx="421300" cy="399325"/>
          </a:xfrm>
        </p:grpSpPr>
        <p:sp>
          <p:nvSpPr>
            <p:cNvPr id="582" name="Google Shape;582;p3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7" name="Google Shape;587;p39"/>
          <p:cNvSpPr/>
          <p:nvPr/>
        </p:nvSpPr>
        <p:spPr>
          <a:xfrm>
            <a:off x="5877086" y="3153633"/>
            <a:ext cx="374597" cy="37457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8" name="Google Shape;588;p39"/>
          <p:cNvGrpSpPr/>
          <p:nvPr/>
        </p:nvGrpSpPr>
        <p:grpSpPr>
          <a:xfrm>
            <a:off x="6439119" y="3177327"/>
            <a:ext cx="326789" cy="326809"/>
            <a:chOff x="6654650" y="3665275"/>
            <a:chExt cx="409100" cy="409125"/>
          </a:xfrm>
        </p:grpSpPr>
        <p:sp>
          <p:nvSpPr>
            <p:cNvPr id="589" name="Google Shape;589;p3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1" name="Google Shape;591;p39"/>
          <p:cNvGrpSpPr/>
          <p:nvPr/>
        </p:nvGrpSpPr>
        <p:grpSpPr>
          <a:xfrm>
            <a:off x="1579399" y="3702119"/>
            <a:ext cx="354108" cy="354128"/>
            <a:chOff x="570875" y="4322250"/>
            <a:chExt cx="443300" cy="443325"/>
          </a:xfrm>
        </p:grpSpPr>
        <p:sp>
          <p:nvSpPr>
            <p:cNvPr id="592" name="Google Shape;592;p3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6" name="Google Shape;596;p39"/>
          <p:cNvSpPr/>
          <p:nvPr/>
        </p:nvSpPr>
        <p:spPr>
          <a:xfrm>
            <a:off x="2103279" y="3771126"/>
            <a:ext cx="383384" cy="21657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97" name="Google Shape;597;p39"/>
          <p:cNvGrpSpPr/>
          <p:nvPr/>
        </p:nvGrpSpPr>
        <p:grpSpPr>
          <a:xfrm>
            <a:off x="2704589" y="3675798"/>
            <a:ext cx="257533" cy="406769"/>
            <a:chOff x="1979475" y="4289300"/>
            <a:chExt cx="322400" cy="509225"/>
          </a:xfrm>
        </p:grpSpPr>
        <p:sp>
          <p:nvSpPr>
            <p:cNvPr id="598" name="Google Shape;598;p3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1" name="Google Shape;601;p39"/>
          <p:cNvGrpSpPr/>
          <p:nvPr/>
        </p:nvGrpSpPr>
        <p:grpSpPr>
          <a:xfrm>
            <a:off x="3220114" y="3681150"/>
            <a:ext cx="303864" cy="396065"/>
            <a:chOff x="2624850" y="4296000"/>
            <a:chExt cx="380400" cy="495825"/>
          </a:xfrm>
        </p:grpSpPr>
        <p:sp>
          <p:nvSpPr>
            <p:cNvPr id="602" name="Google Shape;602;p3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5" name="Google Shape;605;p39"/>
          <p:cNvSpPr/>
          <p:nvPr/>
        </p:nvSpPr>
        <p:spPr>
          <a:xfrm>
            <a:off x="4286507" y="3716984"/>
            <a:ext cx="324832" cy="324852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39"/>
          <p:cNvSpPr/>
          <p:nvPr/>
        </p:nvSpPr>
        <p:spPr>
          <a:xfrm>
            <a:off x="3748020" y="3737474"/>
            <a:ext cx="324832" cy="28387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39"/>
          <p:cNvSpPr/>
          <p:nvPr/>
        </p:nvSpPr>
        <p:spPr>
          <a:xfrm>
            <a:off x="4823517" y="3715526"/>
            <a:ext cx="327788" cy="327768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08" name="Google Shape;608;p39"/>
          <p:cNvGrpSpPr/>
          <p:nvPr/>
        </p:nvGrpSpPr>
        <p:grpSpPr>
          <a:xfrm>
            <a:off x="5337833" y="3720172"/>
            <a:ext cx="375556" cy="318022"/>
            <a:chOff x="5275975" y="4344850"/>
            <a:chExt cx="470150" cy="398125"/>
          </a:xfrm>
        </p:grpSpPr>
        <p:sp>
          <p:nvSpPr>
            <p:cNvPr id="609" name="Google Shape;609;p3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2" name="Google Shape;612;p39"/>
          <p:cNvSpPr/>
          <p:nvPr/>
        </p:nvSpPr>
        <p:spPr>
          <a:xfrm>
            <a:off x="5895619" y="3710653"/>
            <a:ext cx="337533" cy="337513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3" name="Google Shape;613;p39"/>
          <p:cNvGrpSpPr/>
          <p:nvPr/>
        </p:nvGrpSpPr>
        <p:grpSpPr>
          <a:xfrm>
            <a:off x="6429353" y="3694331"/>
            <a:ext cx="346320" cy="369705"/>
            <a:chOff x="6642425" y="4312500"/>
            <a:chExt cx="433550" cy="462825"/>
          </a:xfrm>
        </p:grpSpPr>
        <p:sp>
          <p:nvSpPr>
            <p:cNvPr id="614" name="Google Shape;614;p3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7" name="Google Shape;617;p39"/>
          <p:cNvSpPr/>
          <p:nvPr/>
        </p:nvSpPr>
        <p:spPr>
          <a:xfrm>
            <a:off x="1534075" y="4286685"/>
            <a:ext cx="444812" cy="26242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8" name="Google Shape;618;p39"/>
          <p:cNvGrpSpPr/>
          <p:nvPr/>
        </p:nvGrpSpPr>
        <p:grpSpPr>
          <a:xfrm>
            <a:off x="2117351" y="4243026"/>
            <a:ext cx="355087" cy="349235"/>
            <a:chOff x="1244325" y="4999400"/>
            <a:chExt cx="444525" cy="437200"/>
          </a:xfrm>
        </p:grpSpPr>
        <p:sp>
          <p:nvSpPr>
            <p:cNvPr id="619" name="Google Shape;619;p3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4" name="Google Shape;624;p39"/>
          <p:cNvGrpSpPr/>
          <p:nvPr/>
        </p:nvGrpSpPr>
        <p:grpSpPr>
          <a:xfrm>
            <a:off x="2687514" y="4231803"/>
            <a:ext cx="291682" cy="371662"/>
            <a:chOff x="1958100" y="4985350"/>
            <a:chExt cx="365150" cy="465275"/>
          </a:xfrm>
        </p:grpSpPr>
        <p:sp>
          <p:nvSpPr>
            <p:cNvPr id="625" name="Google Shape;625;p3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8" name="Google Shape;628;p39"/>
          <p:cNvGrpSpPr/>
          <p:nvPr/>
        </p:nvGrpSpPr>
        <p:grpSpPr>
          <a:xfrm>
            <a:off x="3204498" y="4245942"/>
            <a:ext cx="334617" cy="343863"/>
            <a:chOff x="2605300" y="5003050"/>
            <a:chExt cx="418900" cy="430475"/>
          </a:xfrm>
        </p:grpSpPr>
        <p:sp>
          <p:nvSpPr>
            <p:cNvPr id="629" name="Google Shape;629;p3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2" name="Google Shape;632;p39"/>
          <p:cNvGrpSpPr/>
          <p:nvPr/>
        </p:nvGrpSpPr>
        <p:grpSpPr>
          <a:xfrm>
            <a:off x="3710278" y="4253271"/>
            <a:ext cx="399959" cy="328746"/>
            <a:chOff x="3238475" y="5012225"/>
            <a:chExt cx="500700" cy="411550"/>
          </a:xfrm>
        </p:grpSpPr>
        <p:sp>
          <p:nvSpPr>
            <p:cNvPr id="633" name="Google Shape;633;p3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4767670" y="4218144"/>
            <a:ext cx="438981" cy="398981"/>
            <a:chOff x="4562200" y="4968250"/>
            <a:chExt cx="549550" cy="499475"/>
          </a:xfrm>
        </p:grpSpPr>
        <p:sp>
          <p:nvSpPr>
            <p:cNvPr id="639" name="Google Shape;639;p3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4" name="Google Shape;644;p39"/>
          <p:cNvGrpSpPr/>
          <p:nvPr/>
        </p:nvGrpSpPr>
        <p:grpSpPr>
          <a:xfrm>
            <a:off x="4296537" y="4240590"/>
            <a:ext cx="304343" cy="353609"/>
            <a:chOff x="3972400" y="4996350"/>
            <a:chExt cx="381000" cy="442675"/>
          </a:xfrm>
        </p:grpSpPr>
        <p:sp>
          <p:nvSpPr>
            <p:cNvPr id="645" name="Google Shape;645;p3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7" name="Google Shape;647;p39"/>
          <p:cNvGrpSpPr/>
          <p:nvPr/>
        </p:nvGrpSpPr>
        <p:grpSpPr>
          <a:xfrm>
            <a:off x="5310035" y="4210835"/>
            <a:ext cx="431172" cy="413599"/>
            <a:chOff x="5241175" y="4959100"/>
            <a:chExt cx="539775" cy="517775"/>
          </a:xfrm>
        </p:grpSpPr>
        <p:sp>
          <p:nvSpPr>
            <p:cNvPr id="648" name="Google Shape;648;p3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39"/>
          <p:cNvSpPr/>
          <p:nvPr/>
        </p:nvSpPr>
        <p:spPr>
          <a:xfrm>
            <a:off x="5874650" y="4313028"/>
            <a:ext cx="379470" cy="20974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" name="Google Shape;655;p39"/>
          <p:cNvGrpSpPr/>
          <p:nvPr/>
        </p:nvGrpSpPr>
        <p:grpSpPr>
          <a:xfrm>
            <a:off x="6463502" y="4272282"/>
            <a:ext cx="276565" cy="318022"/>
            <a:chOff x="6685175" y="5036025"/>
            <a:chExt cx="346225" cy="398125"/>
          </a:xfrm>
        </p:grpSpPr>
        <p:sp>
          <p:nvSpPr>
            <p:cNvPr id="656" name="Google Shape;656;p3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1" name="Google Shape;661;p39"/>
          <p:cNvGrpSpPr/>
          <p:nvPr/>
        </p:nvGrpSpPr>
        <p:grpSpPr>
          <a:xfrm>
            <a:off x="7089643" y="2411824"/>
            <a:ext cx="432570" cy="421334"/>
            <a:chOff x="5926225" y="921350"/>
            <a:chExt cx="517800" cy="504350"/>
          </a:xfrm>
        </p:grpSpPr>
        <p:sp>
          <p:nvSpPr>
            <p:cNvPr id="662" name="Google Shape;662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664" name="Google Shape;664;p39"/>
          <p:cNvSpPr/>
          <p:nvPr/>
        </p:nvSpPr>
        <p:spPr>
          <a:xfrm>
            <a:off x="7283563" y="26478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5" name="Google Shape;665;p39"/>
          <p:cNvGrpSpPr/>
          <p:nvPr/>
        </p:nvGrpSpPr>
        <p:grpSpPr>
          <a:xfrm>
            <a:off x="7974630" y="2391204"/>
            <a:ext cx="432570" cy="421334"/>
            <a:chOff x="5926225" y="921350"/>
            <a:chExt cx="517800" cy="504350"/>
          </a:xfrm>
        </p:grpSpPr>
        <p:sp>
          <p:nvSpPr>
            <p:cNvPr id="666" name="Google Shape;666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Google Shape;668;p39"/>
          <p:cNvSpPr/>
          <p:nvPr/>
        </p:nvSpPr>
        <p:spPr>
          <a:xfrm>
            <a:off x="8168551" y="26272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39"/>
          <p:cNvGrpSpPr/>
          <p:nvPr/>
        </p:nvGrpSpPr>
        <p:grpSpPr>
          <a:xfrm>
            <a:off x="7089910" y="3140246"/>
            <a:ext cx="1075937" cy="1047989"/>
            <a:chOff x="5926225" y="921350"/>
            <a:chExt cx="517800" cy="504350"/>
          </a:xfrm>
        </p:grpSpPr>
        <p:sp>
          <p:nvSpPr>
            <p:cNvPr id="670" name="Google Shape;670;p3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FB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FB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2" name="Google Shape;672;p39"/>
          <p:cNvSpPr/>
          <p:nvPr/>
        </p:nvSpPr>
        <p:spPr>
          <a:xfrm>
            <a:off x="7572223" y="37273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9"/>
          <p:cNvSpPr txBox="1"/>
          <p:nvPr/>
        </p:nvSpPr>
        <p:spPr>
          <a:xfrm>
            <a:off x="6978600" y="312075"/>
            <a:ext cx="17718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SlidesCarnival icons are editable shapes</a:t>
            </a: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This means that you can: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Resize them without losing quality.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fill color and opacity.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line color, width and style.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Isn’t that nice? :)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Examples: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74" name="Google Shape;674;p3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40"/>
          <p:cNvGrpSpPr/>
          <p:nvPr/>
        </p:nvGrpSpPr>
        <p:grpSpPr>
          <a:xfrm>
            <a:off x="3516088" y="1550127"/>
            <a:ext cx="445718" cy="445753"/>
            <a:chOff x="3706812" y="1035050"/>
            <a:chExt cx="4792662" cy="4787899"/>
          </a:xfrm>
        </p:grpSpPr>
        <p:sp>
          <p:nvSpPr>
            <p:cNvPr id="680" name="Google Shape;680;p4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4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4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86" name="Google Shape;686;p40"/>
          <p:cNvGrpSpPr/>
          <p:nvPr/>
        </p:nvGrpSpPr>
        <p:grpSpPr>
          <a:xfrm>
            <a:off x="2236593" y="1550157"/>
            <a:ext cx="443331" cy="445437"/>
            <a:chOff x="1400175" y="1220787"/>
            <a:chExt cx="4473575" cy="4476750"/>
          </a:xfrm>
        </p:grpSpPr>
        <p:sp>
          <p:nvSpPr>
            <p:cNvPr id="687" name="Google Shape;687;p4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40"/>
          <p:cNvGrpSpPr/>
          <p:nvPr/>
        </p:nvGrpSpPr>
        <p:grpSpPr>
          <a:xfrm>
            <a:off x="1595246" y="1550171"/>
            <a:ext cx="446045" cy="445465"/>
            <a:chOff x="1649412" y="927100"/>
            <a:chExt cx="5011737" cy="5016500"/>
          </a:xfrm>
        </p:grpSpPr>
        <p:sp>
          <p:nvSpPr>
            <p:cNvPr id="692" name="Google Shape;692;p4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5" name="Google Shape;695;p40"/>
          <p:cNvGrpSpPr/>
          <p:nvPr/>
        </p:nvGrpSpPr>
        <p:grpSpPr>
          <a:xfrm>
            <a:off x="2875597" y="1550424"/>
            <a:ext cx="444870" cy="445286"/>
            <a:chOff x="1301750" y="920750"/>
            <a:chExt cx="5095875" cy="5100637"/>
          </a:xfrm>
        </p:grpSpPr>
        <p:sp>
          <p:nvSpPr>
            <p:cNvPr id="696" name="Google Shape;696;p4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4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4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1" name="Google Shape;701;p40"/>
          <p:cNvGrpSpPr/>
          <p:nvPr/>
        </p:nvGrpSpPr>
        <p:grpSpPr>
          <a:xfrm>
            <a:off x="4798770" y="1550333"/>
            <a:ext cx="445621" cy="445591"/>
            <a:chOff x="5732756" y="2682276"/>
            <a:chExt cx="719905" cy="719856"/>
          </a:xfrm>
        </p:grpSpPr>
        <p:sp>
          <p:nvSpPr>
            <p:cNvPr id="702" name="Google Shape;702;p4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5" name="Google Shape;705;p40"/>
          <p:cNvGrpSpPr/>
          <p:nvPr/>
        </p:nvGrpSpPr>
        <p:grpSpPr>
          <a:xfrm>
            <a:off x="5440087" y="1550327"/>
            <a:ext cx="445627" cy="445604"/>
            <a:chOff x="6768809" y="2682265"/>
            <a:chExt cx="719915" cy="719877"/>
          </a:xfrm>
        </p:grpSpPr>
        <p:sp>
          <p:nvSpPr>
            <p:cNvPr id="706" name="Google Shape;706;p4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4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4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0" name="Google Shape;710;p40"/>
          <p:cNvGrpSpPr/>
          <p:nvPr/>
        </p:nvGrpSpPr>
        <p:grpSpPr>
          <a:xfrm>
            <a:off x="6081409" y="1550356"/>
            <a:ext cx="445753" cy="445545"/>
            <a:chOff x="7804870" y="2682313"/>
            <a:chExt cx="720118" cy="719782"/>
          </a:xfrm>
        </p:grpSpPr>
        <p:sp>
          <p:nvSpPr>
            <p:cNvPr id="711" name="Google Shape;711;p4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16" name="Google Shape;716;p40"/>
          <p:cNvGrpSpPr/>
          <p:nvPr/>
        </p:nvGrpSpPr>
        <p:grpSpPr>
          <a:xfrm>
            <a:off x="6722857" y="1550125"/>
            <a:ext cx="446293" cy="446006"/>
            <a:chOff x="8841135" y="2681940"/>
            <a:chExt cx="720990" cy="720527"/>
          </a:xfrm>
        </p:grpSpPr>
        <p:sp>
          <p:nvSpPr>
            <p:cNvPr id="717" name="Google Shape;717;p4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4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4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3" name="Google Shape;723;p40"/>
          <p:cNvGrpSpPr/>
          <p:nvPr/>
        </p:nvGrpSpPr>
        <p:grpSpPr>
          <a:xfrm>
            <a:off x="4156855" y="1550057"/>
            <a:ext cx="445260" cy="445260"/>
            <a:chOff x="4103687" y="1439862"/>
            <a:chExt cx="3986212" cy="3986211"/>
          </a:xfrm>
        </p:grpSpPr>
        <p:sp>
          <p:nvSpPr>
            <p:cNvPr id="724" name="Google Shape;724;p4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6" name="Google Shape;726;p40"/>
          <p:cNvGrpSpPr/>
          <p:nvPr/>
        </p:nvGrpSpPr>
        <p:grpSpPr>
          <a:xfrm>
            <a:off x="7364845" y="1550361"/>
            <a:ext cx="445803" cy="445535"/>
            <a:chOff x="9878272" y="2682320"/>
            <a:chExt cx="720199" cy="719767"/>
          </a:xfrm>
        </p:grpSpPr>
        <p:sp>
          <p:nvSpPr>
            <p:cNvPr id="727" name="Google Shape;727;p4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0" name="Google Shape;730;p40"/>
          <p:cNvGrpSpPr/>
          <p:nvPr/>
        </p:nvGrpSpPr>
        <p:grpSpPr>
          <a:xfrm>
            <a:off x="8006343" y="1550278"/>
            <a:ext cx="445700" cy="445701"/>
            <a:chOff x="10914618" y="2682187"/>
            <a:chExt cx="720033" cy="720033"/>
          </a:xfrm>
        </p:grpSpPr>
        <p:sp>
          <p:nvSpPr>
            <p:cNvPr id="731" name="Google Shape;731;p4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4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4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7" name="Google Shape;737;p40"/>
          <p:cNvGrpSpPr/>
          <p:nvPr/>
        </p:nvGrpSpPr>
        <p:grpSpPr>
          <a:xfrm>
            <a:off x="2229864" y="843057"/>
            <a:ext cx="361521" cy="445816"/>
            <a:chOff x="1582665" y="1011072"/>
            <a:chExt cx="584040" cy="720220"/>
          </a:xfrm>
        </p:grpSpPr>
        <p:sp>
          <p:nvSpPr>
            <p:cNvPr id="738" name="Google Shape;738;p4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4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4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3" name="Google Shape;743;p40"/>
          <p:cNvGrpSpPr/>
          <p:nvPr/>
        </p:nvGrpSpPr>
        <p:grpSpPr>
          <a:xfrm>
            <a:off x="2831248" y="843078"/>
            <a:ext cx="379481" cy="445796"/>
            <a:chOff x="2554206" y="1011105"/>
            <a:chExt cx="613055" cy="720187"/>
          </a:xfrm>
        </p:grpSpPr>
        <p:sp>
          <p:nvSpPr>
            <p:cNvPr id="744" name="Google Shape;744;p4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4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4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40"/>
          <p:cNvGrpSpPr/>
          <p:nvPr/>
        </p:nvGrpSpPr>
        <p:grpSpPr>
          <a:xfrm>
            <a:off x="7379423" y="797418"/>
            <a:ext cx="460705" cy="491455"/>
            <a:chOff x="9901824" y="937343"/>
            <a:chExt cx="744273" cy="793950"/>
          </a:xfrm>
        </p:grpSpPr>
        <p:grpSp>
          <p:nvGrpSpPr>
            <p:cNvPr id="748" name="Google Shape;748;p4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749" name="Google Shape;749;p4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4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4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4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4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4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9" name="Google Shape;759;p4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4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4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5" name="Google Shape;765;p40"/>
          <p:cNvGrpSpPr/>
          <p:nvPr/>
        </p:nvGrpSpPr>
        <p:grpSpPr>
          <a:xfrm>
            <a:off x="3450592" y="843244"/>
            <a:ext cx="369868" cy="445629"/>
            <a:chOff x="3554761" y="1011374"/>
            <a:chExt cx="597525" cy="719918"/>
          </a:xfrm>
        </p:grpSpPr>
        <p:sp>
          <p:nvSpPr>
            <p:cNvPr id="766" name="Google Shape;766;p4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0" name="Google Shape;770;p40"/>
          <p:cNvGrpSpPr/>
          <p:nvPr/>
        </p:nvGrpSpPr>
        <p:grpSpPr>
          <a:xfrm>
            <a:off x="4060322" y="843032"/>
            <a:ext cx="370755" cy="445841"/>
            <a:chOff x="4539787" y="1011032"/>
            <a:chExt cx="598958" cy="720261"/>
          </a:xfrm>
        </p:grpSpPr>
        <p:sp>
          <p:nvSpPr>
            <p:cNvPr id="771" name="Google Shape;771;p4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6" name="Google Shape;776;p40"/>
          <p:cNvGrpSpPr/>
          <p:nvPr/>
        </p:nvGrpSpPr>
        <p:grpSpPr>
          <a:xfrm>
            <a:off x="4670940" y="843140"/>
            <a:ext cx="366917" cy="445733"/>
            <a:chOff x="5526246" y="1011207"/>
            <a:chExt cx="592758" cy="720086"/>
          </a:xfrm>
        </p:grpSpPr>
        <p:sp>
          <p:nvSpPr>
            <p:cNvPr id="777" name="Google Shape;777;p4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4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4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3" name="Google Shape;783;p40"/>
          <p:cNvGrpSpPr/>
          <p:nvPr/>
        </p:nvGrpSpPr>
        <p:grpSpPr>
          <a:xfrm>
            <a:off x="1625708" y="843134"/>
            <a:ext cx="364294" cy="445740"/>
            <a:chOff x="606645" y="1011196"/>
            <a:chExt cx="588520" cy="720096"/>
          </a:xfrm>
        </p:grpSpPr>
        <p:sp>
          <p:nvSpPr>
            <p:cNvPr id="784" name="Google Shape;784;p4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4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4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8" name="Google Shape;788;p40"/>
          <p:cNvGrpSpPr/>
          <p:nvPr/>
        </p:nvGrpSpPr>
        <p:grpSpPr>
          <a:xfrm>
            <a:off x="8079991" y="843111"/>
            <a:ext cx="298405" cy="445762"/>
            <a:chOff x="11033597" y="1011159"/>
            <a:chExt cx="482075" cy="720133"/>
          </a:xfrm>
        </p:grpSpPr>
        <p:sp>
          <p:nvSpPr>
            <p:cNvPr id="789" name="Google Shape;789;p4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4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4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4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93" name="Google Shape;793;p40"/>
          <p:cNvGrpSpPr/>
          <p:nvPr/>
        </p:nvGrpSpPr>
        <p:grpSpPr>
          <a:xfrm>
            <a:off x="6678856" y="797418"/>
            <a:ext cx="460705" cy="491455"/>
            <a:chOff x="8770051" y="937343"/>
            <a:chExt cx="744273" cy="793950"/>
          </a:xfrm>
        </p:grpSpPr>
        <p:sp>
          <p:nvSpPr>
            <p:cNvPr id="794" name="Google Shape;794;p4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4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99" name="Google Shape;799;p4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800" name="Google Shape;800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1" name="Google Shape;801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5" name="Google Shape;805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6" name="Google Shape;806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8" name="Google Shape;808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9" name="Google Shape;809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10" name="Google Shape;810;p40"/>
          <p:cNvGrpSpPr/>
          <p:nvPr/>
        </p:nvGrpSpPr>
        <p:grpSpPr>
          <a:xfrm>
            <a:off x="5277720" y="797418"/>
            <a:ext cx="460705" cy="491455"/>
            <a:chOff x="6506504" y="937343"/>
            <a:chExt cx="744273" cy="793950"/>
          </a:xfrm>
        </p:grpSpPr>
        <p:sp>
          <p:nvSpPr>
            <p:cNvPr id="811" name="Google Shape;811;p4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4" name="Google Shape;814;p4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815" name="Google Shape;815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25" name="Google Shape;825;p40"/>
          <p:cNvGrpSpPr/>
          <p:nvPr/>
        </p:nvGrpSpPr>
        <p:grpSpPr>
          <a:xfrm>
            <a:off x="5978288" y="797418"/>
            <a:ext cx="460705" cy="491455"/>
            <a:chOff x="7638277" y="937343"/>
            <a:chExt cx="744273" cy="793950"/>
          </a:xfrm>
        </p:grpSpPr>
        <p:sp>
          <p:nvSpPr>
            <p:cNvPr id="826" name="Google Shape;826;p4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0" name="Google Shape;830;p4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831" name="Google Shape;831;p4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4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4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4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5" name="Google Shape;835;p4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6" name="Google Shape;836;p4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4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4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4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1" name="Google Shape;841;p40"/>
          <p:cNvGrpSpPr/>
          <p:nvPr/>
        </p:nvGrpSpPr>
        <p:grpSpPr>
          <a:xfrm>
            <a:off x="3518398" y="2986973"/>
            <a:ext cx="445779" cy="400764"/>
            <a:chOff x="3778727" y="4460423"/>
            <a:chExt cx="720160" cy="647438"/>
          </a:xfrm>
        </p:grpSpPr>
        <p:sp>
          <p:nvSpPr>
            <p:cNvPr id="842" name="Google Shape;842;p4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4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4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9" name="Google Shape;849;p40"/>
          <p:cNvGrpSpPr/>
          <p:nvPr/>
        </p:nvGrpSpPr>
        <p:grpSpPr>
          <a:xfrm>
            <a:off x="1595283" y="2972048"/>
            <a:ext cx="445680" cy="430613"/>
            <a:chOff x="557494" y="4436312"/>
            <a:chExt cx="720000" cy="695660"/>
          </a:xfrm>
        </p:grpSpPr>
        <p:sp>
          <p:nvSpPr>
            <p:cNvPr id="850" name="Google Shape;850;p4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4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4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4" name="Google Shape;854;p40"/>
          <p:cNvGrpSpPr/>
          <p:nvPr/>
        </p:nvGrpSpPr>
        <p:grpSpPr>
          <a:xfrm>
            <a:off x="4800505" y="2964459"/>
            <a:ext cx="445833" cy="445792"/>
            <a:chOff x="5926265" y="4424051"/>
            <a:chExt cx="720246" cy="720181"/>
          </a:xfrm>
        </p:grpSpPr>
        <p:sp>
          <p:nvSpPr>
            <p:cNvPr id="855" name="Google Shape;855;p4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4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9" name="Google Shape;859;p40"/>
          <p:cNvGrpSpPr/>
          <p:nvPr/>
        </p:nvGrpSpPr>
        <p:grpSpPr>
          <a:xfrm>
            <a:off x="2236266" y="2984013"/>
            <a:ext cx="445680" cy="406684"/>
            <a:chOff x="1631150" y="4455641"/>
            <a:chExt cx="720000" cy="657002"/>
          </a:xfrm>
        </p:grpSpPr>
        <p:sp>
          <p:nvSpPr>
            <p:cNvPr id="860" name="Google Shape;860;p4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4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4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4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5" name="Google Shape;865;p40"/>
          <p:cNvGrpSpPr/>
          <p:nvPr/>
        </p:nvGrpSpPr>
        <p:grpSpPr>
          <a:xfrm>
            <a:off x="2877295" y="2983429"/>
            <a:ext cx="445680" cy="407853"/>
            <a:chOff x="2704878" y="4454697"/>
            <a:chExt cx="720000" cy="658889"/>
          </a:xfrm>
        </p:grpSpPr>
        <p:sp>
          <p:nvSpPr>
            <p:cNvPr id="866" name="Google Shape;866;p4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4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4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4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4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4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2" name="Google Shape;872;p40"/>
          <p:cNvGrpSpPr/>
          <p:nvPr/>
        </p:nvGrpSpPr>
        <p:grpSpPr>
          <a:xfrm>
            <a:off x="4159566" y="2985387"/>
            <a:ext cx="445549" cy="403935"/>
            <a:chOff x="4852681" y="4457861"/>
            <a:chExt cx="719788" cy="652561"/>
          </a:xfrm>
        </p:grpSpPr>
        <p:sp>
          <p:nvSpPr>
            <p:cNvPr id="873" name="Google Shape;873;p4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4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6" name="Google Shape;876;p40"/>
          <p:cNvGrpSpPr/>
          <p:nvPr/>
        </p:nvGrpSpPr>
        <p:grpSpPr>
          <a:xfrm>
            <a:off x="5441727" y="2975824"/>
            <a:ext cx="445818" cy="423063"/>
            <a:chOff x="7000306" y="4442411"/>
            <a:chExt cx="720224" cy="683463"/>
          </a:xfrm>
        </p:grpSpPr>
        <p:sp>
          <p:nvSpPr>
            <p:cNvPr id="877" name="Google Shape;877;p4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4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4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2" name="Google Shape;882;p40"/>
          <p:cNvGrpSpPr/>
          <p:nvPr/>
        </p:nvGrpSpPr>
        <p:grpSpPr>
          <a:xfrm>
            <a:off x="6082935" y="2973621"/>
            <a:ext cx="445779" cy="427468"/>
            <a:chOff x="8074325" y="4438852"/>
            <a:chExt cx="720160" cy="690579"/>
          </a:xfrm>
        </p:grpSpPr>
        <p:sp>
          <p:nvSpPr>
            <p:cNvPr id="883" name="Google Shape;883;p4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4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4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9" name="Google Shape;889;p40"/>
          <p:cNvGrpSpPr/>
          <p:nvPr/>
        </p:nvGrpSpPr>
        <p:grpSpPr>
          <a:xfrm>
            <a:off x="7365280" y="2987570"/>
            <a:ext cx="445629" cy="399565"/>
            <a:chOff x="9878975" y="4425243"/>
            <a:chExt cx="719918" cy="645502"/>
          </a:xfrm>
        </p:grpSpPr>
        <p:sp>
          <p:nvSpPr>
            <p:cNvPr id="890" name="Google Shape;890;p4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4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4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3" name="Google Shape;893;p40"/>
          <p:cNvGrpSpPr/>
          <p:nvPr/>
        </p:nvGrpSpPr>
        <p:grpSpPr>
          <a:xfrm>
            <a:off x="8006297" y="2976371"/>
            <a:ext cx="445785" cy="421964"/>
            <a:chOff x="10914544" y="4407150"/>
            <a:chExt cx="720170" cy="681687"/>
          </a:xfrm>
        </p:grpSpPr>
        <p:sp>
          <p:nvSpPr>
            <p:cNvPr id="894" name="Google Shape;894;p4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0"/>
          <p:cNvGrpSpPr/>
          <p:nvPr/>
        </p:nvGrpSpPr>
        <p:grpSpPr>
          <a:xfrm>
            <a:off x="6724087" y="2984485"/>
            <a:ext cx="445805" cy="405735"/>
            <a:chOff x="8843122" y="4420259"/>
            <a:chExt cx="720202" cy="655469"/>
          </a:xfrm>
        </p:grpSpPr>
        <p:sp>
          <p:nvSpPr>
            <p:cNvPr id="899" name="Google Shape;899;p4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4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4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5" name="Google Shape;905;p40"/>
          <p:cNvGrpSpPr/>
          <p:nvPr/>
        </p:nvGrpSpPr>
        <p:grpSpPr>
          <a:xfrm>
            <a:off x="3526957" y="2283047"/>
            <a:ext cx="445812" cy="394518"/>
            <a:chOff x="1510757" y="3225422"/>
            <a:chExt cx="720214" cy="637347"/>
          </a:xfrm>
        </p:grpSpPr>
        <p:sp>
          <p:nvSpPr>
            <p:cNvPr id="906" name="Google Shape;906;p4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4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4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3" name="Google Shape;913;p40"/>
          <p:cNvGrpSpPr/>
          <p:nvPr/>
        </p:nvGrpSpPr>
        <p:grpSpPr>
          <a:xfrm>
            <a:off x="4218348" y="2300567"/>
            <a:ext cx="445767" cy="359478"/>
            <a:chOff x="2595501" y="3253725"/>
            <a:chExt cx="720141" cy="580739"/>
          </a:xfrm>
        </p:grpSpPr>
        <p:sp>
          <p:nvSpPr>
            <p:cNvPr id="914" name="Google Shape;914;p4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4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4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8" name="Google Shape;918;p40"/>
          <p:cNvGrpSpPr/>
          <p:nvPr/>
        </p:nvGrpSpPr>
        <p:grpSpPr>
          <a:xfrm>
            <a:off x="5601019" y="2257535"/>
            <a:ext cx="443879" cy="445541"/>
            <a:chOff x="4764809" y="3184208"/>
            <a:chExt cx="717090" cy="719775"/>
          </a:xfrm>
        </p:grpSpPr>
        <p:sp>
          <p:nvSpPr>
            <p:cNvPr id="919" name="Google Shape;919;p4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2" name="Google Shape;922;p40"/>
          <p:cNvGrpSpPr/>
          <p:nvPr/>
        </p:nvGrpSpPr>
        <p:grpSpPr>
          <a:xfrm>
            <a:off x="4909695" y="2286500"/>
            <a:ext cx="445746" cy="387612"/>
            <a:chOff x="3680173" y="3231000"/>
            <a:chExt cx="720106" cy="626190"/>
          </a:xfrm>
        </p:grpSpPr>
        <p:sp>
          <p:nvSpPr>
            <p:cNvPr id="923" name="Google Shape;923;p4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4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6" name="Google Shape;926;p40"/>
          <p:cNvGrpSpPr/>
          <p:nvPr/>
        </p:nvGrpSpPr>
        <p:grpSpPr>
          <a:xfrm>
            <a:off x="6981782" y="2257496"/>
            <a:ext cx="443283" cy="445620"/>
            <a:chOff x="6931035" y="3184144"/>
            <a:chExt cx="716128" cy="719903"/>
          </a:xfrm>
        </p:grpSpPr>
        <p:sp>
          <p:nvSpPr>
            <p:cNvPr id="927" name="Google Shape;927;p4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1" name="Google Shape;931;p40"/>
          <p:cNvGrpSpPr/>
          <p:nvPr/>
        </p:nvGrpSpPr>
        <p:grpSpPr>
          <a:xfrm>
            <a:off x="6290476" y="2257448"/>
            <a:ext cx="445727" cy="445714"/>
            <a:chOff x="5846429" y="3184067"/>
            <a:chExt cx="720076" cy="720055"/>
          </a:xfrm>
        </p:grpSpPr>
        <p:sp>
          <p:nvSpPr>
            <p:cNvPr id="932" name="Google Shape;932;p4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4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36" name="Google Shape;936;p40"/>
          <p:cNvGrpSpPr/>
          <p:nvPr/>
        </p:nvGrpSpPr>
        <p:grpSpPr>
          <a:xfrm>
            <a:off x="2977681" y="2257393"/>
            <a:ext cx="303698" cy="445825"/>
            <a:chOff x="655600" y="3183978"/>
            <a:chExt cx="490627" cy="720234"/>
          </a:xfrm>
        </p:grpSpPr>
        <p:sp>
          <p:nvSpPr>
            <p:cNvPr id="937" name="Google Shape;937;p4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4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4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4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4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2" name="Google Shape;942;p40"/>
          <p:cNvGrpSpPr/>
          <p:nvPr/>
        </p:nvGrpSpPr>
        <p:grpSpPr>
          <a:xfrm>
            <a:off x="7670643" y="2257509"/>
            <a:ext cx="189785" cy="445592"/>
            <a:chOff x="8011692" y="3184166"/>
            <a:chExt cx="306600" cy="719859"/>
          </a:xfrm>
        </p:grpSpPr>
        <p:sp>
          <p:nvSpPr>
            <p:cNvPr id="943" name="Google Shape;943;p4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4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4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4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40"/>
          <p:cNvGrpSpPr/>
          <p:nvPr/>
        </p:nvGrpSpPr>
        <p:grpSpPr>
          <a:xfrm>
            <a:off x="8105430" y="2257259"/>
            <a:ext cx="246199" cy="445516"/>
            <a:chOff x="4556125" y="630237"/>
            <a:chExt cx="3081338" cy="5568950"/>
          </a:xfrm>
        </p:grpSpPr>
        <p:sp>
          <p:nvSpPr>
            <p:cNvPr id="950" name="Google Shape;950;p4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4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4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7" name="Google Shape;957;p40"/>
          <p:cNvGrpSpPr/>
          <p:nvPr/>
        </p:nvGrpSpPr>
        <p:grpSpPr>
          <a:xfrm>
            <a:off x="2286453" y="2257459"/>
            <a:ext cx="445768" cy="445697"/>
            <a:chOff x="1674084" y="3214987"/>
            <a:chExt cx="720142" cy="720027"/>
          </a:xfrm>
        </p:grpSpPr>
        <p:sp>
          <p:nvSpPr>
            <p:cNvPr id="958" name="Google Shape;958;p4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4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40"/>
          <p:cNvGrpSpPr/>
          <p:nvPr/>
        </p:nvGrpSpPr>
        <p:grpSpPr>
          <a:xfrm>
            <a:off x="1595294" y="2257421"/>
            <a:ext cx="445578" cy="445773"/>
            <a:chOff x="557511" y="3214925"/>
            <a:chExt cx="719836" cy="720150"/>
          </a:xfrm>
        </p:grpSpPr>
        <p:sp>
          <p:nvSpPr>
            <p:cNvPr id="971" name="Google Shape;971;p4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5" name="Google Shape;975;p40"/>
          <p:cNvGrpSpPr/>
          <p:nvPr/>
        </p:nvGrpSpPr>
        <p:grpSpPr>
          <a:xfrm>
            <a:off x="1539177" y="3693756"/>
            <a:ext cx="445905" cy="400522"/>
            <a:chOff x="1147762" y="1131887"/>
            <a:chExt cx="5137150" cy="4619626"/>
          </a:xfrm>
        </p:grpSpPr>
        <p:sp>
          <p:nvSpPr>
            <p:cNvPr id="976" name="Google Shape;976;p4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9" name="Google Shape;979;p40"/>
          <p:cNvGrpSpPr/>
          <p:nvPr/>
        </p:nvGrpSpPr>
        <p:grpSpPr>
          <a:xfrm>
            <a:off x="2336506" y="3687410"/>
            <a:ext cx="445901" cy="413282"/>
            <a:chOff x="1570037" y="1341437"/>
            <a:chExt cx="4943475" cy="4576762"/>
          </a:xfrm>
        </p:grpSpPr>
        <p:sp>
          <p:nvSpPr>
            <p:cNvPr id="980" name="Google Shape;980;p4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6" name="Google Shape;986;p40"/>
          <p:cNvGrpSpPr/>
          <p:nvPr/>
        </p:nvGrpSpPr>
        <p:grpSpPr>
          <a:xfrm>
            <a:off x="4821829" y="3671511"/>
            <a:ext cx="441332" cy="445721"/>
            <a:chOff x="5770007" y="5489899"/>
            <a:chExt cx="712976" cy="720067"/>
          </a:xfrm>
        </p:grpSpPr>
        <p:sp>
          <p:nvSpPr>
            <p:cNvPr id="987" name="Google Shape;987;p4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4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5" name="Google Shape;995;p40"/>
          <p:cNvGrpSpPr/>
          <p:nvPr/>
        </p:nvGrpSpPr>
        <p:grpSpPr>
          <a:xfrm>
            <a:off x="5614620" y="3693981"/>
            <a:ext cx="445651" cy="400824"/>
            <a:chOff x="7050768" y="5526199"/>
            <a:chExt cx="719953" cy="647534"/>
          </a:xfrm>
        </p:grpSpPr>
        <p:sp>
          <p:nvSpPr>
            <p:cNvPr id="996" name="Google Shape;996;p4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4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4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0"/>
          <p:cNvGrpSpPr/>
          <p:nvPr/>
        </p:nvGrpSpPr>
        <p:grpSpPr>
          <a:xfrm>
            <a:off x="7209136" y="3694051"/>
            <a:ext cx="445681" cy="400651"/>
            <a:chOff x="9626723" y="5526313"/>
            <a:chExt cx="720002" cy="647256"/>
          </a:xfrm>
        </p:grpSpPr>
        <p:sp>
          <p:nvSpPr>
            <p:cNvPr id="1009" name="Google Shape;1009;p4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4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4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1" name="Google Shape;1021;p40"/>
          <p:cNvGrpSpPr/>
          <p:nvPr/>
        </p:nvGrpSpPr>
        <p:grpSpPr>
          <a:xfrm>
            <a:off x="8006376" y="3671488"/>
            <a:ext cx="445582" cy="445743"/>
            <a:chOff x="10914672" y="5489861"/>
            <a:chExt cx="719842" cy="720102"/>
          </a:xfrm>
        </p:grpSpPr>
        <p:sp>
          <p:nvSpPr>
            <p:cNvPr id="1022" name="Google Shape;1022;p4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4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4" name="Google Shape;1034;p40"/>
          <p:cNvGrpSpPr/>
          <p:nvPr/>
        </p:nvGrpSpPr>
        <p:grpSpPr>
          <a:xfrm>
            <a:off x="6411836" y="3681752"/>
            <a:ext cx="445821" cy="425246"/>
            <a:chOff x="8338678" y="5506443"/>
            <a:chExt cx="720227" cy="686988"/>
          </a:xfrm>
        </p:grpSpPr>
        <p:sp>
          <p:nvSpPr>
            <p:cNvPr id="1035" name="Google Shape;1035;p4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4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4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0"/>
          <p:cNvGrpSpPr/>
          <p:nvPr/>
        </p:nvGrpSpPr>
        <p:grpSpPr>
          <a:xfrm>
            <a:off x="3133493" y="3736342"/>
            <a:ext cx="1336824" cy="316035"/>
            <a:chOff x="3042485" y="5594633"/>
            <a:chExt cx="2159652" cy="510557"/>
          </a:xfrm>
        </p:grpSpPr>
        <p:sp>
          <p:nvSpPr>
            <p:cNvPr id="1042" name="Google Shape;1042;p4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4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0"/>
          <p:cNvGrpSpPr/>
          <p:nvPr/>
        </p:nvGrpSpPr>
        <p:grpSpPr>
          <a:xfrm>
            <a:off x="7245233" y="4378458"/>
            <a:ext cx="373053" cy="445791"/>
            <a:chOff x="8095060" y="5664590"/>
            <a:chExt cx="497404" cy="594389"/>
          </a:xfrm>
        </p:grpSpPr>
        <p:grpSp>
          <p:nvGrpSpPr>
            <p:cNvPr id="1058" name="Google Shape;1058;p4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059" name="Google Shape;1059;p4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4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4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2" name="Google Shape;1062;p4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063" name="Google Shape;1063;p4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4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4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66" name="Google Shape;1066;p4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067" name="Google Shape;1067;p4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0" name="Google Shape;1070;p4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071" name="Google Shape;1071;p4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4" name="Google Shape;1074;p40"/>
          <p:cNvGrpSpPr/>
          <p:nvPr/>
        </p:nvGrpSpPr>
        <p:grpSpPr>
          <a:xfrm>
            <a:off x="3328025" y="4378486"/>
            <a:ext cx="557162" cy="445734"/>
            <a:chOff x="4607809" y="5664627"/>
            <a:chExt cx="742883" cy="594312"/>
          </a:xfrm>
        </p:grpSpPr>
        <p:sp>
          <p:nvSpPr>
            <p:cNvPr id="1075" name="Google Shape;1075;p4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3" name="Google Shape;1083;p40"/>
          <p:cNvGrpSpPr/>
          <p:nvPr/>
        </p:nvGrpSpPr>
        <p:grpSpPr>
          <a:xfrm>
            <a:off x="4431090" y="4378543"/>
            <a:ext cx="1079865" cy="445620"/>
            <a:chOff x="2571250" y="5664711"/>
            <a:chExt cx="1439820" cy="594160"/>
          </a:xfrm>
        </p:grpSpPr>
        <p:sp>
          <p:nvSpPr>
            <p:cNvPr id="1084" name="Google Shape;1084;p4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40"/>
          <p:cNvGrpSpPr/>
          <p:nvPr/>
        </p:nvGrpSpPr>
        <p:grpSpPr>
          <a:xfrm>
            <a:off x="6056859" y="4378335"/>
            <a:ext cx="642470" cy="446036"/>
            <a:chOff x="6332670" y="5663946"/>
            <a:chExt cx="856627" cy="594715"/>
          </a:xfrm>
        </p:grpSpPr>
        <p:grpSp>
          <p:nvGrpSpPr>
            <p:cNvPr id="1109" name="Google Shape;1109;p4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110" name="Google Shape;1110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1" name="Google Shape;1111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2" name="Google Shape;1112;p4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113" name="Google Shape;1113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15" name="Google Shape;1115;p4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116" name="Google Shape;1116;p4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4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18" name="Google Shape;1118;p40"/>
          <p:cNvSpPr txBox="1"/>
          <p:nvPr>
            <p:ph idx="4294967295" type="title"/>
          </p:nvPr>
        </p:nvSpPr>
        <p:spPr>
          <a:xfrm>
            <a:off x="1539175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19" name="Google Shape;1119;p4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20" name="Google Shape;1120;p40"/>
          <p:cNvGrpSpPr/>
          <p:nvPr/>
        </p:nvGrpSpPr>
        <p:grpSpPr>
          <a:xfrm>
            <a:off x="2429858" y="4379878"/>
            <a:ext cx="445738" cy="442950"/>
            <a:chOff x="1442627" y="5710929"/>
            <a:chExt cx="594318" cy="590600"/>
          </a:xfrm>
        </p:grpSpPr>
        <p:sp>
          <p:nvSpPr>
            <p:cNvPr id="1121" name="Google Shape;1121;p4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B000"/>
        </a:solidFill>
      </p:bgPr>
    </p:bg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41"/>
          <p:cNvSpPr txBox="1"/>
          <p:nvPr/>
        </p:nvSpPr>
        <p:spPr>
          <a:xfrm>
            <a:off x="2846155" y="914286"/>
            <a:ext cx="59184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Now you can use any emoji as an icon!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of course it resizes without losing quality and you can change the color.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How? Follow Google instructions </a:t>
            </a:r>
            <a:r>
              <a:rPr lang="en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  <a:hlinkClick r:id="rId3"/>
              </a:rPr>
              <a:t>https://twitter.com/googledocs/status/730087240156643328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0" name="Google Shape;1130;p41"/>
          <p:cNvSpPr txBox="1"/>
          <p:nvPr/>
        </p:nvSpPr>
        <p:spPr>
          <a:xfrm>
            <a:off x="1644425" y="2374250"/>
            <a:ext cx="7106100" cy="23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1"/>
                </a:solidFill>
                <a:highlight>
                  <a:srgbClr val="434343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>
              <a:solidFill>
                <a:schemeClr val="accent1"/>
              </a:solidFill>
              <a:highlight>
                <a:srgbClr val="434343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31" name="Google Shape;1131;p4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32" name="Google Shape;1132;p41"/>
          <p:cNvSpPr txBox="1"/>
          <p:nvPr/>
        </p:nvSpPr>
        <p:spPr>
          <a:xfrm>
            <a:off x="1412125" y="10329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600">
                <a:solidFill>
                  <a:schemeClr val="accent3"/>
                </a:solidFill>
              </a:rPr>
              <a:t>😉</a:t>
            </a:r>
            <a:endParaRPr sz="9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36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7" name="Google Shape;1137;p4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7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8" name="Google Shape;1138;p42"/>
          <p:cNvSpPr txBox="1"/>
          <p:nvPr/>
        </p:nvSpPr>
        <p:spPr>
          <a:xfrm>
            <a:off x="690575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139" name="Google Shape;1139;p42"/>
          <p:cNvGrpSpPr/>
          <p:nvPr/>
        </p:nvGrpSpPr>
        <p:grpSpPr>
          <a:xfrm>
            <a:off x="690562" y="3290100"/>
            <a:ext cx="7007535" cy="892418"/>
            <a:chOff x="801114" y="3213932"/>
            <a:chExt cx="7762862" cy="892418"/>
          </a:xfrm>
        </p:grpSpPr>
        <p:grpSp>
          <p:nvGrpSpPr>
            <p:cNvPr id="1140" name="Google Shape;1140;p4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141" name="Google Shape;1141;p4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2" name="Google Shape;1142;p42"/>
              <p:cNvSpPr/>
              <p:nvPr/>
            </p:nvSpPr>
            <p:spPr>
              <a:xfrm>
                <a:off x="486874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3" name="Google Shape;1143;p4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144" name="Google Shape;1144;p4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5" name="Google Shape;1145;p42"/>
              <p:cNvSpPr/>
              <p:nvPr/>
            </p:nvSpPr>
            <p:spPr>
              <a:xfrm>
                <a:off x="283508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6" name="Google Shape;1146;p4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147" name="Google Shape;1147;p4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48" name="Google Shape;1148;p42"/>
              <p:cNvSpPr/>
              <p:nvPr/>
            </p:nvSpPr>
            <p:spPr>
              <a:xfrm>
                <a:off x="689106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149" name="Google Shape;1149;p42"/>
            <p:cNvGrpSpPr/>
            <p:nvPr/>
          </p:nvGrpSpPr>
          <p:grpSpPr>
            <a:xfrm>
              <a:off x="801114" y="3214206"/>
              <a:ext cx="1695911" cy="892144"/>
              <a:chOff x="801114" y="3214206"/>
              <a:chExt cx="1695911" cy="892144"/>
            </a:xfrm>
          </p:grpSpPr>
          <p:sp>
            <p:nvSpPr>
              <p:cNvPr id="1150" name="Google Shape;1150;p4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151" name="Google Shape;1151;p42"/>
              <p:cNvSpPr/>
              <p:nvPr/>
            </p:nvSpPr>
            <p:spPr>
              <a:xfrm>
                <a:off x="80111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152" name="Google Shape;1152;p4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4294967295" type="ctrTitle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10" name="Google Shape;110;p16"/>
          <p:cNvSpPr txBox="1"/>
          <p:nvPr>
            <p:ph idx="4294967295" type="subTitle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4294967295" type="ctrTitle"/>
          </p:nvPr>
        </p:nvSpPr>
        <p:spPr>
          <a:xfrm>
            <a:off x="2114675" y="1811950"/>
            <a:ext cx="5455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 txBox="1"/>
          <p:nvPr>
            <p:ph idx="4294967295" type="subTitle"/>
          </p:nvPr>
        </p:nvSpPr>
        <p:spPr>
          <a:xfrm>
            <a:off x="2114675" y="3487751"/>
            <a:ext cx="5455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243253" y="929993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6161947" y="1812386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3" name="Google Shape;163;p21"/>
          <p:cNvSpPr txBox="1"/>
          <p:nvPr>
            <p:ph idx="2" type="body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7" name="Google Shape;177;p22"/>
          <p:cNvSpPr txBox="1"/>
          <p:nvPr>
            <p:ph idx="2" type="body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8" name="Google Shape;178;p22"/>
          <p:cNvSpPr txBox="1"/>
          <p:nvPr>
            <p:ph idx="3" type="body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191382" y="636358"/>
            <a:ext cx="320958" cy="3209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FFFFF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