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2B962C-EA84-468A-AB25-BBFD69F862ED}">
  <a:tblStyle styleId="{6D2B962C-EA84-468A-AB25-BBFD69F862ED}"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7EAEC"/>
          </a:solidFill>
        </a:fill>
      </a:tcStyle>
    </a:wholeTbl>
    <a:band1H>
      <a:tcTxStyle/>
      <a:tcStyle>
        <a:fill>
          <a:solidFill>
            <a:srgbClr val="CBD2D7"/>
          </a:solidFill>
        </a:fill>
      </a:tcStyle>
    </a:band1H>
    <a:band2H>
      <a:tcTxStyle/>
    </a:band2H>
    <a:band1V>
      <a:tcTxStyle/>
      <a:tcStyle>
        <a:fill>
          <a:solidFill>
            <a:srgbClr val="CBD2D7"/>
          </a:solidFill>
        </a:fill>
      </a:tcStyle>
    </a:band1V>
    <a:band2V>
      <a:tcTxStyle/>
    </a:band2V>
    <a:lastCol>
      <a:tcTxStyle b="on" i="off">
        <a:font>
          <a:latin typeface="Calibri"/>
          <a:ea typeface="Calibri"/>
          <a:cs typeface="Calibri"/>
        </a:font>
        <a:srgbClr val="FFFFFF"/>
      </a:tcTxStyle>
      <a:tcStyle>
        <a:fill>
          <a:solidFill>
            <a:srgbClr val="296480"/>
          </a:solidFill>
        </a:fill>
      </a:tcStyle>
    </a:lastCol>
    <a:firstCol>
      <a:tcTxStyle b="on" i="off">
        <a:font>
          <a:latin typeface="Calibri"/>
          <a:ea typeface="Calibri"/>
          <a:cs typeface="Calibri"/>
        </a:font>
        <a:srgbClr val="FFFFFF"/>
      </a:tcTxStyle>
      <a:tcStyle>
        <a:fill>
          <a:solidFill>
            <a:srgbClr val="29648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296480"/>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29648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camera-olympus-digital-camera-541213/" TargetMode="External"/><Relationship Id="rId3" Type="http://schemas.openxmlformats.org/officeDocument/2006/relationships/hyperlink" Target="https://pixabay.com/en/the-device-hospital-surgery-1822457/" TargetMode="External"/><Relationship Id="rId4" Type="http://schemas.openxmlformats.org/officeDocument/2006/relationships/hyperlink" Target="https://pixabay.com/en/student-typing-keyboard-text-woman-84982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fog-nature-winter-trees-547363/"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 Id="rId3" Type="http://schemas.openxmlformats.org/officeDocument/2006/relationships/hyperlink" Target="https://pixabay.com/en/bright-hanging-illuminated-185416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office-sitting-room-executive-73068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 Id="rId5" Type="http://schemas.openxmlformats.org/officeDocument/2006/relationships/hyperlink" Target="https://pixabay.com/en/entrepreneur-startup-start-up-man-59335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entrepreneur-startup-start-up-man-59335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c71ecb041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c71ecb04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c71ecb041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c71ecb041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https://pixabay.com/en/camera-olympus-digital-camera-541213/</a:t>
            </a:r>
            <a:endParaRPr/>
          </a:p>
          <a:p>
            <a:pPr indent="0" lvl="0" marL="0" rtl="0" algn="l">
              <a:spcBef>
                <a:spcPts val="0"/>
              </a:spcBef>
              <a:spcAft>
                <a:spcPts val="0"/>
              </a:spcAft>
              <a:buNone/>
            </a:pPr>
            <a:r>
              <a:rPr lang="en-GB" u="sng">
                <a:solidFill>
                  <a:schemeClr val="hlink"/>
                </a:solidFill>
                <a:hlinkClick r:id="rId3"/>
              </a:rPr>
              <a:t>https://pixabay.com/en/the-device-hospital-surgery-1822457/</a:t>
            </a:r>
            <a:endParaRPr/>
          </a:p>
          <a:p>
            <a:pPr indent="0" lvl="0" marL="0" rtl="0" algn="l">
              <a:spcBef>
                <a:spcPts val="0"/>
              </a:spcBef>
              <a:spcAft>
                <a:spcPts val="0"/>
              </a:spcAft>
              <a:buNone/>
            </a:pPr>
            <a:r>
              <a:rPr lang="en-GB" u="sng">
                <a:solidFill>
                  <a:schemeClr val="hlink"/>
                </a:solidFill>
                <a:hlinkClick r:id="rId4"/>
              </a:rPr>
              <a:t>https://pixabay.com/en/student-typing-keyboard-text-woman-849825/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c71ecb041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c71ecb041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c736f5c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c736f5c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c736f5c39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c736f5c3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c736f5c39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c736f5c39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c736f5c39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c736f5c39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c736f5c39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c736f5c39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https://pixabay.com/en/woman-glasses-business-woman-1254454/</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c736f5c39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c736f5c39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c736f5c39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c736f5c39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71ecb04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71ecb04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c736f5c39_1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c736f5c39_1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c736f5c39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c736f5c39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c736f5c39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c736f5c39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c736f5c39_1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c736f5c39_1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c736f5c39_1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c736f5c39_1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c736f5c39_1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c736f5c39_1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c83f9a38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c83f9a38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c83f9a38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c83f9a38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c83f9a38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c83f9a38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c83f9a38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c83f9a38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c71e9d63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c71e9d6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https://pixabay.com/en/forest-fog-nature-winter-trees-547363/</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c8d2d25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c8d2d25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c8d2d256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c8d2d256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c83f9a38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1c83f9a38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c83f9a38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c83f9a38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c83f9a38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c83f9a38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c83f9a38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c83f9a38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c71ecb04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c71ecb04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c71ecb041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c71ecb041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c71ecb041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c71ecb041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c71ecb041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g1c71ecb041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GB"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1228" name="Google Shape;1228;g1c71ecb041_0_4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c83f9a38d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c83f9a38d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solidFill>
                <a:schemeClr val="dk1"/>
              </a:solidFill>
            </a:endParaRPr>
          </a:p>
          <a:p>
            <a:pPr indent="0" lvl="0" marL="0" rtl="0" algn="l">
              <a:spcBef>
                <a:spcPts val="0"/>
              </a:spcBef>
              <a:spcAft>
                <a:spcPts val="0"/>
              </a:spcAft>
              <a:buNone/>
            </a:pPr>
            <a:r>
              <a:rPr lang="en-GB" u="sng">
                <a:solidFill>
                  <a:schemeClr val="hlink"/>
                </a:solidFill>
                <a:hlinkClick r:id="rId3"/>
              </a:rPr>
              <a:t>https://pixabay.com/en/bright-hanging-illuminated-1854161/</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71ecb04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c71ecb04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https://pixabay.com/en/office-sitting-room-executive-730681/</a:t>
            </a:r>
            <a:endParaRPr/>
          </a:p>
          <a:p>
            <a:pPr indent="0" lvl="0" marL="0" rtl="0" algn="l">
              <a:spcBef>
                <a:spcPts val="0"/>
              </a:spcBef>
              <a:spcAft>
                <a:spcPts val="0"/>
              </a:spcAft>
              <a:buNone/>
            </a:pPr>
            <a:r>
              <a:rPr lang="en-GB"/>
              <a:t>https://pixabay.com/en/imac-ipad-computer-tablet-mobile-605421/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c71ecb04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c71ecb04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83f9a38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c83f9a38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rPr lang="en-GB" u="sng">
                <a:solidFill>
                  <a:schemeClr val="hlink"/>
                </a:solidFill>
                <a:hlinkClick r:id="rId5"/>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c71ecb04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c71ecb04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c71ecb04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c71ecb04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https://pixabay.com/en/entrepreneur-startup-start-up-man-593358/</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Left And Picture Right">
  <p:cSld name="TITLE_AND_BODY_1_2">
    <p:spTree>
      <p:nvGrpSpPr>
        <p:cNvPr id="53" name="Shape 53"/>
        <p:cNvGrpSpPr/>
        <p:nvPr/>
      </p:nvGrpSpPr>
      <p:grpSpPr>
        <a:xfrm>
          <a:off x="0" y="0"/>
          <a:ext cx="0" cy="0"/>
          <a:chOff x="0" y="0"/>
          <a:chExt cx="0" cy="0"/>
        </a:xfrm>
      </p:grpSpPr>
      <p:sp>
        <p:nvSpPr>
          <p:cNvPr id="54" name="Google Shape;54;p1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11"/>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58" name="Google Shape;58;p11"/>
          <p:cNvSpPr txBox="1"/>
          <p:nvPr>
            <p:ph idx="1"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Right And Picture Left ">
  <p:cSld name="TITLE_AND_BODY_1_2_1">
    <p:spTree>
      <p:nvGrpSpPr>
        <p:cNvPr id="59" name="Shape 59"/>
        <p:cNvGrpSpPr/>
        <p:nvPr/>
      </p:nvGrpSpPr>
      <p:grpSpPr>
        <a:xfrm>
          <a:off x="0" y="0"/>
          <a:ext cx="0" cy="0"/>
          <a:chOff x="0" y="0"/>
          <a:chExt cx="0" cy="0"/>
        </a:xfrm>
      </p:grpSpPr>
      <p:sp>
        <p:nvSpPr>
          <p:cNvPr id="60" name="Google Shape;60;p1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2"/>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64" name="Google Shape;64;p12"/>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aragraph">
  <p:cSld name="TITLE_AND_BODY_1_2_1_1">
    <p:spTree>
      <p:nvGrpSpPr>
        <p:cNvPr id="65" name="Shape 65"/>
        <p:cNvGrpSpPr/>
        <p:nvPr/>
      </p:nvGrpSpPr>
      <p:grpSpPr>
        <a:xfrm>
          <a:off x="0" y="0"/>
          <a:ext cx="0" cy="0"/>
          <a:chOff x="0" y="0"/>
          <a:chExt cx="0" cy="0"/>
        </a:xfrm>
      </p:grpSpPr>
      <p:sp>
        <p:nvSpPr>
          <p:cNvPr id="66" name="Google Shape;66;p1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3"/>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0" name="Google Shape;70;p13"/>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
        <p:nvSpPr>
          <p:cNvPr id="71" name="Google Shape;71;p13"/>
          <p:cNvSpPr txBox="1"/>
          <p:nvPr>
            <p:ph idx="2"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Layout">
  <p:cSld name="TITLE_AND_BODY_1_1">
    <p:spTree>
      <p:nvGrpSpPr>
        <p:cNvPr id="72" name="Shape 72"/>
        <p:cNvGrpSpPr/>
        <p:nvPr/>
      </p:nvGrpSpPr>
      <p:grpSpPr>
        <a:xfrm>
          <a:off x="0" y="0"/>
          <a:ext cx="0" cy="0"/>
          <a:chOff x="0" y="0"/>
          <a:chExt cx="0" cy="0"/>
        </a:xfrm>
      </p:grpSpPr>
      <p:sp>
        <p:nvSpPr>
          <p:cNvPr id="73" name="Google Shape;73;p1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4"/>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7" name="Google Shape;77;p14"/>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8" name="Google Shape;78;p14"/>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1" name="Google Shape;81;p1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1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1" name="Google Shape;91;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1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 name="Google Shape;99;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p1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018850" y="1146775"/>
            <a:ext cx="2453700" cy="16506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15" name="Google Shape;15;p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2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2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2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Roboto Slab"/>
              <a:buNone/>
              <a:defRPr>
                <a:latin typeface="Roboto Slab"/>
                <a:ea typeface="Roboto Slab"/>
                <a:cs typeface="Roboto Slab"/>
                <a:sym typeface="Roboto Slab"/>
              </a:defRPr>
            </a:lvl2pPr>
            <a:lvl3pPr lvl="2" rtl="0">
              <a:spcBef>
                <a:spcPts val="0"/>
              </a:spcBef>
              <a:spcAft>
                <a:spcPts val="0"/>
              </a:spcAft>
              <a:buSzPts val="2800"/>
              <a:buFont typeface="Roboto Slab"/>
              <a:buNone/>
              <a:defRPr>
                <a:latin typeface="Roboto Slab"/>
                <a:ea typeface="Roboto Slab"/>
                <a:cs typeface="Roboto Slab"/>
                <a:sym typeface="Roboto Slab"/>
              </a:defRPr>
            </a:lvl3pPr>
            <a:lvl4pPr lvl="3" rtl="0">
              <a:spcBef>
                <a:spcPts val="0"/>
              </a:spcBef>
              <a:spcAft>
                <a:spcPts val="0"/>
              </a:spcAft>
              <a:buSzPts val="2800"/>
              <a:buFont typeface="Roboto Slab"/>
              <a:buNone/>
              <a:defRPr>
                <a:latin typeface="Roboto Slab"/>
                <a:ea typeface="Roboto Slab"/>
                <a:cs typeface="Roboto Slab"/>
                <a:sym typeface="Roboto Slab"/>
              </a:defRPr>
            </a:lvl4pPr>
            <a:lvl5pPr lvl="4" rtl="0">
              <a:spcBef>
                <a:spcPts val="0"/>
              </a:spcBef>
              <a:spcAft>
                <a:spcPts val="0"/>
              </a:spcAft>
              <a:buSzPts val="2800"/>
              <a:buFont typeface="Roboto Slab"/>
              <a:buNone/>
              <a:defRPr>
                <a:latin typeface="Roboto Slab"/>
                <a:ea typeface="Roboto Slab"/>
                <a:cs typeface="Roboto Slab"/>
                <a:sym typeface="Roboto Slab"/>
              </a:defRPr>
            </a:lvl5pPr>
            <a:lvl6pPr lvl="5" rtl="0">
              <a:spcBef>
                <a:spcPts val="0"/>
              </a:spcBef>
              <a:spcAft>
                <a:spcPts val="0"/>
              </a:spcAft>
              <a:buSzPts val="2800"/>
              <a:buFont typeface="Roboto Slab"/>
              <a:buNone/>
              <a:defRPr>
                <a:latin typeface="Roboto Slab"/>
                <a:ea typeface="Roboto Slab"/>
                <a:cs typeface="Roboto Slab"/>
                <a:sym typeface="Roboto Slab"/>
              </a:defRPr>
            </a:lvl6pPr>
            <a:lvl7pPr lvl="6" rtl="0">
              <a:spcBef>
                <a:spcPts val="0"/>
              </a:spcBef>
              <a:spcAft>
                <a:spcPts val="0"/>
              </a:spcAft>
              <a:buSzPts val="2800"/>
              <a:buFont typeface="Roboto Slab"/>
              <a:buNone/>
              <a:defRPr>
                <a:latin typeface="Roboto Slab"/>
                <a:ea typeface="Roboto Slab"/>
                <a:cs typeface="Roboto Slab"/>
                <a:sym typeface="Roboto Slab"/>
              </a:defRPr>
            </a:lvl7pPr>
            <a:lvl8pPr lvl="7" rtl="0">
              <a:spcBef>
                <a:spcPts val="0"/>
              </a:spcBef>
              <a:spcAft>
                <a:spcPts val="0"/>
              </a:spcAft>
              <a:buSzPts val="2800"/>
              <a:buFont typeface="Roboto Slab"/>
              <a:buNone/>
              <a:defRPr>
                <a:latin typeface="Roboto Slab"/>
                <a:ea typeface="Roboto Slab"/>
                <a:cs typeface="Roboto Slab"/>
                <a:sym typeface="Roboto Slab"/>
              </a:defRPr>
            </a:lvl8pPr>
            <a:lvl9pPr lvl="8" rtl="0">
              <a:spcBef>
                <a:spcPts val="0"/>
              </a:spcBef>
              <a:spcAft>
                <a:spcPts val="0"/>
              </a:spcAft>
              <a:buSzPts val="2800"/>
              <a:buFont typeface="Roboto Slab"/>
              <a:buNone/>
              <a:defRPr>
                <a:latin typeface="Roboto Slab"/>
                <a:ea typeface="Roboto Slab"/>
                <a:cs typeface="Roboto Slab"/>
                <a:sym typeface="Roboto Slab"/>
              </a:defRPr>
            </a:lvl9pPr>
          </a:lstStyle>
          <a:p/>
        </p:txBody>
      </p:sp>
      <p:sp>
        <p:nvSpPr>
          <p:cNvPr id="114" name="Google Shape;114;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1" name="Google Shape;121;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2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2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6" name="Shape 126"/>
        <p:cNvGrpSpPr/>
        <p:nvPr/>
      </p:nvGrpSpPr>
      <p:grpSpPr>
        <a:xfrm>
          <a:off x="0" y="0"/>
          <a:ext cx="0" cy="0"/>
          <a:chOff x="0" y="0"/>
          <a:chExt cx="0" cy="0"/>
        </a:xfrm>
      </p:grpSpPr>
      <p:sp>
        <p:nvSpPr>
          <p:cNvPr id="127" name="Google Shape;127;p27"/>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9" name="Google Shape;129;p27"/>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rtl="0" algn="ctr">
              <a:spcBef>
                <a:spcPts val="0"/>
              </a:spcBef>
              <a:spcAft>
                <a:spcPts val="0"/>
              </a:spcAft>
              <a:buNone/>
            </a:pPr>
            <a:fld id="{00000000-1234-1234-1234-123412341234}" type="slidenum">
              <a:rPr lang="en-GB"/>
              <a:t>‹#›</a:t>
            </a:fld>
            <a:endParaRPr/>
          </a:p>
        </p:txBody>
      </p:sp>
      <p:sp>
        <p:nvSpPr>
          <p:cNvPr id="130" name="Google Shape;130;p2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31" name="Google Shape;131;p2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132" name="Google Shape;132;p27"/>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33" name="Google Shape;133;p27">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8"/>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9" name="Google Shape;139;p28"/>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8"/>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cxnSp>
        <p:nvCxnSpPr>
          <p:cNvPr id="141" name="Google Shape;141;p28"/>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2" name="Google Shape;142;p28"/>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3" name="Google Shape;143;p28"/>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44" name="Google Shape;144;p28">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cxnSp>
        <p:nvCxnSpPr>
          <p:cNvPr id="148" name="Google Shape;148;p29"/>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9" name="Google Shape;149;p2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0" name="Google Shape;150;p29"/>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1" name="Google Shape;151;p29">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sp>
        <p:nvSpPr>
          <p:cNvPr id="155" name="Google Shape;155;p29"/>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8" name="Google Shape;158;p30"/>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9" name="Google Shape;159;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3" name="Google Shape;163;p3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17" name="Shape 17"/>
        <p:cNvGrpSpPr/>
        <p:nvPr/>
      </p:nvGrpSpPr>
      <p:grpSpPr>
        <a:xfrm>
          <a:off x="0" y="0"/>
          <a:ext cx="0" cy="0"/>
          <a:chOff x="0" y="0"/>
          <a:chExt cx="0" cy="0"/>
        </a:xfrm>
      </p:grpSpPr>
      <p:sp>
        <p:nvSpPr>
          <p:cNvPr id="18" name="Google Shape;18;p4"/>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19" name="Google Shape;19;p4"/>
          <p:cNvSpPr txBox="1"/>
          <p:nvPr>
            <p:ph idx="1" type="subTitle"/>
          </p:nvPr>
        </p:nvSpPr>
        <p:spPr>
          <a:xfrm>
            <a:off x="5055000" y="3614425"/>
            <a:ext cx="35283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4" name="Shape 164"/>
        <p:cNvGrpSpPr/>
        <p:nvPr/>
      </p:nvGrpSpPr>
      <p:grpSpPr>
        <a:xfrm>
          <a:off x="0" y="0"/>
          <a:ext cx="0" cy="0"/>
          <a:chOff x="0" y="0"/>
          <a:chExt cx="0" cy="0"/>
        </a:xfrm>
      </p:grpSpPr>
      <p:sp>
        <p:nvSpPr>
          <p:cNvPr id="165" name="Google Shape;165;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6" name="Google Shape;166;p3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0" name="Google Shape;170;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1" name="Google Shape;171;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2" name="Google Shape;172;p3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3" name="Shape 173"/>
        <p:cNvGrpSpPr/>
        <p:nvPr/>
      </p:nvGrpSpPr>
      <p:grpSpPr>
        <a:xfrm>
          <a:off x="0" y="0"/>
          <a:ext cx="0" cy="0"/>
          <a:chOff x="0" y="0"/>
          <a:chExt cx="0" cy="0"/>
        </a:xfrm>
      </p:grpSpPr>
      <p:sp>
        <p:nvSpPr>
          <p:cNvPr id="174" name="Google Shape;174;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75" name="Google Shape;175;p34"/>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8" name="Google Shape;178;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9" name="Google Shape;179;p3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p3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188" name="Shape 188"/>
        <p:cNvGrpSpPr/>
        <p:nvPr/>
      </p:nvGrpSpPr>
      <p:grpSpPr>
        <a:xfrm>
          <a:off x="0" y="0"/>
          <a:ext cx="0" cy="0"/>
          <a:chOff x="0" y="0"/>
          <a:chExt cx="0" cy="0"/>
        </a:xfrm>
      </p:grpSpPr>
      <p:sp>
        <p:nvSpPr>
          <p:cNvPr id="189" name="Google Shape;189;p38"/>
          <p:cNvSpPr txBox="1"/>
          <p:nvPr>
            <p:ph type="ctrTitle"/>
          </p:nvPr>
        </p:nvSpPr>
        <p:spPr>
          <a:xfrm>
            <a:off x="457200" y="3114675"/>
            <a:ext cx="81534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4000" u="none" cap="none" strike="noStrike">
                <a:solidFill>
                  <a:schemeClr val="lt1"/>
                </a:solidFill>
              </a:defRPr>
            </a:lvl1pPr>
            <a:lvl2pPr indent="-88900" lvl="1" marL="0" marR="0" rtl="0" algn="l">
              <a:spcBef>
                <a:spcPts val="0"/>
              </a:spcBef>
              <a:spcAft>
                <a:spcPts val="0"/>
              </a:spcAft>
              <a:buSzPts val="1400"/>
              <a:buFont typeface="Open Sans"/>
              <a:buChar char="○"/>
              <a:defRPr>
                <a:latin typeface="Open Sans"/>
                <a:ea typeface="Open Sans"/>
                <a:cs typeface="Open Sans"/>
                <a:sym typeface="Open Sans"/>
              </a:defRPr>
            </a:lvl2pPr>
            <a:lvl3pPr indent="-88900" lvl="2" marL="0" marR="0" rtl="0" algn="l">
              <a:spcBef>
                <a:spcPts val="0"/>
              </a:spcBef>
              <a:spcAft>
                <a:spcPts val="0"/>
              </a:spcAft>
              <a:buSzPts val="1400"/>
              <a:buFont typeface="Open Sans"/>
              <a:buChar char="■"/>
              <a:defRPr>
                <a:latin typeface="Open Sans"/>
                <a:ea typeface="Open Sans"/>
                <a:cs typeface="Open Sans"/>
                <a:sym typeface="Open Sans"/>
              </a:defRPr>
            </a:lvl3pPr>
            <a:lvl4pPr indent="-88900" lvl="3" marL="0" marR="0" rtl="0" algn="l">
              <a:spcBef>
                <a:spcPts val="0"/>
              </a:spcBef>
              <a:spcAft>
                <a:spcPts val="0"/>
              </a:spcAft>
              <a:buSzPts val="1400"/>
              <a:buFont typeface="Open Sans"/>
              <a:buChar char="●"/>
              <a:defRPr>
                <a:latin typeface="Open Sans"/>
                <a:ea typeface="Open Sans"/>
                <a:cs typeface="Open Sans"/>
                <a:sym typeface="Open Sans"/>
              </a:defRPr>
            </a:lvl4pPr>
            <a:lvl5pPr indent="-88900" lvl="4" marL="0" marR="0" rtl="0" algn="l">
              <a:spcBef>
                <a:spcPts val="0"/>
              </a:spcBef>
              <a:spcAft>
                <a:spcPts val="0"/>
              </a:spcAft>
              <a:buSzPts val="1400"/>
              <a:buFont typeface="Open Sans"/>
              <a:buChar char="○"/>
              <a:defRPr>
                <a:latin typeface="Open Sans"/>
                <a:ea typeface="Open Sans"/>
                <a:cs typeface="Open Sans"/>
                <a:sym typeface="Open Sans"/>
              </a:defRPr>
            </a:lvl5pPr>
            <a:lvl6pPr indent="-88900" lvl="5" marL="0" marR="0" rtl="0" algn="l">
              <a:spcBef>
                <a:spcPts val="0"/>
              </a:spcBef>
              <a:spcAft>
                <a:spcPts val="0"/>
              </a:spcAft>
              <a:buSzPts val="1400"/>
              <a:buFont typeface="Open Sans"/>
              <a:buChar char="■"/>
              <a:defRPr>
                <a:latin typeface="Open Sans"/>
                <a:ea typeface="Open Sans"/>
                <a:cs typeface="Open Sans"/>
                <a:sym typeface="Open Sans"/>
              </a:defRPr>
            </a:lvl6pPr>
            <a:lvl7pPr indent="-88900" lvl="6" marL="0" marR="0" rtl="0" algn="l">
              <a:spcBef>
                <a:spcPts val="0"/>
              </a:spcBef>
              <a:spcAft>
                <a:spcPts val="0"/>
              </a:spcAft>
              <a:buSzPts val="1400"/>
              <a:buFont typeface="Open Sans"/>
              <a:buChar char="●"/>
              <a:defRPr>
                <a:latin typeface="Open Sans"/>
                <a:ea typeface="Open Sans"/>
                <a:cs typeface="Open Sans"/>
                <a:sym typeface="Open Sans"/>
              </a:defRPr>
            </a:lvl7pPr>
            <a:lvl8pPr indent="-88900" lvl="7" marL="0" marR="0" rtl="0" algn="l">
              <a:spcBef>
                <a:spcPts val="0"/>
              </a:spcBef>
              <a:spcAft>
                <a:spcPts val="0"/>
              </a:spcAft>
              <a:buSzPts val="1400"/>
              <a:buFont typeface="Open Sans"/>
              <a:buChar char="○"/>
              <a:defRPr>
                <a:latin typeface="Open Sans"/>
                <a:ea typeface="Open Sans"/>
                <a:cs typeface="Open Sans"/>
                <a:sym typeface="Open Sans"/>
              </a:defRPr>
            </a:lvl8pPr>
            <a:lvl9pPr indent="-88900" lvl="8" marL="0" marR="0" rtl="0" algn="l">
              <a:spcBef>
                <a:spcPts val="0"/>
              </a:spcBef>
              <a:spcAft>
                <a:spcPts val="0"/>
              </a:spcAft>
              <a:buSzPts val="1400"/>
              <a:buFont typeface="Open Sans"/>
              <a:buChar char="■"/>
              <a:defRPr>
                <a:latin typeface="Open Sans"/>
                <a:ea typeface="Open Sans"/>
                <a:cs typeface="Open Sans"/>
                <a:sym typeface="Open Sans"/>
              </a:defRPr>
            </a:lvl9pPr>
          </a:lstStyle>
          <a:p/>
        </p:txBody>
      </p:sp>
      <p:sp>
        <p:nvSpPr>
          <p:cNvPr id="190" name="Google Shape;190;p38"/>
          <p:cNvSpPr txBox="1"/>
          <p:nvPr>
            <p:ph idx="1" type="subTitle"/>
          </p:nvPr>
        </p:nvSpPr>
        <p:spPr>
          <a:xfrm>
            <a:off x="457200" y="3943350"/>
            <a:ext cx="8153400" cy="6858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538CD5"/>
              </a:buClr>
              <a:buSzPts val="1400"/>
              <a:buNone/>
              <a:defRPr b="0" i="0" sz="2400" u="none" cap="none" strike="noStrike">
                <a:solidFill>
                  <a:srgbClr val="538CD5"/>
                </a:solidFill>
              </a:defRPr>
            </a:lvl1pPr>
            <a:lvl2pPr indent="0" lvl="1" marL="457200" marR="0" rtl="0" algn="ctr">
              <a:spcBef>
                <a:spcPts val="400"/>
              </a:spcBef>
              <a:spcAft>
                <a:spcPts val="0"/>
              </a:spcAft>
              <a:buClr>
                <a:srgbClr val="888888"/>
              </a:buClr>
              <a:buSzPts val="1400"/>
              <a:buNone/>
              <a:defRPr b="0" i="0" sz="2000" u="none" cap="none" strike="noStrike">
                <a:solidFill>
                  <a:srgbClr val="888888"/>
                </a:solidFill>
              </a:defRPr>
            </a:lvl2pPr>
            <a:lvl3pPr indent="0" lvl="2" marL="914400" marR="0" rtl="0" algn="ctr">
              <a:spcBef>
                <a:spcPts val="360"/>
              </a:spcBef>
              <a:spcAft>
                <a:spcPts val="0"/>
              </a:spcAft>
              <a:buClr>
                <a:srgbClr val="888888"/>
              </a:buClr>
              <a:buSzPts val="1400"/>
              <a:buNone/>
              <a:defRPr b="0" i="0" sz="1800" u="none" cap="none" strike="noStrike">
                <a:solidFill>
                  <a:srgbClr val="888888"/>
                </a:solidFill>
              </a:defRPr>
            </a:lvl3pPr>
            <a:lvl4pPr indent="0" lvl="3" marL="1371600" marR="0" rtl="0" algn="ctr">
              <a:spcBef>
                <a:spcPts val="320"/>
              </a:spcBef>
              <a:spcAft>
                <a:spcPts val="0"/>
              </a:spcAft>
              <a:buClr>
                <a:srgbClr val="888888"/>
              </a:buClr>
              <a:buSzPts val="1400"/>
              <a:buNone/>
              <a:defRPr b="0" i="0" sz="1600" u="none" cap="none" strike="noStrike">
                <a:solidFill>
                  <a:srgbClr val="888888"/>
                </a:solidFill>
              </a:defRPr>
            </a:lvl4pPr>
            <a:lvl5pPr indent="0" lvl="4" marL="1828800" marR="0" rtl="0" algn="ctr">
              <a:spcBef>
                <a:spcPts val="320"/>
              </a:spcBef>
              <a:spcAft>
                <a:spcPts val="0"/>
              </a:spcAft>
              <a:buClr>
                <a:srgbClr val="888888"/>
              </a:buClr>
              <a:buSzPts val="1400"/>
              <a:buNone/>
              <a:defRPr b="0" i="0" sz="1600" u="none" cap="none" strike="noStrike">
                <a:solidFill>
                  <a:srgbClr val="888888"/>
                </a:solidFill>
              </a:defRPr>
            </a:lvl5pPr>
            <a:lvl6pPr indent="0" lvl="5" marL="2286000" marR="0" rtl="0" algn="ctr">
              <a:spcBef>
                <a:spcPts val="400"/>
              </a:spcBef>
              <a:spcAft>
                <a:spcPts val="0"/>
              </a:spcAft>
              <a:buClr>
                <a:srgbClr val="888888"/>
              </a:buClr>
              <a:buSzPts val="1400"/>
              <a:buNone/>
              <a:defRPr b="0" i="0" sz="2000" u="none" cap="none" strike="noStrike">
                <a:solidFill>
                  <a:srgbClr val="888888"/>
                </a:solidFill>
              </a:defRPr>
            </a:lvl6pPr>
            <a:lvl7pPr indent="0" lvl="6" marL="2743200" marR="0" rtl="0" algn="ctr">
              <a:spcBef>
                <a:spcPts val="400"/>
              </a:spcBef>
              <a:spcAft>
                <a:spcPts val="0"/>
              </a:spcAft>
              <a:buClr>
                <a:srgbClr val="888888"/>
              </a:buClr>
              <a:buSzPts val="1400"/>
              <a:buNone/>
              <a:defRPr b="0" i="0" sz="2000" u="none" cap="none" strike="noStrike">
                <a:solidFill>
                  <a:srgbClr val="888888"/>
                </a:solidFill>
              </a:defRPr>
            </a:lvl7pPr>
            <a:lvl8pPr indent="0" lvl="7" marL="3200400" marR="0" rtl="0" algn="ctr">
              <a:spcBef>
                <a:spcPts val="400"/>
              </a:spcBef>
              <a:spcAft>
                <a:spcPts val="0"/>
              </a:spcAft>
              <a:buClr>
                <a:srgbClr val="888888"/>
              </a:buClr>
              <a:buSzPts val="1400"/>
              <a:buNone/>
              <a:defRPr b="0" i="0" sz="2000" u="none" cap="none" strike="noStrike">
                <a:solidFill>
                  <a:srgbClr val="888888"/>
                </a:solidFill>
              </a:defRPr>
            </a:lvl8pPr>
            <a:lvl9pPr indent="0" lvl="8" marL="3657600" marR="0" rtl="0" algn="ctr">
              <a:spcBef>
                <a:spcPts val="400"/>
              </a:spcBef>
              <a:spcAft>
                <a:spcPts val="0"/>
              </a:spcAft>
              <a:buClr>
                <a:srgbClr val="888888"/>
              </a:buClr>
              <a:buSzPts val="1400"/>
              <a:buNone/>
              <a:defRPr b="0" i="0" sz="2000" u="none" cap="none" strike="noStrike">
                <a:solidFill>
                  <a:srgbClr val="888888"/>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1" name="Shape 191"/>
        <p:cNvGrpSpPr/>
        <p:nvPr/>
      </p:nvGrpSpPr>
      <p:grpSpPr>
        <a:xfrm>
          <a:off x="0" y="0"/>
          <a:ext cx="0" cy="0"/>
          <a:chOff x="0" y="0"/>
          <a:chExt cx="0" cy="0"/>
        </a:xfrm>
      </p:grpSpPr>
      <p:sp>
        <p:nvSpPr>
          <p:cNvPr id="192" name="Google Shape;192;p39"/>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93" name="Google Shape;193;p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4" name="Google Shape;194;p3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5" name="Google Shape;195;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96" name="Google Shape;196;p39"/>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blipFill rotWithShape="1">
          <a:blip r:embed="rId2">
            <a:alphaModFix/>
          </a:blip>
          <a:stretch>
            <a:fillRect b="0" l="0" r="0" t="0"/>
          </a:stretch>
        </a:blipFill>
      </p:bgPr>
    </p:bg>
    <p:spTree>
      <p:nvGrpSpPr>
        <p:cNvPr id="197" name="Shape 197"/>
        <p:cNvGrpSpPr/>
        <p:nvPr/>
      </p:nvGrpSpPr>
      <p:grpSpPr>
        <a:xfrm>
          <a:off x="0" y="0"/>
          <a:ext cx="0" cy="0"/>
          <a:chOff x="0" y="0"/>
          <a:chExt cx="0" cy="0"/>
        </a:xfrm>
      </p:grpSpPr>
      <p:sp>
        <p:nvSpPr>
          <p:cNvPr id="198" name="Google Shape;198;p40"/>
          <p:cNvSpPr/>
          <p:nvPr/>
        </p:nvSpPr>
        <p:spPr>
          <a:xfrm>
            <a:off x="0" y="0"/>
            <a:ext cx="3657600" cy="5143500"/>
          </a:xfrm>
          <a:prstGeom prst="rect">
            <a:avLst/>
          </a:prstGeom>
          <a:solidFill>
            <a:srgbClr val="0563B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0"/>
          <p:cNvSpPr txBox="1"/>
          <p:nvPr>
            <p:ph type="title"/>
          </p:nvPr>
        </p:nvSpPr>
        <p:spPr>
          <a:xfrm>
            <a:off x="457200" y="348854"/>
            <a:ext cx="2971800" cy="16764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0" name="Google Shape;200;p40"/>
          <p:cNvSpPr txBox="1"/>
          <p:nvPr>
            <p:ph idx="1" type="body"/>
          </p:nvPr>
        </p:nvSpPr>
        <p:spPr>
          <a:xfrm>
            <a:off x="457200" y="2038350"/>
            <a:ext cx="2971800" cy="3810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Clr>
                <a:srgbClr val="D8D8D8"/>
              </a:buClr>
              <a:buSzPts val="1400"/>
              <a:buNone/>
              <a:defRPr sz="1400">
                <a:solidFill>
                  <a:srgbClr val="D8D8D8"/>
                </a:solidFill>
              </a:defRPr>
            </a:lvl1pPr>
            <a:lvl2pPr indent="-317500" lvl="1" marL="914400" rtl="0">
              <a:spcBef>
                <a:spcPts val="400"/>
              </a:spcBef>
              <a:spcAft>
                <a:spcPts val="0"/>
              </a:spcAft>
              <a:buSzPts val="1400"/>
              <a:buChar char="–"/>
              <a:defRPr sz="2000">
                <a:solidFill>
                  <a:schemeClr val="dk1"/>
                </a:solidFill>
              </a:defRPr>
            </a:lvl2pPr>
            <a:lvl3pPr indent="-317500" lvl="2" marL="1371600" rtl="0">
              <a:spcBef>
                <a:spcPts val="360"/>
              </a:spcBef>
              <a:spcAft>
                <a:spcPts val="0"/>
              </a:spcAft>
              <a:buSzPts val="1400"/>
              <a:buChar char="•"/>
              <a:defRPr sz="1800">
                <a:solidFill>
                  <a:schemeClr val="dk1"/>
                </a:solidFill>
              </a:defRPr>
            </a:lvl3pPr>
            <a:lvl4pPr indent="-317500" lvl="3" marL="1828800" rtl="0">
              <a:spcBef>
                <a:spcPts val="320"/>
              </a:spcBef>
              <a:spcAft>
                <a:spcPts val="0"/>
              </a:spcAft>
              <a:buSzPts val="1400"/>
              <a:buChar char="–"/>
              <a:defRPr sz="1600">
                <a:solidFill>
                  <a:schemeClr val="dk1"/>
                </a:solidFill>
              </a:defRPr>
            </a:lvl4pPr>
            <a:lvl5pPr indent="-317500" lvl="4" marL="2286000" rtl="0">
              <a:spcBef>
                <a:spcPts val="320"/>
              </a:spcBef>
              <a:spcAft>
                <a:spcPts val="0"/>
              </a:spcAft>
              <a:buSzPts val="1400"/>
              <a:buChar char="»"/>
              <a:defRPr sz="1600">
                <a:solidFill>
                  <a:schemeClr val="dk1"/>
                </a:solidFill>
              </a:defRPr>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01" name="Google Shape;201;p40"/>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rgbClr val="D8D8D8"/>
                </a:solidFill>
              </a:defRPr>
            </a:lvl1pPr>
            <a:lvl2pPr lvl="1">
              <a:buNone/>
              <a:defRPr sz="1300">
                <a:solidFill>
                  <a:srgbClr val="D8D8D8"/>
                </a:solidFill>
              </a:defRPr>
            </a:lvl2pPr>
            <a:lvl3pPr lvl="2">
              <a:buNone/>
              <a:defRPr sz="1300">
                <a:solidFill>
                  <a:srgbClr val="D8D8D8"/>
                </a:solidFill>
              </a:defRPr>
            </a:lvl3pPr>
            <a:lvl4pPr lvl="3">
              <a:buNone/>
              <a:defRPr sz="1300">
                <a:solidFill>
                  <a:srgbClr val="D8D8D8"/>
                </a:solidFill>
              </a:defRPr>
            </a:lvl4pPr>
            <a:lvl5pPr lvl="4">
              <a:buNone/>
              <a:defRPr sz="1300">
                <a:solidFill>
                  <a:srgbClr val="D8D8D8"/>
                </a:solidFill>
              </a:defRPr>
            </a:lvl5pPr>
            <a:lvl6pPr lvl="5">
              <a:buNone/>
              <a:defRPr sz="1300">
                <a:solidFill>
                  <a:srgbClr val="D8D8D8"/>
                </a:solidFill>
              </a:defRPr>
            </a:lvl6pPr>
            <a:lvl7pPr lvl="6">
              <a:buNone/>
              <a:defRPr sz="1300">
                <a:solidFill>
                  <a:srgbClr val="D8D8D8"/>
                </a:solidFill>
              </a:defRPr>
            </a:lvl7pPr>
            <a:lvl8pPr lvl="7">
              <a:buNone/>
              <a:defRPr sz="1300">
                <a:solidFill>
                  <a:srgbClr val="D8D8D8"/>
                </a:solidFill>
              </a:defRPr>
            </a:lvl8pPr>
            <a:lvl9pPr lvl="8">
              <a:buNone/>
              <a:defRPr sz="1300">
                <a:solidFill>
                  <a:srgbClr val="D8D8D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rotWithShape="1">
          <a:blip r:embed="rId2">
            <a:alphaModFix/>
          </a:blip>
          <a:stretch>
            <a:fillRect b="0" l="0" r="0" t="0"/>
          </a:stretch>
        </a:blip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4" name="Google Shape;204;p4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5" name="Google Shape;205;p4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6" name="Google Shape;206;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rotWithShape="1">
          <a:blip r:embed="rId2">
            <a:alphaModFix/>
          </a:blip>
          <a:stretch>
            <a:fillRect b="0" l="0" r="0" t="0"/>
          </a:stretch>
        </a:blipFill>
      </p:bgPr>
    </p:bg>
    <p:spTree>
      <p:nvGrpSpPr>
        <p:cNvPr id="207" name="Shape 207"/>
        <p:cNvGrpSpPr/>
        <p:nvPr/>
      </p:nvGrpSpPr>
      <p:grpSpPr>
        <a:xfrm>
          <a:off x="0" y="0"/>
          <a:ext cx="0" cy="0"/>
          <a:chOff x="0" y="0"/>
          <a:chExt cx="0" cy="0"/>
        </a:xfrm>
      </p:grpSpPr>
      <p:sp>
        <p:nvSpPr>
          <p:cNvPr id="208" name="Google Shape;208;p42"/>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9" name="Google Shape;209;p4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0" name="Google Shape;210;p4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1" name="Google Shape;211;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2"/>
          <p:cNvSpPr txBox="1"/>
          <p:nvPr>
            <p:ph idx="1" type="body"/>
          </p:nvPr>
        </p:nvSpPr>
        <p:spPr>
          <a:xfrm>
            <a:off x="457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13" name="Google Shape;213;p42"/>
          <p:cNvSpPr txBox="1"/>
          <p:nvPr>
            <p:ph idx="2" type="body"/>
          </p:nvPr>
        </p:nvSpPr>
        <p:spPr>
          <a:xfrm>
            <a:off x="4648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and Three Picture ">
  <p:cSld name="TITLE_1_1_2">
    <p:spTree>
      <p:nvGrpSpPr>
        <p:cNvPr id="22" name="Shape 22"/>
        <p:cNvGrpSpPr/>
        <p:nvPr/>
      </p:nvGrpSpPr>
      <p:grpSpPr>
        <a:xfrm>
          <a:off x="0" y="0"/>
          <a:ext cx="0" cy="0"/>
          <a:chOff x="0" y="0"/>
          <a:chExt cx="0" cy="0"/>
        </a:xfrm>
      </p:grpSpPr>
      <p:sp>
        <p:nvSpPr>
          <p:cNvPr id="23" name="Google Shape;23;p5"/>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24" name="Google Shape;24;p5"/>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27" name="Google Shape;27;p5"/>
          <p:cNvSpPr/>
          <p:nvPr/>
        </p:nvSpPr>
        <p:spPr>
          <a:xfrm>
            <a:off x="4922055"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rotWithShape="1">
          <a:blip r:embed="rId2">
            <a:alphaModFix/>
          </a:blip>
          <a:stretch>
            <a:fillRect b="0" l="0" r="0" t="0"/>
          </a:stretch>
        </a:blipFill>
      </p:bgPr>
    </p:bg>
    <p:spTree>
      <p:nvGrpSpPr>
        <p:cNvPr id="214" name="Shape 214"/>
        <p:cNvGrpSpPr/>
        <p:nvPr/>
      </p:nvGrpSpPr>
      <p:grpSpPr>
        <a:xfrm>
          <a:off x="0" y="0"/>
          <a:ext cx="0" cy="0"/>
          <a:chOff x="0" y="0"/>
          <a:chExt cx="0" cy="0"/>
        </a:xfrm>
      </p:grpSpPr>
      <p:sp>
        <p:nvSpPr>
          <p:cNvPr id="215" name="Google Shape;215;p43"/>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6" name="Google Shape;216;p4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7" name="Google Shape;217;p4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8" name="Google Shape;218;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9" name="Google Shape;219;p43"/>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0" name="Google Shape;220;p43"/>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1" name="Google Shape;221;p43"/>
          <p:cNvSpPr txBox="1"/>
          <p:nvPr>
            <p:ph idx="3" type="body"/>
          </p:nvPr>
        </p:nvSpPr>
        <p:spPr>
          <a:xfrm>
            <a:off x="60198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rotWithShape="1">
          <a:blip r:embed="rId2">
            <a:alphaModFix/>
          </a:blip>
          <a:stretch>
            <a:fillRect b="0" l="0" r="0" t="0"/>
          </a:stretch>
        </a:blipFill>
      </p:bgPr>
    </p:bg>
    <p:spTree>
      <p:nvGrpSpPr>
        <p:cNvPr id="222" name="Shape 222"/>
        <p:cNvGrpSpPr/>
        <p:nvPr/>
      </p:nvGrpSpPr>
      <p:grpSpPr>
        <a:xfrm>
          <a:off x="0" y="0"/>
          <a:ext cx="0" cy="0"/>
          <a:chOff x="0" y="0"/>
          <a:chExt cx="0" cy="0"/>
        </a:xfrm>
      </p:grpSpPr>
      <p:sp>
        <p:nvSpPr>
          <p:cNvPr id="223" name="Google Shape;223;p44"/>
          <p:cNvSpPr txBox="1"/>
          <p:nvPr>
            <p:ph type="ctrTitle"/>
          </p:nvPr>
        </p:nvSpPr>
        <p:spPr>
          <a:xfrm>
            <a:off x="533400" y="1581150"/>
            <a:ext cx="8153400" cy="914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6000" u="none" cap="none" strike="noStrike">
                <a:solidFill>
                  <a:schemeClr val="lt1"/>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224" name="Google Shape;224;p44"/>
          <p:cNvSpPr txBox="1"/>
          <p:nvPr>
            <p:ph idx="1" type="subTitle"/>
          </p:nvPr>
        </p:nvSpPr>
        <p:spPr>
          <a:xfrm>
            <a:off x="533400" y="2419350"/>
            <a:ext cx="8153400" cy="6096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002060"/>
              </a:buClr>
              <a:buSzPts val="1400"/>
              <a:buNone/>
              <a:defRPr b="0" i="0" sz="2400" u="none" cap="none" strike="noStrike">
                <a:solidFill>
                  <a:srgbClr val="002060"/>
                </a:solidFill>
              </a:defRPr>
            </a:lvl1pPr>
            <a:lvl2pPr indent="0" lvl="1" marL="457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225" name="Google Shape;225;p44"/>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226" name="Shape 226"/>
        <p:cNvGrpSpPr/>
        <p:nvPr/>
      </p:nvGrpSpPr>
      <p:grpSpPr>
        <a:xfrm>
          <a:off x="0" y="0"/>
          <a:ext cx="0" cy="0"/>
          <a:chOff x="0" y="0"/>
          <a:chExt cx="0" cy="0"/>
        </a:xfrm>
      </p:grpSpPr>
      <p:sp>
        <p:nvSpPr>
          <p:cNvPr id="227" name="Google Shape;227;p45"/>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b="0" sz="27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28" name="Google Shape;228;p45"/>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229" name="Shape 229"/>
        <p:cNvGrpSpPr/>
        <p:nvPr/>
      </p:nvGrpSpPr>
      <p:grpSpPr>
        <a:xfrm>
          <a:off x="0" y="0"/>
          <a:ext cx="0" cy="0"/>
          <a:chOff x="0" y="0"/>
          <a:chExt cx="0" cy="0"/>
        </a:xfrm>
      </p:grpSpPr>
      <p:sp>
        <p:nvSpPr>
          <p:cNvPr id="230" name="Google Shape;230;p46"/>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3200"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1" name="Google Shape;231;p46"/>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480"/>
              </a:spcBef>
              <a:spcAft>
                <a:spcPts val="0"/>
              </a:spcAft>
              <a:buClr>
                <a:srgbClr val="888888"/>
              </a:buClr>
              <a:buSzPts val="1400"/>
              <a:buNone/>
              <a:defRPr sz="2000">
                <a:solidFill>
                  <a:srgbClr val="888888"/>
                </a:solidFill>
              </a:defRPr>
            </a:lvl1pPr>
            <a:lvl2pPr indent="-228600" lvl="1" marL="914400" rtl="0">
              <a:spcBef>
                <a:spcPts val="400"/>
              </a:spcBef>
              <a:spcAft>
                <a:spcPts val="0"/>
              </a:spcAft>
              <a:buClr>
                <a:srgbClr val="888888"/>
              </a:buClr>
              <a:buSzPts val="1400"/>
              <a:buNone/>
              <a:defRPr sz="1800">
                <a:solidFill>
                  <a:srgbClr val="888888"/>
                </a:solidFill>
              </a:defRPr>
            </a:lvl2pPr>
            <a:lvl3pPr indent="-228600" lvl="2" marL="1371600" rtl="0">
              <a:spcBef>
                <a:spcPts val="360"/>
              </a:spcBef>
              <a:spcAft>
                <a:spcPts val="0"/>
              </a:spcAft>
              <a:buClr>
                <a:srgbClr val="888888"/>
              </a:buClr>
              <a:buSzPts val="1400"/>
              <a:buNone/>
              <a:defRPr sz="1600">
                <a:solidFill>
                  <a:srgbClr val="888888"/>
                </a:solidFill>
              </a:defRPr>
            </a:lvl3pPr>
            <a:lvl4pPr indent="-228600" lvl="3" marL="1828800" rtl="0">
              <a:spcBef>
                <a:spcPts val="320"/>
              </a:spcBef>
              <a:spcAft>
                <a:spcPts val="0"/>
              </a:spcAft>
              <a:buClr>
                <a:srgbClr val="888888"/>
              </a:buClr>
              <a:buSzPts val="1400"/>
              <a:buNone/>
              <a:defRPr sz="1400">
                <a:solidFill>
                  <a:srgbClr val="888888"/>
                </a:solidFill>
              </a:defRPr>
            </a:lvl4pPr>
            <a:lvl5pPr indent="-228600" lvl="4" marL="2286000" rtl="0">
              <a:spcBef>
                <a:spcPts val="320"/>
              </a:spcBef>
              <a:spcAft>
                <a:spcPts val="0"/>
              </a:spcAft>
              <a:buClr>
                <a:srgbClr val="888888"/>
              </a:buClr>
              <a:buSzPts val="1400"/>
              <a:buNone/>
              <a:defRPr sz="1400">
                <a:solidFill>
                  <a:srgbClr val="888888"/>
                </a:solidFill>
              </a:defRPr>
            </a:lvl5pPr>
            <a:lvl6pPr indent="-228600" lvl="5" marL="2743200" rtl="0">
              <a:spcBef>
                <a:spcPts val="400"/>
              </a:spcBef>
              <a:spcAft>
                <a:spcPts val="0"/>
              </a:spcAft>
              <a:buClr>
                <a:srgbClr val="888888"/>
              </a:buClr>
              <a:buSzPts val="1400"/>
              <a:buNone/>
              <a:defRPr sz="1400">
                <a:solidFill>
                  <a:srgbClr val="888888"/>
                </a:solidFill>
              </a:defRPr>
            </a:lvl6pPr>
            <a:lvl7pPr indent="-228600" lvl="6" marL="3200400" rtl="0">
              <a:spcBef>
                <a:spcPts val="400"/>
              </a:spcBef>
              <a:spcAft>
                <a:spcPts val="0"/>
              </a:spcAft>
              <a:buClr>
                <a:srgbClr val="888888"/>
              </a:buClr>
              <a:buSzPts val="1400"/>
              <a:buNone/>
              <a:defRPr sz="1400">
                <a:solidFill>
                  <a:srgbClr val="888888"/>
                </a:solidFill>
              </a:defRPr>
            </a:lvl7pPr>
            <a:lvl8pPr indent="-228600" lvl="7" marL="3657600" rtl="0">
              <a:spcBef>
                <a:spcPts val="400"/>
              </a:spcBef>
              <a:spcAft>
                <a:spcPts val="0"/>
              </a:spcAft>
              <a:buClr>
                <a:srgbClr val="888888"/>
              </a:buClr>
              <a:buSzPts val="1400"/>
              <a:buNone/>
              <a:defRPr sz="1400">
                <a:solidFill>
                  <a:srgbClr val="888888"/>
                </a:solidFill>
              </a:defRPr>
            </a:lvl8pPr>
            <a:lvl9pPr indent="-228600" lvl="8" marL="4114800" rtl="0">
              <a:spcBef>
                <a:spcPts val="400"/>
              </a:spcBef>
              <a:spcAft>
                <a:spcPts val="0"/>
              </a:spcAft>
              <a:buClr>
                <a:srgbClr val="888888"/>
              </a:buClr>
              <a:buSzPts val="1400"/>
              <a:buNone/>
              <a:defRPr sz="1400">
                <a:solidFill>
                  <a:srgbClr val="888888"/>
                </a:solidFill>
              </a:defRPr>
            </a:lvl9pPr>
          </a:lstStyle>
          <a:p/>
        </p:txBody>
      </p:sp>
      <p:sp>
        <p:nvSpPr>
          <p:cNvPr id="232" name="Google Shape;232;p4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3" name="Google Shape;233;p4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4" name="Google Shape;234;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rotWithShape="1">
          <a:blip r:embed="rId2">
            <a:alphaModFix/>
          </a:blip>
          <a:stretch>
            <a:fillRect b="0" l="0" r="0" t="0"/>
          </a:stretch>
        </a:blipFill>
      </p:bgPr>
    </p:bg>
    <p:spTree>
      <p:nvGrpSpPr>
        <p:cNvPr id="235" name="Shape 235"/>
        <p:cNvGrpSpPr/>
        <p:nvPr/>
      </p:nvGrpSpPr>
      <p:grpSpPr>
        <a:xfrm>
          <a:off x="0" y="0"/>
          <a:ext cx="0" cy="0"/>
          <a:chOff x="0" y="0"/>
          <a:chExt cx="0" cy="0"/>
        </a:xfrm>
      </p:grpSpPr>
      <p:sp>
        <p:nvSpPr>
          <p:cNvPr id="236" name="Google Shape;236;p47"/>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7" name="Google Shape;237;p4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8" name="Google Shape;238;p4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9" name="Google Shape;239;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40" name="Google Shape;240;p47"/>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
        <p:nvSpPr>
          <p:cNvPr id="241" name="Google Shape;241;p47"/>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rotWithShape="1">
          <a:blip r:embed="rId2">
            <a:alphaModFix/>
          </a:blip>
          <a:stretch>
            <a:fillRect b="0" l="0" r="0" t="0"/>
          </a:stretch>
        </a:blipFill>
      </p:bgPr>
    </p:bg>
    <p:spTree>
      <p:nvGrpSpPr>
        <p:cNvPr id="242" name="Shape 242"/>
        <p:cNvGrpSpPr/>
        <p:nvPr/>
      </p:nvGrpSpPr>
      <p:grpSpPr>
        <a:xfrm>
          <a:off x="0" y="0"/>
          <a:ext cx="0" cy="0"/>
          <a:chOff x="0" y="0"/>
          <a:chExt cx="0" cy="0"/>
        </a:xfrm>
      </p:grpSpPr>
      <p:sp>
        <p:nvSpPr>
          <p:cNvPr id="243" name="Google Shape;243;p4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4" name="Google Shape;244;p4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5" name="Google Shape;245;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rotWithShape="1">
          <a:blip r:embed="rId2">
            <a:alphaModFix/>
          </a:blip>
          <a:stretch>
            <a:fillRect b="0" l="0" r="0" t="0"/>
          </a:stretch>
        </a:blipFill>
      </p:bgPr>
    </p:bg>
    <p:spTree>
      <p:nvGrpSpPr>
        <p:cNvPr id="246" name="Shape 246"/>
        <p:cNvGrpSpPr/>
        <p:nvPr/>
      </p:nvGrpSpPr>
      <p:grpSpPr>
        <a:xfrm>
          <a:off x="0" y="0"/>
          <a:ext cx="0" cy="0"/>
          <a:chOff x="0" y="0"/>
          <a:chExt cx="0" cy="0"/>
        </a:xfrm>
      </p:grpSpPr>
      <p:sp>
        <p:nvSpPr>
          <p:cNvPr id="247" name="Google Shape;247;p49"/>
          <p:cNvSpPr txBox="1"/>
          <p:nvPr>
            <p:ph type="title"/>
          </p:nvPr>
        </p:nvSpPr>
        <p:spPr>
          <a:xfrm>
            <a:off x="457201" y="819150"/>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48" name="Google Shape;248;p49"/>
          <p:cNvSpPr txBox="1"/>
          <p:nvPr>
            <p:ph idx="1" type="body"/>
          </p:nvPr>
        </p:nvSpPr>
        <p:spPr>
          <a:xfrm>
            <a:off x="3575050" y="819150"/>
            <a:ext cx="5111700" cy="3775500"/>
          </a:xfrm>
          <a:prstGeom prst="rect">
            <a:avLst/>
          </a:prstGeom>
          <a:noFill/>
          <a:ln>
            <a:noFill/>
          </a:ln>
        </p:spPr>
        <p:txBody>
          <a:bodyPr anchorCtr="0" anchor="t" bIns="91425" lIns="91425" spcFirstLastPara="1" rIns="91425" wrap="square" tIns="91425">
            <a:noAutofit/>
          </a:bodyPr>
          <a:lstStyle>
            <a:lvl1pPr indent="-317500" lvl="0" marL="457200" rtl="0">
              <a:spcBef>
                <a:spcPts val="480"/>
              </a:spcBef>
              <a:spcAft>
                <a:spcPts val="0"/>
              </a:spcAft>
              <a:buSzPts val="1400"/>
              <a:buChar char="•"/>
              <a:defRPr sz="2400"/>
            </a:lvl1pPr>
            <a:lvl2pPr indent="-317500" lvl="1" marL="914400" rtl="0">
              <a:spcBef>
                <a:spcPts val="400"/>
              </a:spcBef>
              <a:spcAft>
                <a:spcPts val="0"/>
              </a:spcAft>
              <a:buSzPts val="1400"/>
              <a:buChar char="–"/>
              <a:defRPr sz="2000"/>
            </a:lvl2pPr>
            <a:lvl3pPr indent="-317500" lvl="2" marL="1371600" rtl="0">
              <a:spcBef>
                <a:spcPts val="360"/>
              </a:spcBef>
              <a:spcAft>
                <a:spcPts val="0"/>
              </a:spcAft>
              <a:buSzPts val="1400"/>
              <a:buChar char="•"/>
              <a:defRPr sz="1800"/>
            </a:lvl3pPr>
            <a:lvl4pPr indent="-317500" lvl="3" marL="1828800" rtl="0">
              <a:spcBef>
                <a:spcPts val="320"/>
              </a:spcBef>
              <a:spcAft>
                <a:spcPts val="0"/>
              </a:spcAft>
              <a:buSzPts val="1400"/>
              <a:buChar char="–"/>
              <a:defRPr sz="1600"/>
            </a:lvl4pPr>
            <a:lvl5pPr indent="-317500" lvl="4" marL="2286000" rtl="0">
              <a:spcBef>
                <a:spcPts val="320"/>
              </a:spcBef>
              <a:spcAft>
                <a:spcPts val="0"/>
              </a:spcAft>
              <a:buSzPts val="1400"/>
              <a:buChar char="»"/>
              <a:defRPr sz="16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249" name="Google Shape;249;p49"/>
          <p:cNvSpPr txBox="1"/>
          <p:nvPr>
            <p:ph idx="2" type="body"/>
          </p:nvPr>
        </p:nvSpPr>
        <p:spPr>
          <a:xfrm>
            <a:off x="457201" y="1733550"/>
            <a:ext cx="3008400" cy="28611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0" name="Google Shape;250;p4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1" name="Google Shape;251;p4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2" name="Google Shape;252;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rotWithShape="1">
          <a:blip r:embed="rId2">
            <a:alphaModFix/>
          </a:blip>
          <a:stretch>
            <a:fillRect b="0" l="0" r="0" t="0"/>
          </a:stretch>
        </a:blipFill>
      </p:bgPr>
    </p:bg>
    <p:spTree>
      <p:nvGrpSpPr>
        <p:cNvPr id="253" name="Shape 253"/>
        <p:cNvGrpSpPr/>
        <p:nvPr/>
      </p:nvGrpSpPr>
      <p:grpSpPr>
        <a:xfrm>
          <a:off x="0" y="0"/>
          <a:ext cx="0" cy="0"/>
          <a:chOff x="0" y="0"/>
          <a:chExt cx="0" cy="0"/>
        </a:xfrm>
      </p:grpSpPr>
      <p:sp>
        <p:nvSpPr>
          <p:cNvPr id="254" name="Google Shape;254;p5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55" name="Google Shape;255;p50"/>
          <p:cNvSpPr/>
          <p:nvPr>
            <p:ph idx="2" type="pic"/>
          </p:nvPr>
        </p:nvSpPr>
        <p:spPr>
          <a:xfrm>
            <a:off x="1792288" y="895349"/>
            <a:ext cx="5486400" cy="2650200"/>
          </a:xfrm>
          <a:prstGeom prst="rect">
            <a:avLst/>
          </a:prstGeom>
          <a:noFill/>
          <a:ln>
            <a:noFill/>
          </a:ln>
        </p:spPr>
      </p:sp>
      <p:sp>
        <p:nvSpPr>
          <p:cNvPr id="256" name="Google Shape;256;p5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7" name="Google Shape;257;p5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8" name="Google Shape;258;p5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9" name="Google Shape;259;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260" name="Shape 260"/>
        <p:cNvGrpSpPr/>
        <p:nvPr/>
      </p:nvGrpSpPr>
      <p:grpSpPr>
        <a:xfrm>
          <a:off x="0" y="0"/>
          <a:ext cx="0" cy="0"/>
          <a:chOff x="0" y="0"/>
          <a:chExt cx="0" cy="0"/>
        </a:xfrm>
      </p:grpSpPr>
      <p:sp>
        <p:nvSpPr>
          <p:cNvPr id="261" name="Google Shape;261;p5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2" name="Google Shape;262;p51"/>
          <p:cNvSpPr txBox="1"/>
          <p:nvPr>
            <p:ph idx="1" type="body"/>
          </p:nvPr>
        </p:nvSpPr>
        <p:spPr>
          <a:xfrm rot="5400000">
            <a:off x="2760450" y="-1331700"/>
            <a:ext cx="36231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3" name="Google Shape;263;p5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4" name="Google Shape;264;p5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5" name="Google Shape;265;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266" name="Shape 266"/>
        <p:cNvGrpSpPr/>
        <p:nvPr/>
      </p:nvGrpSpPr>
      <p:grpSpPr>
        <a:xfrm>
          <a:off x="0" y="0"/>
          <a:ext cx="0" cy="0"/>
          <a:chOff x="0" y="0"/>
          <a:chExt cx="0" cy="0"/>
        </a:xfrm>
      </p:grpSpPr>
      <p:sp>
        <p:nvSpPr>
          <p:cNvPr id="267" name="Google Shape;267;p52"/>
          <p:cNvSpPr txBox="1"/>
          <p:nvPr>
            <p:ph type="title"/>
          </p:nvPr>
        </p:nvSpPr>
        <p:spPr>
          <a:xfrm rot="5400000">
            <a:off x="5884650" y="1792499"/>
            <a:ext cx="3546900" cy="20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8" name="Google Shape;268;p52"/>
          <p:cNvSpPr txBox="1"/>
          <p:nvPr>
            <p:ph idx="1" type="body"/>
          </p:nvPr>
        </p:nvSpPr>
        <p:spPr>
          <a:xfrm rot="5400000">
            <a:off x="1693650" y="-188701"/>
            <a:ext cx="35469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9" name="Google Shape;269;p5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0" name="Google Shape;270;p5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1" name="Google Shape;271;p5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28" name="Shape 28"/>
        <p:cNvGrpSpPr/>
        <p:nvPr/>
      </p:nvGrpSpPr>
      <p:grpSpPr>
        <a:xfrm>
          <a:off x="0" y="0"/>
          <a:ext cx="0" cy="0"/>
          <a:chOff x="0" y="0"/>
          <a:chExt cx="0" cy="0"/>
        </a:xfrm>
      </p:grpSpPr>
      <p:sp>
        <p:nvSpPr>
          <p:cNvPr id="29" name="Google Shape;29;p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30" name="Google Shape;30;p6"/>
          <p:cNvSpPr txBox="1"/>
          <p:nvPr>
            <p:ph idx="1" type="subTitle"/>
          </p:nvPr>
        </p:nvSpPr>
        <p:spPr>
          <a:xfrm>
            <a:off x="5953500" y="2836400"/>
            <a:ext cx="2629800" cy="94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6"/>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33" name="Google Shape;33;p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4125"/>
              </a:buClr>
              <a:buSzPts val="1000"/>
              <a:buNone/>
              <a:defRPr sz="1000">
                <a:solidFill>
                  <a:srgbClr val="CC4125"/>
                </a:solidFill>
              </a:defRPr>
            </a:lvl1pPr>
            <a:lvl2pPr lvl="1" rtl="0">
              <a:lnSpc>
                <a:spcPct val="100000"/>
              </a:lnSpc>
              <a:spcBef>
                <a:spcPts val="0"/>
              </a:spcBef>
              <a:spcAft>
                <a:spcPts val="0"/>
              </a:spcAft>
              <a:buClr>
                <a:srgbClr val="CC4125"/>
              </a:buClr>
              <a:buSzPts val="2800"/>
              <a:buNone/>
              <a:defRPr sz="2800">
                <a:solidFill>
                  <a:srgbClr val="CC4125"/>
                </a:solidFill>
              </a:defRPr>
            </a:lvl2pPr>
            <a:lvl3pPr lvl="2" rtl="0">
              <a:lnSpc>
                <a:spcPct val="100000"/>
              </a:lnSpc>
              <a:spcBef>
                <a:spcPts val="0"/>
              </a:spcBef>
              <a:spcAft>
                <a:spcPts val="0"/>
              </a:spcAft>
              <a:buClr>
                <a:srgbClr val="CC4125"/>
              </a:buClr>
              <a:buSzPts val="2800"/>
              <a:buNone/>
              <a:defRPr sz="2800">
                <a:solidFill>
                  <a:srgbClr val="CC4125"/>
                </a:solidFill>
              </a:defRPr>
            </a:lvl3pPr>
            <a:lvl4pPr lvl="3" rtl="0">
              <a:lnSpc>
                <a:spcPct val="100000"/>
              </a:lnSpc>
              <a:spcBef>
                <a:spcPts val="0"/>
              </a:spcBef>
              <a:spcAft>
                <a:spcPts val="0"/>
              </a:spcAft>
              <a:buClr>
                <a:srgbClr val="CC4125"/>
              </a:buClr>
              <a:buSzPts val="2800"/>
              <a:buNone/>
              <a:defRPr sz="2800">
                <a:solidFill>
                  <a:srgbClr val="CC4125"/>
                </a:solidFill>
              </a:defRPr>
            </a:lvl4pPr>
            <a:lvl5pPr lvl="4" rtl="0">
              <a:lnSpc>
                <a:spcPct val="100000"/>
              </a:lnSpc>
              <a:spcBef>
                <a:spcPts val="0"/>
              </a:spcBef>
              <a:spcAft>
                <a:spcPts val="0"/>
              </a:spcAft>
              <a:buClr>
                <a:srgbClr val="CC4125"/>
              </a:buClr>
              <a:buSzPts val="2800"/>
              <a:buNone/>
              <a:defRPr sz="2800">
                <a:solidFill>
                  <a:srgbClr val="CC4125"/>
                </a:solidFill>
              </a:defRPr>
            </a:lvl5pPr>
            <a:lvl6pPr lvl="5" rtl="0">
              <a:lnSpc>
                <a:spcPct val="100000"/>
              </a:lnSpc>
              <a:spcBef>
                <a:spcPts val="0"/>
              </a:spcBef>
              <a:spcAft>
                <a:spcPts val="0"/>
              </a:spcAft>
              <a:buClr>
                <a:srgbClr val="CC4125"/>
              </a:buClr>
              <a:buSzPts val="2800"/>
              <a:buNone/>
              <a:defRPr sz="2800">
                <a:solidFill>
                  <a:srgbClr val="CC4125"/>
                </a:solidFill>
              </a:defRPr>
            </a:lvl6pPr>
            <a:lvl7pPr lvl="6" rtl="0">
              <a:lnSpc>
                <a:spcPct val="100000"/>
              </a:lnSpc>
              <a:spcBef>
                <a:spcPts val="0"/>
              </a:spcBef>
              <a:spcAft>
                <a:spcPts val="0"/>
              </a:spcAft>
              <a:buClr>
                <a:srgbClr val="CC4125"/>
              </a:buClr>
              <a:buSzPts val="2800"/>
              <a:buNone/>
              <a:defRPr sz="2800">
                <a:solidFill>
                  <a:srgbClr val="CC4125"/>
                </a:solidFill>
              </a:defRPr>
            </a:lvl7pPr>
            <a:lvl8pPr lvl="7" rtl="0">
              <a:lnSpc>
                <a:spcPct val="100000"/>
              </a:lnSpc>
              <a:spcBef>
                <a:spcPts val="0"/>
              </a:spcBef>
              <a:spcAft>
                <a:spcPts val="0"/>
              </a:spcAft>
              <a:buClr>
                <a:srgbClr val="CC4125"/>
              </a:buClr>
              <a:buSzPts val="2800"/>
              <a:buNone/>
              <a:defRPr sz="2800">
                <a:solidFill>
                  <a:srgbClr val="CC4125"/>
                </a:solidFill>
              </a:defRPr>
            </a:lvl8pPr>
            <a:lvl9pPr lvl="8" rtl="0">
              <a:lnSpc>
                <a:spcPct val="100000"/>
              </a:lnSpc>
              <a:spcBef>
                <a:spcPts val="0"/>
              </a:spcBef>
              <a:spcAft>
                <a:spcPts val="0"/>
              </a:spcAft>
              <a:buClr>
                <a:srgbClr val="CC4125"/>
              </a:buClr>
              <a:buSzPts val="2800"/>
              <a:buNone/>
              <a:defRPr sz="2800">
                <a:solidFill>
                  <a:srgbClr val="CC4125"/>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lvl1pPr lvl="0">
              <a:spcBef>
                <a:spcPts val="0"/>
              </a:spcBef>
              <a:spcAft>
                <a:spcPts val="0"/>
              </a:spcAft>
              <a:buClr>
                <a:srgbClr val="CC4125"/>
              </a:buClr>
              <a:buSzPts val="2800"/>
              <a:buNone/>
              <a:defRPr>
                <a:solidFill>
                  <a:srgbClr val="CC412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8"/>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8"/>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3" name="Shape 43"/>
        <p:cNvGrpSpPr/>
        <p:nvPr/>
      </p:nvGrpSpPr>
      <p:grpSpPr>
        <a:xfrm>
          <a:off x="0" y="0"/>
          <a:ext cx="0" cy="0"/>
          <a:chOff x="0" y="0"/>
          <a:chExt cx="0" cy="0"/>
        </a:xfrm>
      </p:grpSpPr>
      <p:sp>
        <p:nvSpPr>
          <p:cNvPr id="44" name="Google Shape;44;p9"/>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9"/>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8" name="Shape 48"/>
        <p:cNvGrpSpPr/>
        <p:nvPr/>
      </p:nvGrpSpPr>
      <p:grpSpPr>
        <a:xfrm>
          <a:off x="0" y="0"/>
          <a:ext cx="0" cy="0"/>
          <a:chOff x="0" y="0"/>
          <a:chExt cx="0" cy="0"/>
        </a:xfrm>
      </p:grpSpPr>
      <p:sp>
        <p:nvSpPr>
          <p:cNvPr id="49" name="Google Shape;49;p1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Font typeface="Roboto Slab"/>
              <a:buNone/>
              <a:defRPr b="1">
                <a:solidFill>
                  <a:srgbClr val="CC4125"/>
                </a:solidFill>
                <a:latin typeface="Roboto Slab"/>
                <a:ea typeface="Roboto Slab"/>
                <a:cs typeface="Roboto Slab"/>
                <a:sym typeface="Roboto Slab"/>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0"/>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jp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theme" Target="../theme/theme1.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7" name="Google Shape;11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18" name="Google Shape;118;p24"/>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2"/>
                </a:solidFill>
              </a:defRPr>
            </a:lvl1pPr>
            <a:lvl2pPr lvl="1" rtl="0" algn="ctr">
              <a:buNone/>
              <a:defRPr sz="1000">
                <a:solidFill>
                  <a:schemeClr val="dk2"/>
                </a:solidFill>
              </a:defRPr>
            </a:lvl2pPr>
            <a:lvl3pPr lvl="2" rtl="0" algn="ctr">
              <a:buNone/>
              <a:defRPr sz="1000">
                <a:solidFill>
                  <a:schemeClr val="dk2"/>
                </a:solidFill>
              </a:defRPr>
            </a:lvl3pPr>
            <a:lvl4pPr lvl="3" rtl="0" algn="ctr">
              <a:buNone/>
              <a:defRPr sz="1000">
                <a:solidFill>
                  <a:schemeClr val="dk2"/>
                </a:solidFill>
              </a:defRPr>
            </a:lvl4pPr>
            <a:lvl5pPr lvl="4" rtl="0" algn="ctr">
              <a:buNone/>
              <a:defRPr sz="1000">
                <a:solidFill>
                  <a:schemeClr val="dk2"/>
                </a:solidFill>
              </a:defRPr>
            </a:lvl5pPr>
            <a:lvl6pPr lvl="5" rtl="0" algn="ctr">
              <a:buNone/>
              <a:defRPr sz="1000">
                <a:solidFill>
                  <a:schemeClr val="dk2"/>
                </a:solidFill>
              </a:defRPr>
            </a:lvl6pPr>
            <a:lvl7pPr lvl="6" rtl="0" algn="ctr">
              <a:buNone/>
              <a:defRPr sz="1000">
                <a:solidFill>
                  <a:schemeClr val="dk2"/>
                </a:solidFill>
              </a:defRPr>
            </a:lvl7pPr>
            <a:lvl8pPr lvl="7" rtl="0" algn="ctr">
              <a:buNone/>
              <a:defRPr sz="1000">
                <a:solidFill>
                  <a:schemeClr val="dk2"/>
                </a:solidFill>
              </a:defRPr>
            </a:lvl8pPr>
            <a:lvl9pPr lvl="8" rtl="0"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82" name="Shape 182"/>
        <p:cNvGrpSpPr/>
        <p:nvPr/>
      </p:nvGrpSpPr>
      <p:grpSpPr>
        <a:xfrm>
          <a:off x="0" y="0"/>
          <a:ext cx="0" cy="0"/>
          <a:chOff x="0" y="0"/>
          <a:chExt cx="0" cy="0"/>
        </a:xfrm>
      </p:grpSpPr>
      <p:sp>
        <p:nvSpPr>
          <p:cNvPr id="183" name="Google Shape;183;p37"/>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Open Sans"/>
              <a:buNone/>
              <a:defRPr b="1" i="0" sz="2800" u="none" cap="none" strike="noStrike">
                <a:solidFill>
                  <a:schemeClr val="lt1"/>
                </a:solidFill>
                <a:latin typeface="Open Sans"/>
                <a:ea typeface="Open Sans"/>
                <a:cs typeface="Open Sans"/>
                <a:sym typeface="Open San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84" name="Google Shape;184;p37"/>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480"/>
              </a:spcBef>
              <a:spcAft>
                <a:spcPts val="0"/>
              </a:spcAft>
              <a:buClr>
                <a:schemeClr val="dk1"/>
              </a:buClr>
              <a:buSzPts val="1400"/>
              <a:buFont typeface="Open Sans"/>
              <a:buChar char="•"/>
              <a:defRPr b="0" i="0" sz="2400" u="none" cap="none" strike="noStrike">
                <a:solidFill>
                  <a:schemeClr val="dk1"/>
                </a:solidFill>
                <a:latin typeface="Open Sans"/>
                <a:ea typeface="Open Sans"/>
                <a:cs typeface="Open Sans"/>
                <a:sym typeface="Open Sans"/>
              </a:defRPr>
            </a:lvl1pPr>
            <a:lvl2pPr indent="-317500" lvl="1" marL="914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2pPr>
            <a:lvl3pPr indent="-317500" lvl="2" marL="1371600" marR="0" rtl="0" algn="l">
              <a:spcBef>
                <a:spcPts val="360"/>
              </a:spcBef>
              <a:spcAft>
                <a:spcPts val="0"/>
              </a:spcAft>
              <a:buClr>
                <a:schemeClr val="dk1"/>
              </a:buClr>
              <a:buSzPts val="1400"/>
              <a:buFont typeface="Open Sans"/>
              <a:buChar char="•"/>
              <a:defRPr b="0" i="0" sz="1800" u="none" cap="none" strike="noStrike">
                <a:solidFill>
                  <a:schemeClr val="dk1"/>
                </a:solidFill>
                <a:latin typeface="Open Sans"/>
                <a:ea typeface="Open Sans"/>
                <a:cs typeface="Open Sans"/>
                <a:sym typeface="Open Sans"/>
              </a:defRPr>
            </a:lvl3pPr>
            <a:lvl4pPr indent="-317500" lvl="3" marL="18288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4pPr>
            <a:lvl5pPr indent="-317500" lvl="4" marL="22860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5pPr>
            <a:lvl6pPr indent="-317500" lvl="5" marL="27432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6pPr>
            <a:lvl7pPr indent="-317500" lvl="6" marL="3200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7pPr>
            <a:lvl8pPr indent="-317500" lvl="7" marL="36576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8pPr>
            <a:lvl9pPr indent="-317500" lvl="8" marL="41148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9pPr>
          </a:lstStyle>
          <a:p/>
        </p:txBody>
      </p:sp>
      <p:sp>
        <p:nvSpPr>
          <p:cNvPr id="185" name="Google Shape;185;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
        <p:nvSpPr>
          <p:cNvPr id="187" name="Google Shape;187;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1.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hyperlink" Target="https://www.google.com/font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53"/>
          <p:cNvSpPr/>
          <p:nvPr/>
        </p:nvSpPr>
        <p:spPr>
          <a:xfrm>
            <a:off x="0" y="0"/>
            <a:ext cx="9144000" cy="5143500"/>
          </a:xfrm>
          <a:prstGeom prst="rect">
            <a:avLst/>
          </a:prstGeom>
          <a:solidFill>
            <a:srgbClr val="000000">
              <a:alpha val="30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3"/>
          <p:cNvSpPr/>
          <p:nvPr/>
        </p:nvSpPr>
        <p:spPr>
          <a:xfrm>
            <a:off x="526075" y="3199100"/>
            <a:ext cx="511500" cy="511500"/>
          </a:xfrm>
          <a:prstGeom prst="round2DiagRect">
            <a:avLst>
              <a:gd fmla="val 0" name="adj1"/>
              <a:gd fmla="val 24301"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p:nvPr/>
        </p:nvSpPr>
        <p:spPr>
          <a:xfrm>
            <a:off x="5647625" y="526050"/>
            <a:ext cx="2958900" cy="40914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279" name="Google Shape;279;p53"/>
          <p:cNvSpPr/>
          <p:nvPr/>
        </p:nvSpPr>
        <p:spPr>
          <a:xfrm>
            <a:off x="6100600" y="9423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53"/>
          <p:cNvCxnSpPr/>
          <p:nvPr/>
        </p:nvCxnSpPr>
        <p:spPr>
          <a:xfrm>
            <a:off x="964400" y="423750"/>
            <a:ext cx="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53"/>
          <p:cNvSpPr/>
          <p:nvPr/>
        </p:nvSpPr>
        <p:spPr>
          <a:xfrm>
            <a:off x="658401" y="3331425"/>
            <a:ext cx="246900" cy="2469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53"/>
          <p:cNvSpPr txBox="1"/>
          <p:nvPr>
            <p:ph type="ctrTitle"/>
          </p:nvPr>
        </p:nvSpPr>
        <p:spPr>
          <a:xfrm>
            <a:off x="6018850" y="1146775"/>
            <a:ext cx="2453700" cy="24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284" name="Google Shape;284;p5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Lorem Ipsum is simply dummy text of the printing and typesetting industry. Lorem Ipsum has been the industry's standard dummy text ever since the 1500s, when an unknown printer took a galley of type and scrambled it to make a type specimen book.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76" name="Shape 376"/>
        <p:cNvGrpSpPr/>
        <p:nvPr/>
      </p:nvGrpSpPr>
      <p:grpSpPr>
        <a:xfrm>
          <a:off x="0" y="0"/>
          <a:ext cx="0" cy="0"/>
          <a:chOff x="0" y="0"/>
          <a:chExt cx="0" cy="0"/>
        </a:xfrm>
      </p:grpSpPr>
      <p:sp>
        <p:nvSpPr>
          <p:cNvPr id="377" name="Google Shape;377;p62"/>
          <p:cNvSpPr/>
          <p:nvPr/>
        </p:nvSpPr>
        <p:spPr>
          <a:xfrm>
            <a:off x="526075" y="170765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2"/>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80" name="Google Shape;380;p6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TWO COLUMNS </a:t>
            </a:r>
            <a:r>
              <a:rPr lang="en-GB" sz="2500">
                <a:latin typeface="Roboto Slab"/>
                <a:ea typeface="Roboto Slab"/>
                <a:cs typeface="Roboto Slab"/>
                <a:sym typeface="Roboto Slab"/>
              </a:rPr>
              <a:t>PARAGRAPH</a:t>
            </a:r>
            <a:endParaRPr>
              <a:latin typeface="Roboto Slab"/>
              <a:ea typeface="Roboto Slab"/>
              <a:cs typeface="Roboto Slab"/>
              <a:sym typeface="Roboto Slab"/>
            </a:endParaRPr>
          </a:p>
        </p:txBody>
      </p:sp>
      <p:sp>
        <p:nvSpPr>
          <p:cNvPr id="381" name="Google Shape;381;p62"/>
          <p:cNvSpPr txBox="1"/>
          <p:nvPr>
            <p:ph idx="1" type="subTitle"/>
          </p:nvPr>
        </p:nvSpPr>
        <p:spPr>
          <a:xfrm>
            <a:off x="4858500" y="1924850"/>
            <a:ext cx="3406500" cy="17430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
        <p:nvSpPr>
          <p:cNvPr id="382" name="Google Shape;382;p62"/>
          <p:cNvSpPr txBox="1"/>
          <p:nvPr>
            <p:ph idx="2" type="subTitle"/>
          </p:nvPr>
        </p:nvSpPr>
        <p:spPr>
          <a:xfrm>
            <a:off x="760000" y="1924850"/>
            <a:ext cx="3406500" cy="170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86" name="Shape 386"/>
        <p:cNvGrpSpPr/>
        <p:nvPr/>
      </p:nvGrpSpPr>
      <p:grpSpPr>
        <a:xfrm>
          <a:off x="0" y="0"/>
          <a:ext cx="0" cy="0"/>
          <a:chOff x="0" y="0"/>
          <a:chExt cx="0" cy="0"/>
        </a:xfrm>
      </p:grpSpPr>
      <p:sp>
        <p:nvSpPr>
          <p:cNvPr id="387" name="Google Shape;387;p63"/>
          <p:cNvSpPr/>
          <p:nvPr/>
        </p:nvSpPr>
        <p:spPr>
          <a:xfrm>
            <a:off x="526075"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3"/>
          <p:cNvSpPr/>
          <p:nvPr/>
        </p:nvSpPr>
        <p:spPr>
          <a:xfrm>
            <a:off x="3269588"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3"/>
          <p:cNvSpPr/>
          <p:nvPr/>
        </p:nvSpPr>
        <p:spPr>
          <a:xfrm>
            <a:off x="6013100"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3"/>
          <p:cNvSpPr txBox="1"/>
          <p:nvPr/>
        </p:nvSpPr>
        <p:spPr>
          <a:xfrm>
            <a:off x="6874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1" name="Google Shape;391;p63"/>
          <p:cNvSpPr txBox="1"/>
          <p:nvPr/>
        </p:nvSpPr>
        <p:spPr>
          <a:xfrm>
            <a:off x="34306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2" name="Google Shape;392;p63"/>
          <p:cNvSpPr txBox="1"/>
          <p:nvPr/>
        </p:nvSpPr>
        <p:spPr>
          <a:xfrm>
            <a:off x="6167000"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3" name="Google Shape;393;p63"/>
          <p:cNvSpPr txBox="1"/>
          <p:nvPr/>
        </p:nvSpPr>
        <p:spPr>
          <a:xfrm>
            <a:off x="5321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394" name="Google Shape;394;p63"/>
          <p:cNvSpPr txBox="1"/>
          <p:nvPr/>
        </p:nvSpPr>
        <p:spPr>
          <a:xfrm>
            <a:off x="3269700"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395" name="Google Shape;395;p63"/>
          <p:cNvSpPr txBox="1"/>
          <p:nvPr/>
        </p:nvSpPr>
        <p:spPr>
          <a:xfrm>
            <a:off x="60130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pic>
        <p:nvPicPr>
          <p:cNvPr descr="camera-541213_1280.jpg" id="396" name="Google Shape;396;p63"/>
          <p:cNvPicPr preferRelativeResize="0"/>
          <p:nvPr/>
        </p:nvPicPr>
        <p:blipFill rotWithShape="1">
          <a:blip r:embed="rId3">
            <a:alphaModFix/>
          </a:blip>
          <a:srcRect b="7774" l="0" r="0" t="0"/>
          <a:stretch/>
        </p:blipFill>
        <p:spPr>
          <a:xfrm>
            <a:off x="522400" y="1289300"/>
            <a:ext cx="2599850" cy="1597925"/>
          </a:xfrm>
          <a:prstGeom prst="rect">
            <a:avLst/>
          </a:prstGeom>
          <a:noFill/>
          <a:ln>
            <a:noFill/>
          </a:ln>
        </p:spPr>
      </p:pic>
      <p:pic>
        <p:nvPicPr>
          <p:cNvPr descr="the-device-1822457_1280.jpg" id="397" name="Google Shape;397;p63"/>
          <p:cNvPicPr preferRelativeResize="0"/>
          <p:nvPr/>
        </p:nvPicPr>
        <p:blipFill rotWithShape="1">
          <a:blip r:embed="rId4">
            <a:alphaModFix/>
          </a:blip>
          <a:srcRect b="0" l="0" r="11894" t="0"/>
          <a:stretch/>
        </p:blipFill>
        <p:spPr>
          <a:xfrm>
            <a:off x="3269700" y="1289300"/>
            <a:ext cx="2593501" cy="1597924"/>
          </a:xfrm>
          <a:prstGeom prst="rect">
            <a:avLst/>
          </a:prstGeom>
          <a:noFill/>
          <a:ln>
            <a:noFill/>
          </a:ln>
        </p:spPr>
      </p:pic>
      <p:pic>
        <p:nvPicPr>
          <p:cNvPr descr="student-849825_1280.jpg" id="398" name="Google Shape;398;p63"/>
          <p:cNvPicPr preferRelativeResize="0"/>
          <p:nvPr/>
        </p:nvPicPr>
        <p:blipFill rotWithShape="1">
          <a:blip r:embed="rId5">
            <a:alphaModFix/>
          </a:blip>
          <a:srcRect b="13055" l="23506" r="0" t="16223"/>
          <a:stretch/>
        </p:blipFill>
        <p:spPr>
          <a:xfrm>
            <a:off x="6013075" y="1289300"/>
            <a:ext cx="2593501" cy="1597925"/>
          </a:xfrm>
          <a:prstGeom prst="rect">
            <a:avLst/>
          </a:prstGeom>
          <a:noFill/>
          <a:ln>
            <a:noFill/>
          </a:ln>
        </p:spPr>
      </p:pic>
      <p:sp>
        <p:nvSpPr>
          <p:cNvPr id="399" name="Google Shape;399;p63"/>
          <p:cNvSpPr/>
          <p:nvPr/>
        </p:nvSpPr>
        <p:spPr>
          <a:xfrm>
            <a:off x="531750"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3"/>
          <p:cNvSpPr/>
          <p:nvPr/>
        </p:nvSpPr>
        <p:spPr>
          <a:xfrm>
            <a:off x="3275263"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3"/>
          <p:cNvSpPr/>
          <p:nvPr/>
        </p:nvSpPr>
        <p:spPr>
          <a:xfrm>
            <a:off x="6018775"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3"/>
          <p:cNvSpPr/>
          <p:nvPr/>
        </p:nvSpPr>
        <p:spPr>
          <a:xfrm>
            <a:off x="4163850" y="1690464"/>
            <a:ext cx="816300" cy="7956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63"/>
          <p:cNvSpPr/>
          <p:nvPr/>
        </p:nvSpPr>
        <p:spPr>
          <a:xfrm>
            <a:off x="6912045" y="1613575"/>
            <a:ext cx="795600" cy="7956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63"/>
          <p:cNvSpPr/>
          <p:nvPr/>
        </p:nvSpPr>
        <p:spPr>
          <a:xfrm>
            <a:off x="1315916" y="1690475"/>
            <a:ext cx="795600" cy="7956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06" name="Google Shape;406;p63"/>
          <p:cNvSpPr txBox="1"/>
          <p:nvPr>
            <p:ph type="title"/>
          </p:nvPr>
        </p:nvSpPr>
        <p:spPr>
          <a:xfrm>
            <a:off x="437650" y="527600"/>
            <a:ext cx="8268600" cy="5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Roboto Slab"/>
                <a:ea typeface="Roboto Slab"/>
                <a:cs typeface="Roboto Slab"/>
                <a:sym typeface="Roboto Slab"/>
              </a:rPr>
              <a:t>OUR </a:t>
            </a:r>
            <a:r>
              <a:rPr b="1" lang="en-GB" sz="2500">
                <a:latin typeface="Roboto Slab"/>
                <a:ea typeface="Roboto Slab"/>
                <a:cs typeface="Roboto Slab"/>
                <a:sym typeface="Roboto Slab"/>
              </a:rPr>
              <a:t>SERVICES</a:t>
            </a:r>
            <a:endParaRPr b="1">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10" name="Shape 410"/>
        <p:cNvGrpSpPr/>
        <p:nvPr/>
      </p:nvGrpSpPr>
      <p:grpSpPr>
        <a:xfrm>
          <a:off x="0" y="0"/>
          <a:ext cx="0" cy="0"/>
          <a:chOff x="0" y="0"/>
          <a:chExt cx="0" cy="0"/>
        </a:xfrm>
      </p:grpSpPr>
      <p:grpSp>
        <p:nvGrpSpPr>
          <p:cNvPr id="411" name="Google Shape;411;p64"/>
          <p:cNvGrpSpPr/>
          <p:nvPr/>
        </p:nvGrpSpPr>
        <p:grpSpPr>
          <a:xfrm>
            <a:off x="522500" y="1289300"/>
            <a:ext cx="1939200" cy="3038100"/>
            <a:chOff x="534419" y="1289300"/>
            <a:chExt cx="1939200" cy="3038100"/>
          </a:xfrm>
        </p:grpSpPr>
        <p:sp>
          <p:nvSpPr>
            <p:cNvPr id="412" name="Google Shape;412;p64"/>
            <p:cNvSpPr/>
            <p:nvPr/>
          </p:nvSpPr>
          <p:spPr>
            <a:xfrm>
              <a:off x="5344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4"/>
            <p:cNvSpPr txBox="1"/>
            <p:nvPr/>
          </p:nvSpPr>
          <p:spPr>
            <a:xfrm>
              <a:off x="5344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414" name="Google Shape;414;p64"/>
            <p:cNvSpPr/>
            <p:nvPr/>
          </p:nvSpPr>
          <p:spPr>
            <a:xfrm>
              <a:off x="534419" y="1289300"/>
              <a:ext cx="1939200" cy="1518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4"/>
            <p:cNvSpPr txBox="1"/>
            <p:nvPr/>
          </p:nvSpPr>
          <p:spPr>
            <a:xfrm>
              <a:off x="6991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16" name="Google Shape;416;p64"/>
            <p:cNvSpPr/>
            <p:nvPr/>
          </p:nvSpPr>
          <p:spPr>
            <a:xfrm>
              <a:off x="1199519" y="1755250"/>
              <a:ext cx="609000" cy="609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7" name="Google Shape;417;p64"/>
          <p:cNvGrpSpPr/>
          <p:nvPr/>
        </p:nvGrpSpPr>
        <p:grpSpPr>
          <a:xfrm>
            <a:off x="2575760" y="1289300"/>
            <a:ext cx="1939200" cy="3038100"/>
            <a:chOff x="2583505" y="1289300"/>
            <a:chExt cx="1939200" cy="3038100"/>
          </a:xfrm>
        </p:grpSpPr>
        <p:sp>
          <p:nvSpPr>
            <p:cNvPr id="418" name="Google Shape;418;p64"/>
            <p:cNvSpPr/>
            <p:nvPr/>
          </p:nvSpPr>
          <p:spPr>
            <a:xfrm>
              <a:off x="258350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4"/>
            <p:cNvSpPr txBox="1"/>
            <p:nvPr/>
          </p:nvSpPr>
          <p:spPr>
            <a:xfrm>
              <a:off x="258350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420" name="Google Shape;420;p64"/>
            <p:cNvSpPr/>
            <p:nvPr/>
          </p:nvSpPr>
          <p:spPr>
            <a:xfrm>
              <a:off x="2583505" y="1289300"/>
              <a:ext cx="1939200" cy="1518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4"/>
            <p:cNvSpPr txBox="1"/>
            <p:nvPr/>
          </p:nvSpPr>
          <p:spPr>
            <a:xfrm>
              <a:off x="274820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2" name="Google Shape;422;p64"/>
            <p:cNvSpPr/>
            <p:nvPr/>
          </p:nvSpPr>
          <p:spPr>
            <a:xfrm>
              <a:off x="3270205" y="1806901"/>
              <a:ext cx="565800" cy="5658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3" name="Google Shape;423;p64"/>
          <p:cNvGrpSpPr/>
          <p:nvPr/>
        </p:nvGrpSpPr>
        <p:grpSpPr>
          <a:xfrm>
            <a:off x="4629020" y="1289300"/>
            <a:ext cx="1939200" cy="3038100"/>
            <a:chOff x="4630219" y="1289300"/>
            <a:chExt cx="1939200" cy="3038100"/>
          </a:xfrm>
        </p:grpSpPr>
        <p:sp>
          <p:nvSpPr>
            <p:cNvPr id="424" name="Google Shape;424;p64"/>
            <p:cNvSpPr/>
            <p:nvPr/>
          </p:nvSpPr>
          <p:spPr>
            <a:xfrm>
              <a:off x="46302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4"/>
            <p:cNvSpPr txBox="1"/>
            <p:nvPr/>
          </p:nvSpPr>
          <p:spPr>
            <a:xfrm>
              <a:off x="46302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sp>
          <p:nvSpPr>
            <p:cNvPr id="426" name="Google Shape;426;p64"/>
            <p:cNvSpPr/>
            <p:nvPr/>
          </p:nvSpPr>
          <p:spPr>
            <a:xfrm>
              <a:off x="4630219" y="1289300"/>
              <a:ext cx="1939200" cy="1518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4"/>
            <p:cNvSpPr txBox="1"/>
            <p:nvPr/>
          </p:nvSpPr>
          <p:spPr>
            <a:xfrm>
              <a:off x="47949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8" name="Google Shape;428;p64"/>
            <p:cNvSpPr/>
            <p:nvPr/>
          </p:nvSpPr>
          <p:spPr>
            <a:xfrm>
              <a:off x="5345419" y="1793826"/>
              <a:ext cx="508800" cy="5088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9" name="Google Shape;429;p64"/>
          <p:cNvGrpSpPr/>
          <p:nvPr/>
        </p:nvGrpSpPr>
        <p:grpSpPr>
          <a:xfrm>
            <a:off x="6682280" y="1289300"/>
            <a:ext cx="1939220" cy="3038100"/>
            <a:chOff x="6672915" y="1289300"/>
            <a:chExt cx="1939220" cy="3038100"/>
          </a:xfrm>
        </p:grpSpPr>
        <p:sp>
          <p:nvSpPr>
            <p:cNvPr id="430" name="Google Shape;430;p64"/>
            <p:cNvSpPr/>
            <p:nvPr/>
          </p:nvSpPr>
          <p:spPr>
            <a:xfrm>
              <a:off x="667293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4"/>
            <p:cNvSpPr txBox="1"/>
            <p:nvPr/>
          </p:nvSpPr>
          <p:spPr>
            <a:xfrm>
              <a:off x="667293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4</a:t>
              </a:r>
              <a:endParaRPr b="1" sz="1850">
                <a:solidFill>
                  <a:srgbClr val="CC4125"/>
                </a:solidFill>
                <a:latin typeface="Roboto Slab"/>
                <a:ea typeface="Roboto Slab"/>
                <a:cs typeface="Roboto Slab"/>
                <a:sym typeface="Roboto Slab"/>
              </a:endParaRPr>
            </a:p>
          </p:txBody>
        </p:sp>
        <p:sp>
          <p:nvSpPr>
            <p:cNvPr id="432" name="Google Shape;432;p64"/>
            <p:cNvSpPr/>
            <p:nvPr/>
          </p:nvSpPr>
          <p:spPr>
            <a:xfrm>
              <a:off x="6672915" y="1289300"/>
              <a:ext cx="1939200" cy="1518000"/>
            </a:xfrm>
            <a:prstGeom prst="rect">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4"/>
            <p:cNvSpPr txBox="1"/>
            <p:nvPr/>
          </p:nvSpPr>
          <p:spPr>
            <a:xfrm>
              <a:off x="683761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34" name="Google Shape;434;p64"/>
            <p:cNvSpPr/>
            <p:nvPr/>
          </p:nvSpPr>
          <p:spPr>
            <a:xfrm>
              <a:off x="7372365" y="1754051"/>
              <a:ext cx="540300" cy="5886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5" name="Google Shape;435;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36" name="Google Shape;436;p64"/>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rPr>
              <a:t>OUR </a:t>
            </a:r>
            <a:r>
              <a:rPr b="1" lang="en-GB" sz="2500"/>
              <a:t>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40" name="Shape 440"/>
        <p:cNvGrpSpPr/>
        <p:nvPr/>
      </p:nvGrpSpPr>
      <p:grpSpPr>
        <a:xfrm>
          <a:off x="0" y="0"/>
          <a:ext cx="0" cy="0"/>
          <a:chOff x="0" y="0"/>
          <a:chExt cx="0" cy="0"/>
        </a:xfrm>
      </p:grpSpPr>
      <p:sp>
        <p:nvSpPr>
          <p:cNvPr id="441" name="Google Shape;441;p65"/>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5"/>
          <p:cNvSpPr txBox="1"/>
          <p:nvPr/>
        </p:nvSpPr>
        <p:spPr>
          <a:xfrm>
            <a:off x="416825" y="5749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grpSp>
        <p:nvGrpSpPr>
          <p:cNvPr id="443" name="Google Shape;443;p65"/>
          <p:cNvGrpSpPr/>
          <p:nvPr/>
        </p:nvGrpSpPr>
        <p:grpSpPr>
          <a:xfrm>
            <a:off x="4223018" y="732613"/>
            <a:ext cx="4245057" cy="3663663"/>
            <a:chOff x="4215625" y="1133689"/>
            <a:chExt cx="3521700" cy="3039375"/>
          </a:xfrm>
        </p:grpSpPr>
        <p:sp>
          <p:nvSpPr>
            <p:cNvPr id="444" name="Google Shape;444;p65"/>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5"/>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5"/>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5"/>
            <p:cNvSpPr/>
            <p:nvPr/>
          </p:nvSpPr>
          <p:spPr>
            <a:xfrm>
              <a:off x="4339825" y="1278575"/>
              <a:ext cx="3273300" cy="18120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5"/>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49" name="Google Shape;449;p65"/>
            <p:cNvPicPr preferRelativeResize="0"/>
            <p:nvPr/>
          </p:nvPicPr>
          <p:blipFill rotWithShape="1">
            <a:blip r:embed="rId3">
              <a:alphaModFix/>
            </a:blip>
            <a:srcRect b="12236" l="0" r="0" t="4693"/>
            <a:stretch/>
          </p:blipFill>
          <p:spPr>
            <a:xfrm>
              <a:off x="4339825" y="1278575"/>
              <a:ext cx="3273299" cy="1812000"/>
            </a:xfrm>
            <a:prstGeom prst="rect">
              <a:avLst/>
            </a:prstGeom>
            <a:noFill/>
            <a:ln>
              <a:noFill/>
            </a:ln>
          </p:spPr>
        </p:pic>
      </p:grpSp>
      <p:sp>
        <p:nvSpPr>
          <p:cNvPr id="450" name="Google Shape;450;p65"/>
          <p:cNvSpPr txBox="1"/>
          <p:nvPr/>
        </p:nvSpPr>
        <p:spPr>
          <a:xfrm>
            <a:off x="416825" y="1537225"/>
            <a:ext cx="3634200" cy="925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451" name="Google Shape;451;p65"/>
          <p:cNvSpPr/>
          <p:nvPr/>
        </p:nvSpPr>
        <p:spPr>
          <a:xfrm>
            <a:off x="1789345" y="2808564"/>
            <a:ext cx="373800" cy="5124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65"/>
          <p:cNvSpPr/>
          <p:nvPr/>
        </p:nvSpPr>
        <p:spPr>
          <a:xfrm>
            <a:off x="727649" y="2840064"/>
            <a:ext cx="461100" cy="4494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65"/>
          <p:cNvSpPr/>
          <p:nvPr/>
        </p:nvSpPr>
        <p:spPr>
          <a:xfrm>
            <a:off x="2763741" y="2840064"/>
            <a:ext cx="536700" cy="4494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65"/>
          <p:cNvSpPr txBox="1"/>
          <p:nvPr/>
        </p:nvSpPr>
        <p:spPr>
          <a:xfrm>
            <a:off x="495775"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5" name="Google Shape;455;p65"/>
          <p:cNvSpPr txBox="1"/>
          <p:nvPr/>
        </p:nvSpPr>
        <p:spPr>
          <a:xfrm>
            <a:off x="1518631"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6" name="Google Shape;456;p65"/>
          <p:cNvSpPr txBox="1"/>
          <p:nvPr/>
        </p:nvSpPr>
        <p:spPr>
          <a:xfrm>
            <a:off x="2563406"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7" name="Google Shape;457;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58" name="Google Shape;458;p6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DESKTOP</a:t>
            </a:r>
            <a:r>
              <a:rPr lang="en-GB" sz="2500">
                <a:solidFill>
                  <a:schemeClr val="lt1"/>
                </a:solidFill>
                <a:latin typeface="Roboto Slab"/>
                <a:ea typeface="Roboto Slab"/>
                <a:cs typeface="Roboto Slab"/>
                <a:sym typeface="Roboto Slab"/>
              </a:rPr>
              <a:t>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62" name="Shape 462"/>
        <p:cNvGrpSpPr/>
        <p:nvPr/>
      </p:nvGrpSpPr>
      <p:grpSpPr>
        <a:xfrm>
          <a:off x="0" y="0"/>
          <a:ext cx="0" cy="0"/>
          <a:chOff x="0" y="0"/>
          <a:chExt cx="0" cy="0"/>
        </a:xfrm>
      </p:grpSpPr>
      <p:grpSp>
        <p:nvGrpSpPr>
          <p:cNvPr id="463" name="Google Shape;463;p66"/>
          <p:cNvGrpSpPr/>
          <p:nvPr/>
        </p:nvGrpSpPr>
        <p:grpSpPr>
          <a:xfrm>
            <a:off x="6581113" y="1194275"/>
            <a:ext cx="1536090" cy="2700300"/>
            <a:chOff x="6874838" y="1221600"/>
            <a:chExt cx="1536090" cy="2700300"/>
          </a:xfrm>
        </p:grpSpPr>
        <p:grpSp>
          <p:nvGrpSpPr>
            <p:cNvPr id="464" name="Google Shape;464;p66"/>
            <p:cNvGrpSpPr/>
            <p:nvPr/>
          </p:nvGrpSpPr>
          <p:grpSpPr>
            <a:xfrm>
              <a:off x="6874838" y="1580800"/>
              <a:ext cx="50343" cy="429349"/>
              <a:chOff x="5063144" y="1095925"/>
              <a:chExt cx="71106" cy="606425"/>
            </a:xfrm>
          </p:grpSpPr>
          <p:sp>
            <p:nvSpPr>
              <p:cNvPr id="465" name="Google Shape;465;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66"/>
            <p:cNvSpPr/>
            <p:nvPr/>
          </p:nvSpPr>
          <p:spPr>
            <a:xfrm>
              <a:off x="6890227" y="1221600"/>
              <a:ext cx="1520700" cy="2700300"/>
            </a:xfrm>
            <a:prstGeom prst="roundRect">
              <a:avLst>
                <a:gd fmla="val 683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6"/>
            <p:cNvSpPr/>
            <p:nvPr/>
          </p:nvSpPr>
          <p:spPr>
            <a:xfrm>
              <a:off x="6960104" y="1431196"/>
              <a:ext cx="1380900" cy="2146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6"/>
            <p:cNvSpPr/>
            <p:nvPr/>
          </p:nvSpPr>
          <p:spPr>
            <a:xfrm>
              <a:off x="7544606" y="3642400"/>
              <a:ext cx="212100" cy="212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6"/>
            <p:cNvSpPr/>
            <p:nvPr/>
          </p:nvSpPr>
          <p:spPr>
            <a:xfrm>
              <a:off x="7425561" y="1319920"/>
              <a:ext cx="450000" cy="468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6"/>
            <p:cNvSpPr/>
            <p:nvPr/>
          </p:nvSpPr>
          <p:spPr>
            <a:xfrm>
              <a:off x="6960104" y="1307070"/>
              <a:ext cx="72300" cy="7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6"/>
            <p:cNvSpPr/>
            <p:nvPr/>
          </p:nvSpPr>
          <p:spPr>
            <a:xfrm>
              <a:off x="7073893" y="1318115"/>
              <a:ext cx="50400" cy="50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73" name="Google Shape;473;p66"/>
            <p:cNvPicPr preferRelativeResize="0"/>
            <p:nvPr/>
          </p:nvPicPr>
          <p:blipFill rotWithShape="1">
            <a:blip r:embed="rId3">
              <a:alphaModFix/>
            </a:blip>
            <a:srcRect b="0" l="39259" r="17871" t="0"/>
            <a:stretch/>
          </p:blipFill>
          <p:spPr>
            <a:xfrm>
              <a:off x="6960104" y="1426360"/>
              <a:ext cx="1380973" cy="2163814"/>
            </a:xfrm>
            <a:prstGeom prst="rect">
              <a:avLst/>
            </a:prstGeom>
            <a:noFill/>
            <a:ln>
              <a:noFill/>
            </a:ln>
          </p:spPr>
        </p:pic>
      </p:grpSp>
      <p:sp>
        <p:nvSpPr>
          <p:cNvPr id="474" name="Google Shape;474;p66"/>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6"/>
          <p:cNvSpPr txBox="1"/>
          <p:nvPr/>
        </p:nvSpPr>
        <p:spPr>
          <a:xfrm>
            <a:off x="416825" y="1537225"/>
            <a:ext cx="3619800" cy="910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grpSp>
        <p:nvGrpSpPr>
          <p:cNvPr id="476" name="Google Shape;476;p66"/>
          <p:cNvGrpSpPr/>
          <p:nvPr/>
        </p:nvGrpSpPr>
        <p:grpSpPr>
          <a:xfrm>
            <a:off x="5877388" y="1172125"/>
            <a:ext cx="71106" cy="606425"/>
            <a:chOff x="5063144" y="1095925"/>
            <a:chExt cx="71106" cy="606425"/>
          </a:xfrm>
        </p:grpSpPr>
        <p:sp>
          <p:nvSpPr>
            <p:cNvPr id="477" name="Google Shape;477;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66"/>
          <p:cNvGrpSpPr/>
          <p:nvPr/>
        </p:nvGrpSpPr>
        <p:grpSpPr>
          <a:xfrm>
            <a:off x="5134275" y="664800"/>
            <a:ext cx="1972800" cy="3813900"/>
            <a:chOff x="4608325" y="664800"/>
            <a:chExt cx="1972800" cy="3813900"/>
          </a:xfrm>
        </p:grpSpPr>
        <p:sp>
          <p:nvSpPr>
            <p:cNvPr id="480" name="Google Shape;480;p66"/>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6"/>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6"/>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6"/>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6"/>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85" name="Google Shape;485;p66"/>
            <p:cNvPicPr preferRelativeResize="0"/>
            <p:nvPr/>
          </p:nvPicPr>
          <p:blipFill rotWithShape="1">
            <a:blip r:embed="rId3">
              <a:alphaModFix/>
            </a:blip>
            <a:srcRect b="0" l="39259" r="21123" t="0"/>
            <a:stretch/>
          </p:blipFill>
          <p:spPr>
            <a:xfrm>
              <a:off x="4693426" y="954025"/>
              <a:ext cx="1802598" cy="3056325"/>
            </a:xfrm>
            <a:prstGeom prst="rect">
              <a:avLst/>
            </a:prstGeom>
            <a:noFill/>
            <a:ln>
              <a:noFill/>
            </a:ln>
          </p:spPr>
        </p:pic>
      </p:grpSp>
      <p:sp>
        <p:nvSpPr>
          <p:cNvPr id="486" name="Google Shape;486;p66"/>
          <p:cNvSpPr/>
          <p:nvPr/>
        </p:nvSpPr>
        <p:spPr>
          <a:xfrm>
            <a:off x="512300"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6"/>
          <p:cNvSpPr/>
          <p:nvPr/>
        </p:nvSpPr>
        <p:spPr>
          <a:xfrm>
            <a:off x="1412006"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6"/>
          <p:cNvSpPr/>
          <p:nvPr/>
        </p:nvSpPr>
        <p:spPr>
          <a:xfrm>
            <a:off x="2311712"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6"/>
          <p:cNvSpPr/>
          <p:nvPr/>
        </p:nvSpPr>
        <p:spPr>
          <a:xfrm>
            <a:off x="3211419"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6"/>
          <p:cNvSpPr/>
          <p:nvPr/>
        </p:nvSpPr>
        <p:spPr>
          <a:xfrm>
            <a:off x="739850" y="2917938"/>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66"/>
          <p:cNvSpPr/>
          <p:nvPr/>
        </p:nvSpPr>
        <p:spPr>
          <a:xfrm>
            <a:off x="1611343" y="2917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66"/>
          <p:cNvSpPr/>
          <p:nvPr/>
        </p:nvSpPr>
        <p:spPr>
          <a:xfrm>
            <a:off x="2511054" y="29179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66"/>
          <p:cNvSpPr/>
          <p:nvPr/>
        </p:nvSpPr>
        <p:spPr>
          <a:xfrm>
            <a:off x="3410761" y="29179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95" name="Google Shape;495;p66"/>
          <p:cNvSpPr txBox="1"/>
          <p:nvPr>
            <p:ph type="title"/>
          </p:nvPr>
        </p:nvSpPr>
        <p:spPr>
          <a:xfrm>
            <a:off x="437650" y="579250"/>
            <a:ext cx="4124100" cy="10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SMARTPHONE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99" name="Shape 499"/>
        <p:cNvGrpSpPr/>
        <p:nvPr/>
      </p:nvGrpSpPr>
      <p:grpSpPr>
        <a:xfrm>
          <a:off x="0" y="0"/>
          <a:ext cx="0" cy="0"/>
          <a:chOff x="0" y="0"/>
          <a:chExt cx="0" cy="0"/>
        </a:xfrm>
      </p:grpSpPr>
      <p:sp>
        <p:nvSpPr>
          <p:cNvPr id="500" name="Google Shape;500;p6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7"/>
          <p:cNvSpPr txBox="1"/>
          <p:nvPr/>
        </p:nvSpPr>
        <p:spPr>
          <a:xfrm>
            <a:off x="416825" y="1537225"/>
            <a:ext cx="3046200" cy="1312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502" name="Google Shape;502;p67"/>
          <p:cNvGrpSpPr/>
          <p:nvPr/>
        </p:nvGrpSpPr>
        <p:grpSpPr>
          <a:xfrm>
            <a:off x="5345794" y="553510"/>
            <a:ext cx="2684790" cy="4036479"/>
            <a:chOff x="5095498" y="403950"/>
            <a:chExt cx="2923652" cy="4395600"/>
          </a:xfrm>
        </p:grpSpPr>
        <p:grpSp>
          <p:nvGrpSpPr>
            <p:cNvPr id="503" name="Google Shape;503;p67"/>
            <p:cNvGrpSpPr/>
            <p:nvPr/>
          </p:nvGrpSpPr>
          <p:grpSpPr>
            <a:xfrm>
              <a:off x="5095498" y="988655"/>
              <a:ext cx="81948" cy="698894"/>
              <a:chOff x="5063144" y="1095925"/>
              <a:chExt cx="71106" cy="606425"/>
            </a:xfrm>
          </p:grpSpPr>
          <p:sp>
            <p:nvSpPr>
              <p:cNvPr id="504" name="Google Shape;504;p6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6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7"/>
            <p:cNvSpPr/>
            <p:nvPr/>
          </p:nvSpPr>
          <p:spPr>
            <a:xfrm>
              <a:off x="6397222" y="4344528"/>
              <a:ext cx="345300" cy="345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7"/>
            <p:cNvSpPr/>
            <p:nvPr/>
          </p:nvSpPr>
          <p:spPr>
            <a:xfrm>
              <a:off x="5234294" y="543078"/>
              <a:ext cx="117690" cy="11769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7"/>
            <p:cNvSpPr/>
            <p:nvPr/>
          </p:nvSpPr>
          <p:spPr>
            <a:xfrm>
              <a:off x="5419520" y="561056"/>
              <a:ext cx="82041" cy="82041"/>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511" name="Google Shape;511;p67"/>
            <p:cNvPicPr preferRelativeResize="0"/>
            <p:nvPr/>
          </p:nvPicPr>
          <p:blipFill rotWithShape="1">
            <a:blip r:embed="rId3">
              <a:alphaModFix/>
            </a:blip>
            <a:srcRect b="0" l="39258" r="9456" t="0"/>
            <a:stretch/>
          </p:blipFill>
          <p:spPr>
            <a:xfrm>
              <a:off x="5225213" y="737250"/>
              <a:ext cx="2689274" cy="3522276"/>
            </a:xfrm>
            <a:prstGeom prst="rect">
              <a:avLst/>
            </a:prstGeom>
            <a:noFill/>
            <a:ln>
              <a:noFill/>
            </a:ln>
          </p:spPr>
        </p:pic>
      </p:grpSp>
      <p:grpSp>
        <p:nvGrpSpPr>
          <p:cNvPr id="512" name="Google Shape;512;p67"/>
          <p:cNvGrpSpPr/>
          <p:nvPr/>
        </p:nvGrpSpPr>
        <p:grpSpPr>
          <a:xfrm>
            <a:off x="3797825" y="2301944"/>
            <a:ext cx="2336098" cy="765006"/>
            <a:chOff x="3681725" y="2445394"/>
            <a:chExt cx="2336098" cy="765006"/>
          </a:xfrm>
        </p:grpSpPr>
        <p:sp>
          <p:nvSpPr>
            <p:cNvPr id="513" name="Google Shape;513;p67"/>
            <p:cNvSpPr/>
            <p:nvPr/>
          </p:nvSpPr>
          <p:spPr>
            <a:xfrm>
              <a:off x="3681725" y="2445400"/>
              <a:ext cx="2042400" cy="765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7"/>
            <p:cNvSpPr/>
            <p:nvPr/>
          </p:nvSpPr>
          <p:spPr>
            <a:xfrm>
              <a:off x="5724123" y="2445394"/>
              <a:ext cx="293700" cy="293700"/>
            </a:xfrm>
            <a:prstGeom prst="rtTriangle">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67"/>
          <p:cNvSpPr txBox="1"/>
          <p:nvPr/>
        </p:nvSpPr>
        <p:spPr>
          <a:xfrm>
            <a:off x="3900550" y="2363925"/>
            <a:ext cx="1830300" cy="648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800">
                <a:solidFill>
                  <a:srgbClr val="F3F3F3"/>
                </a:solidFill>
                <a:latin typeface="Open Sans"/>
                <a:ea typeface="Open Sans"/>
                <a:cs typeface="Open Sans"/>
                <a:sym typeface="Open Sans"/>
              </a:rPr>
              <a:t>Lorem Ipsum is simply dummy text of the printing and typesetting industry. </a:t>
            </a:r>
            <a:endParaRPr sz="800">
              <a:solidFill>
                <a:srgbClr val="F3F3F3"/>
              </a:solidFill>
              <a:latin typeface="Open Sans"/>
              <a:ea typeface="Open Sans"/>
              <a:cs typeface="Open Sans"/>
              <a:sym typeface="Open Sans"/>
            </a:endParaRPr>
          </a:p>
        </p:txBody>
      </p:sp>
      <p:sp>
        <p:nvSpPr>
          <p:cNvPr id="516" name="Google Shape;516;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17" name="Google Shape;517;p67"/>
          <p:cNvSpPr txBox="1"/>
          <p:nvPr>
            <p:ph type="title"/>
          </p:nvPr>
        </p:nvSpPr>
        <p:spPr>
          <a:xfrm>
            <a:off x="437650" y="579250"/>
            <a:ext cx="4124100" cy="9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TABLET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21" name="Shape 521"/>
        <p:cNvGrpSpPr/>
        <p:nvPr/>
      </p:nvGrpSpPr>
      <p:grpSpPr>
        <a:xfrm>
          <a:off x="0" y="0"/>
          <a:ext cx="0" cy="0"/>
          <a:chOff x="0" y="0"/>
          <a:chExt cx="0" cy="0"/>
        </a:xfrm>
      </p:grpSpPr>
      <p:sp>
        <p:nvSpPr>
          <p:cNvPr id="522" name="Google Shape;522;p68"/>
          <p:cNvSpPr txBox="1"/>
          <p:nvPr/>
        </p:nvSpPr>
        <p:spPr>
          <a:xfrm>
            <a:off x="416825" y="1537225"/>
            <a:ext cx="2185800" cy="162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523" name="Google Shape;523;p68"/>
          <p:cNvSpPr/>
          <p:nvPr/>
        </p:nvSpPr>
        <p:spPr>
          <a:xfrm>
            <a:off x="335078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8"/>
          <p:cNvSpPr/>
          <p:nvPr/>
        </p:nvSpPr>
        <p:spPr>
          <a:xfrm>
            <a:off x="512969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8"/>
          <p:cNvSpPr/>
          <p:nvPr/>
        </p:nvSpPr>
        <p:spPr>
          <a:xfrm>
            <a:off x="6908607" y="746048"/>
            <a:ext cx="1595949" cy="174757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68"/>
          <p:cNvGrpSpPr/>
          <p:nvPr/>
        </p:nvGrpSpPr>
        <p:grpSpPr>
          <a:xfrm>
            <a:off x="3427673" y="1712386"/>
            <a:ext cx="1442324" cy="630063"/>
            <a:chOff x="3364375" y="1748975"/>
            <a:chExt cx="1478700" cy="646019"/>
          </a:xfrm>
        </p:grpSpPr>
        <p:grpSp>
          <p:nvGrpSpPr>
            <p:cNvPr id="527" name="Google Shape;527;p68"/>
            <p:cNvGrpSpPr/>
            <p:nvPr/>
          </p:nvGrpSpPr>
          <p:grpSpPr>
            <a:xfrm>
              <a:off x="3723588" y="2263883"/>
              <a:ext cx="760125" cy="131111"/>
              <a:chOff x="3723588" y="2263883"/>
              <a:chExt cx="760125" cy="131111"/>
            </a:xfrm>
          </p:grpSpPr>
          <p:sp>
            <p:nvSpPr>
              <p:cNvPr id="528" name="Google Shape;52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29" name="Google Shape;52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30" name="Google Shape;530;p68"/>
              <p:cNvGrpSpPr/>
              <p:nvPr/>
            </p:nvGrpSpPr>
            <p:grpSpPr>
              <a:xfrm>
                <a:off x="3723588" y="2263884"/>
                <a:ext cx="207060" cy="131100"/>
                <a:chOff x="3470325" y="2711226"/>
                <a:chExt cx="207060" cy="131100"/>
              </a:xfrm>
            </p:grpSpPr>
            <p:sp>
              <p:nvSpPr>
                <p:cNvPr id="531" name="Google Shape;53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2" name="Google Shape;53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33" name="Google Shape;533;p68"/>
            <p:cNvGrpSpPr/>
            <p:nvPr/>
          </p:nvGrpSpPr>
          <p:grpSpPr>
            <a:xfrm>
              <a:off x="3364375" y="1748975"/>
              <a:ext cx="1478700" cy="368247"/>
              <a:chOff x="3364375" y="1537225"/>
              <a:chExt cx="1478700" cy="368247"/>
            </a:xfrm>
          </p:grpSpPr>
          <p:sp>
            <p:nvSpPr>
              <p:cNvPr id="534" name="Google Shape;53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35" name="Google Shape;53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36" name="Google Shape;536;p68"/>
          <p:cNvGrpSpPr/>
          <p:nvPr/>
        </p:nvGrpSpPr>
        <p:grpSpPr>
          <a:xfrm>
            <a:off x="5199926" y="1712386"/>
            <a:ext cx="1442324" cy="630063"/>
            <a:chOff x="3364375" y="1748975"/>
            <a:chExt cx="1478700" cy="646019"/>
          </a:xfrm>
        </p:grpSpPr>
        <p:grpSp>
          <p:nvGrpSpPr>
            <p:cNvPr id="537" name="Google Shape;537;p68"/>
            <p:cNvGrpSpPr/>
            <p:nvPr/>
          </p:nvGrpSpPr>
          <p:grpSpPr>
            <a:xfrm>
              <a:off x="3723588" y="2263883"/>
              <a:ext cx="760125" cy="131111"/>
              <a:chOff x="3723588" y="2263883"/>
              <a:chExt cx="760125" cy="131111"/>
            </a:xfrm>
          </p:grpSpPr>
          <p:sp>
            <p:nvSpPr>
              <p:cNvPr id="538" name="Google Shape;53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9" name="Google Shape;53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40" name="Google Shape;540;p68"/>
              <p:cNvGrpSpPr/>
              <p:nvPr/>
            </p:nvGrpSpPr>
            <p:grpSpPr>
              <a:xfrm>
                <a:off x="3723588" y="2263884"/>
                <a:ext cx="207060" cy="131100"/>
                <a:chOff x="3470325" y="2711226"/>
                <a:chExt cx="207060" cy="131100"/>
              </a:xfrm>
            </p:grpSpPr>
            <p:sp>
              <p:nvSpPr>
                <p:cNvPr id="541" name="Google Shape;54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2" name="Google Shape;54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43" name="Google Shape;543;p68"/>
            <p:cNvGrpSpPr/>
            <p:nvPr/>
          </p:nvGrpSpPr>
          <p:grpSpPr>
            <a:xfrm>
              <a:off x="3364375" y="1748975"/>
              <a:ext cx="1478700" cy="368247"/>
              <a:chOff x="3364375" y="1537225"/>
              <a:chExt cx="1478700" cy="368247"/>
            </a:xfrm>
          </p:grpSpPr>
          <p:sp>
            <p:nvSpPr>
              <p:cNvPr id="544" name="Google Shape;54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45" name="Google Shape;54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46" name="Google Shape;546;p68"/>
          <p:cNvGrpSpPr/>
          <p:nvPr/>
        </p:nvGrpSpPr>
        <p:grpSpPr>
          <a:xfrm>
            <a:off x="6978836" y="1712386"/>
            <a:ext cx="1442324" cy="630063"/>
            <a:chOff x="3364375" y="1748975"/>
            <a:chExt cx="1478700" cy="646019"/>
          </a:xfrm>
        </p:grpSpPr>
        <p:grpSp>
          <p:nvGrpSpPr>
            <p:cNvPr id="547" name="Google Shape;547;p68"/>
            <p:cNvGrpSpPr/>
            <p:nvPr/>
          </p:nvGrpSpPr>
          <p:grpSpPr>
            <a:xfrm>
              <a:off x="3723588" y="2263883"/>
              <a:ext cx="760125" cy="131111"/>
              <a:chOff x="3723588" y="2263883"/>
              <a:chExt cx="760125" cy="131111"/>
            </a:xfrm>
          </p:grpSpPr>
          <p:sp>
            <p:nvSpPr>
              <p:cNvPr id="548" name="Google Shape;54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9" name="Google Shape;54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50" name="Google Shape;550;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51" name="Google Shape;551;p68"/>
            <p:cNvGrpSpPr/>
            <p:nvPr/>
          </p:nvGrpSpPr>
          <p:grpSpPr>
            <a:xfrm>
              <a:off x="3364375" y="1748975"/>
              <a:ext cx="1478700" cy="368247"/>
              <a:chOff x="3364375" y="1537225"/>
              <a:chExt cx="1478700" cy="368247"/>
            </a:xfrm>
          </p:grpSpPr>
          <p:sp>
            <p:nvSpPr>
              <p:cNvPr id="552" name="Google Shape;552;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53" name="Google Shape;553;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54" name="Google Shape;554;p68"/>
          <p:cNvSpPr/>
          <p:nvPr/>
        </p:nvSpPr>
        <p:spPr>
          <a:xfrm>
            <a:off x="335078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8"/>
          <p:cNvSpPr/>
          <p:nvPr/>
        </p:nvSpPr>
        <p:spPr>
          <a:xfrm>
            <a:off x="512969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8"/>
          <p:cNvSpPr/>
          <p:nvPr/>
        </p:nvSpPr>
        <p:spPr>
          <a:xfrm>
            <a:off x="690860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68"/>
          <p:cNvGrpSpPr/>
          <p:nvPr/>
        </p:nvGrpSpPr>
        <p:grpSpPr>
          <a:xfrm>
            <a:off x="3427673" y="3652291"/>
            <a:ext cx="1442324" cy="630063"/>
            <a:chOff x="3364375" y="1748975"/>
            <a:chExt cx="1478700" cy="646019"/>
          </a:xfrm>
        </p:grpSpPr>
        <p:grpSp>
          <p:nvGrpSpPr>
            <p:cNvPr id="558" name="Google Shape;558;p68"/>
            <p:cNvGrpSpPr/>
            <p:nvPr/>
          </p:nvGrpSpPr>
          <p:grpSpPr>
            <a:xfrm>
              <a:off x="3723588" y="2263883"/>
              <a:ext cx="760125" cy="131111"/>
              <a:chOff x="3723588" y="2263883"/>
              <a:chExt cx="760125" cy="131111"/>
            </a:xfrm>
          </p:grpSpPr>
          <p:sp>
            <p:nvSpPr>
              <p:cNvPr id="559" name="Google Shape;55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0" name="Google Shape;56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61" name="Google Shape;561;p68"/>
              <p:cNvGrpSpPr/>
              <p:nvPr/>
            </p:nvGrpSpPr>
            <p:grpSpPr>
              <a:xfrm>
                <a:off x="3723588" y="2263884"/>
                <a:ext cx="207060" cy="131100"/>
                <a:chOff x="3470325" y="2711226"/>
                <a:chExt cx="207060" cy="131100"/>
              </a:xfrm>
            </p:grpSpPr>
            <p:sp>
              <p:nvSpPr>
                <p:cNvPr id="562" name="Google Shape;56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3" name="Google Shape;56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64" name="Google Shape;564;p68"/>
            <p:cNvGrpSpPr/>
            <p:nvPr/>
          </p:nvGrpSpPr>
          <p:grpSpPr>
            <a:xfrm>
              <a:off x="3364375" y="1748975"/>
              <a:ext cx="1478700" cy="368247"/>
              <a:chOff x="3364375" y="1537225"/>
              <a:chExt cx="1478700" cy="368247"/>
            </a:xfrm>
          </p:grpSpPr>
          <p:sp>
            <p:nvSpPr>
              <p:cNvPr id="565" name="Google Shape;56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66" name="Google Shape;56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67" name="Google Shape;567;p68"/>
          <p:cNvGrpSpPr/>
          <p:nvPr/>
        </p:nvGrpSpPr>
        <p:grpSpPr>
          <a:xfrm>
            <a:off x="5199926" y="3652291"/>
            <a:ext cx="1442324" cy="630063"/>
            <a:chOff x="3364375" y="1748975"/>
            <a:chExt cx="1478700" cy="646019"/>
          </a:xfrm>
        </p:grpSpPr>
        <p:grpSp>
          <p:nvGrpSpPr>
            <p:cNvPr id="568" name="Google Shape;568;p68"/>
            <p:cNvGrpSpPr/>
            <p:nvPr/>
          </p:nvGrpSpPr>
          <p:grpSpPr>
            <a:xfrm>
              <a:off x="3723588" y="2263883"/>
              <a:ext cx="760125" cy="131111"/>
              <a:chOff x="3723588" y="2263883"/>
              <a:chExt cx="760125" cy="131111"/>
            </a:xfrm>
          </p:grpSpPr>
          <p:sp>
            <p:nvSpPr>
              <p:cNvPr id="569" name="Google Shape;56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0" name="Google Shape;57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71" name="Google Shape;571;p68"/>
              <p:cNvGrpSpPr/>
              <p:nvPr/>
            </p:nvGrpSpPr>
            <p:grpSpPr>
              <a:xfrm>
                <a:off x="3723588" y="2263884"/>
                <a:ext cx="207060" cy="131100"/>
                <a:chOff x="3470325" y="2711226"/>
                <a:chExt cx="207060" cy="131100"/>
              </a:xfrm>
            </p:grpSpPr>
            <p:sp>
              <p:nvSpPr>
                <p:cNvPr id="572" name="Google Shape;57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3" name="Google Shape;57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74" name="Google Shape;574;p68"/>
            <p:cNvGrpSpPr/>
            <p:nvPr/>
          </p:nvGrpSpPr>
          <p:grpSpPr>
            <a:xfrm>
              <a:off x="3364375" y="1748975"/>
              <a:ext cx="1478700" cy="368247"/>
              <a:chOff x="3364375" y="1537225"/>
              <a:chExt cx="1478700" cy="368247"/>
            </a:xfrm>
          </p:grpSpPr>
          <p:sp>
            <p:nvSpPr>
              <p:cNvPr id="575" name="Google Shape;57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76" name="Google Shape;57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77" name="Google Shape;577;p68"/>
          <p:cNvGrpSpPr/>
          <p:nvPr/>
        </p:nvGrpSpPr>
        <p:grpSpPr>
          <a:xfrm>
            <a:off x="6978836" y="3652291"/>
            <a:ext cx="1442324" cy="630063"/>
            <a:chOff x="3364375" y="1748975"/>
            <a:chExt cx="1478700" cy="646019"/>
          </a:xfrm>
        </p:grpSpPr>
        <p:grpSp>
          <p:nvGrpSpPr>
            <p:cNvPr id="578" name="Google Shape;578;p68"/>
            <p:cNvGrpSpPr/>
            <p:nvPr/>
          </p:nvGrpSpPr>
          <p:grpSpPr>
            <a:xfrm>
              <a:off x="3723588" y="2263883"/>
              <a:ext cx="760125" cy="131111"/>
              <a:chOff x="3723588" y="2263883"/>
              <a:chExt cx="760125" cy="131111"/>
            </a:xfrm>
          </p:grpSpPr>
          <p:sp>
            <p:nvSpPr>
              <p:cNvPr id="579" name="Google Shape;57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0" name="Google Shape;58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1" name="Google Shape;581;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82" name="Google Shape;582;p68"/>
            <p:cNvGrpSpPr/>
            <p:nvPr/>
          </p:nvGrpSpPr>
          <p:grpSpPr>
            <a:xfrm>
              <a:off x="3364375" y="1748975"/>
              <a:ext cx="1478700" cy="368247"/>
              <a:chOff x="3364375" y="1537225"/>
              <a:chExt cx="1478700" cy="368247"/>
            </a:xfrm>
          </p:grpSpPr>
          <p:sp>
            <p:nvSpPr>
              <p:cNvPr id="583" name="Google Shape;583;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84" name="Google Shape;584;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85" name="Google Shape;585;p68"/>
          <p:cNvSpPr/>
          <p:nvPr/>
        </p:nvSpPr>
        <p:spPr>
          <a:xfrm>
            <a:off x="3350775"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8"/>
          <p:cNvSpPr/>
          <p:nvPr/>
        </p:nvSpPr>
        <p:spPr>
          <a:xfrm>
            <a:off x="5126750"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8"/>
          <p:cNvSpPr/>
          <p:nvPr/>
        </p:nvSpPr>
        <p:spPr>
          <a:xfrm>
            <a:off x="6909544"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8"/>
          <p:cNvSpPr/>
          <p:nvPr/>
        </p:nvSpPr>
        <p:spPr>
          <a:xfrm>
            <a:off x="3350775"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8"/>
          <p:cNvSpPr/>
          <p:nvPr/>
        </p:nvSpPr>
        <p:spPr>
          <a:xfrm>
            <a:off x="5126750"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8"/>
          <p:cNvSpPr/>
          <p:nvPr/>
        </p:nvSpPr>
        <p:spPr>
          <a:xfrm>
            <a:off x="6909544"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92" name="Google Shape;592;p6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OUR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TEAM</a:t>
            </a:r>
            <a:endParaRPr>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96" name="Shape 596"/>
        <p:cNvGrpSpPr/>
        <p:nvPr/>
      </p:nvGrpSpPr>
      <p:grpSpPr>
        <a:xfrm>
          <a:off x="0" y="0"/>
          <a:ext cx="0" cy="0"/>
          <a:chOff x="0" y="0"/>
          <a:chExt cx="0" cy="0"/>
        </a:xfrm>
      </p:grpSpPr>
      <p:sp>
        <p:nvSpPr>
          <p:cNvPr id="597" name="Google Shape;597;p69"/>
          <p:cNvSpPr txBox="1"/>
          <p:nvPr/>
        </p:nvSpPr>
        <p:spPr>
          <a:xfrm>
            <a:off x="416825" y="24870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sp>
        <p:nvSpPr>
          <p:cNvPr id="598" name="Google Shape;598;p69"/>
          <p:cNvSpPr txBox="1"/>
          <p:nvPr/>
        </p:nvSpPr>
        <p:spPr>
          <a:xfrm>
            <a:off x="431050" y="1402775"/>
            <a:ext cx="29079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Designation </a:t>
            </a:r>
            <a:endParaRPr>
              <a:solidFill>
                <a:srgbClr val="FFFFFF"/>
              </a:solidFill>
            </a:endParaRPr>
          </a:p>
        </p:txBody>
      </p:sp>
      <p:grpSp>
        <p:nvGrpSpPr>
          <p:cNvPr id="599" name="Google Shape;599;p69"/>
          <p:cNvGrpSpPr/>
          <p:nvPr/>
        </p:nvGrpSpPr>
        <p:grpSpPr>
          <a:xfrm>
            <a:off x="532169" y="2025981"/>
            <a:ext cx="1262036" cy="217632"/>
            <a:chOff x="3723588" y="2263883"/>
            <a:chExt cx="760125" cy="131111"/>
          </a:xfrm>
        </p:grpSpPr>
        <p:sp>
          <p:nvSpPr>
            <p:cNvPr id="600" name="Google Shape;600;p69"/>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1" name="Google Shape;601;p69"/>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602" name="Google Shape;602;p69"/>
            <p:cNvGrpSpPr/>
            <p:nvPr/>
          </p:nvGrpSpPr>
          <p:grpSpPr>
            <a:xfrm>
              <a:off x="3723588" y="2263884"/>
              <a:ext cx="207060" cy="131100"/>
              <a:chOff x="3470325" y="2711226"/>
              <a:chExt cx="207060" cy="131100"/>
            </a:xfrm>
          </p:grpSpPr>
          <p:sp>
            <p:nvSpPr>
              <p:cNvPr id="603" name="Google Shape;603;p69"/>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4" name="Google Shape;604;p69"/>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pic>
        <p:nvPicPr>
          <p:cNvPr descr="woman-1254454_1280.jpg" id="605" name="Google Shape;605;p69"/>
          <p:cNvPicPr preferRelativeResize="0"/>
          <p:nvPr/>
        </p:nvPicPr>
        <p:blipFill rotWithShape="1">
          <a:blip r:embed="rId3">
            <a:alphaModFix/>
          </a:blip>
          <a:srcRect b="9164" l="1908" r="4053" t="3969"/>
          <a:stretch/>
        </p:blipFill>
        <p:spPr>
          <a:xfrm>
            <a:off x="4534694" y="0"/>
            <a:ext cx="3710761" cy="5143501"/>
          </a:xfrm>
          <a:prstGeom prst="rect">
            <a:avLst/>
          </a:prstGeom>
          <a:noFill/>
          <a:ln>
            <a:noFill/>
          </a:ln>
        </p:spPr>
      </p:pic>
      <p:sp>
        <p:nvSpPr>
          <p:cNvPr id="606" name="Google Shape;606;p69"/>
          <p:cNvSpPr/>
          <p:nvPr/>
        </p:nvSpPr>
        <p:spPr>
          <a:xfrm>
            <a:off x="4262325" y="513250"/>
            <a:ext cx="4255500" cy="4091400"/>
          </a:xfrm>
          <a:prstGeom prst="frame">
            <a:avLst>
              <a:gd fmla="val 1668"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607" name="Google Shape;60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08" name="Google Shape;608;p6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TEAM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latin typeface="Roboto Slab"/>
                <a:ea typeface="Roboto Slab"/>
                <a:cs typeface="Roboto Slab"/>
                <a:sym typeface="Roboto Slab"/>
              </a:rPr>
              <a:t>LEADER</a:t>
            </a:r>
            <a:endParaRPr>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12" name="Shape 612"/>
        <p:cNvGrpSpPr/>
        <p:nvPr/>
      </p:nvGrpSpPr>
      <p:grpSpPr>
        <a:xfrm>
          <a:off x="0" y="0"/>
          <a:ext cx="0" cy="0"/>
          <a:chOff x="0" y="0"/>
          <a:chExt cx="0" cy="0"/>
        </a:xfrm>
      </p:grpSpPr>
      <p:cxnSp>
        <p:nvCxnSpPr>
          <p:cNvPr id="613" name="Google Shape;613;p70"/>
          <p:cNvCxnSpPr/>
          <p:nvPr/>
        </p:nvCxnSpPr>
        <p:spPr>
          <a:xfrm>
            <a:off x="4572000" y="1578000"/>
            <a:ext cx="0" cy="3565500"/>
          </a:xfrm>
          <a:prstGeom prst="straightConnector1">
            <a:avLst/>
          </a:prstGeom>
          <a:noFill/>
          <a:ln cap="flat" cmpd="sng" w="76200">
            <a:solidFill>
              <a:srgbClr val="CC4125"/>
            </a:solidFill>
            <a:prstDash val="solid"/>
            <a:round/>
            <a:headEnd len="med" w="med" type="none"/>
            <a:tailEnd len="med" w="med" type="none"/>
          </a:ln>
        </p:spPr>
      </p:cxnSp>
      <p:sp>
        <p:nvSpPr>
          <p:cNvPr id="614" name="Google Shape;614;p70"/>
          <p:cNvSpPr txBox="1"/>
          <p:nvPr/>
        </p:nvSpPr>
        <p:spPr>
          <a:xfrm>
            <a:off x="5538400" y="923500"/>
            <a:ext cx="3046200" cy="101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615" name="Google Shape;615;p70"/>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0"/>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70"/>
          <p:cNvGrpSpPr/>
          <p:nvPr/>
        </p:nvGrpSpPr>
        <p:grpSpPr>
          <a:xfrm>
            <a:off x="5101724" y="3712656"/>
            <a:ext cx="2299227" cy="582033"/>
            <a:chOff x="1536585" y="2242969"/>
            <a:chExt cx="2299227" cy="582033"/>
          </a:xfrm>
        </p:grpSpPr>
        <p:sp>
          <p:nvSpPr>
            <p:cNvPr id="618" name="Google Shape;618;p70"/>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rPr>
                <a:t>This is a sample text.</a:t>
              </a:r>
              <a:endParaRPr sz="900">
                <a:solidFill>
                  <a:srgbClr val="666666"/>
                </a:solidFill>
              </a:endParaRPr>
            </a:p>
            <a:p>
              <a:pPr indent="0" lvl="0" marL="0" rtl="0" algn="l">
                <a:spcBef>
                  <a:spcPts val="0"/>
                </a:spcBef>
                <a:spcAft>
                  <a:spcPts val="0"/>
                </a:spcAft>
                <a:buNone/>
              </a:pPr>
              <a:r>
                <a:rPr lang="en-GB" sz="900">
                  <a:solidFill>
                    <a:srgbClr val="666666"/>
                  </a:solidFill>
                </a:rPr>
                <a:t>Insert your desired text here. </a:t>
              </a:r>
              <a:endParaRPr sz="900">
                <a:solidFill>
                  <a:srgbClr val="666666"/>
                </a:solidFill>
              </a:endParaRPr>
            </a:p>
          </p:txBody>
        </p:sp>
        <p:sp>
          <p:nvSpPr>
            <p:cNvPr id="619" name="Google Shape;619;p70"/>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rPr>
                <a:t>Lorem Ipsum</a:t>
              </a:r>
              <a:endParaRPr b="1" sz="1300">
                <a:solidFill>
                  <a:srgbClr val="CC4125"/>
                </a:solidFill>
              </a:endParaRPr>
            </a:p>
          </p:txBody>
        </p:sp>
      </p:grpSp>
      <p:sp>
        <p:nvSpPr>
          <p:cNvPr id="620" name="Google Shape;620;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21" name="Google Shape;621;p7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TIMELINE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START</a:t>
            </a:r>
            <a:endParaRPr>
              <a:latin typeface="Roboto Slab"/>
              <a:ea typeface="Roboto Slab"/>
              <a:cs typeface="Roboto Slab"/>
              <a:sym typeface="Roboto Slab"/>
            </a:endParaRPr>
          </a:p>
        </p:txBody>
      </p:sp>
      <p:sp>
        <p:nvSpPr>
          <p:cNvPr id="622" name="Google Shape;622;p70"/>
          <p:cNvSpPr/>
          <p:nvPr/>
        </p:nvSpPr>
        <p:spPr>
          <a:xfrm>
            <a:off x="3954600" y="122010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sp>
        <p:nvSpPr>
          <p:cNvPr id="623" name="Google Shape;623;p70"/>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sp>
        <p:nvSpPr>
          <p:cNvPr id="624" name="Google Shape;624;p70"/>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grpSp>
        <p:nvGrpSpPr>
          <p:cNvPr id="625" name="Google Shape;625;p70"/>
          <p:cNvGrpSpPr/>
          <p:nvPr/>
        </p:nvGrpSpPr>
        <p:grpSpPr>
          <a:xfrm>
            <a:off x="643049" y="2089500"/>
            <a:ext cx="3470295" cy="832842"/>
            <a:chOff x="628424" y="2089488"/>
            <a:chExt cx="3470295" cy="832842"/>
          </a:xfrm>
        </p:grpSpPr>
        <p:sp>
          <p:nvSpPr>
            <p:cNvPr id="626" name="Google Shape;626;p70"/>
            <p:cNvSpPr/>
            <p:nvPr/>
          </p:nvSpPr>
          <p:spPr>
            <a:xfrm>
              <a:off x="628424" y="2089488"/>
              <a:ext cx="832842" cy="832842"/>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27" name="Google Shape;627;p70"/>
            <p:cNvGrpSpPr/>
            <p:nvPr/>
          </p:nvGrpSpPr>
          <p:grpSpPr>
            <a:xfrm>
              <a:off x="1461267" y="2089488"/>
              <a:ext cx="2637453" cy="832842"/>
              <a:chOff x="1841175" y="1870375"/>
              <a:chExt cx="2221200" cy="701400"/>
            </a:xfrm>
          </p:grpSpPr>
          <p:sp>
            <p:nvSpPr>
              <p:cNvPr id="628" name="Google Shape;628;p70"/>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29" name="Google Shape;629;p70"/>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30" name="Google Shape;630;p70"/>
            <p:cNvSpPr txBox="1"/>
            <p:nvPr/>
          </p:nvSpPr>
          <p:spPr>
            <a:xfrm>
              <a:off x="1521973" y="2408602"/>
              <a:ext cx="2299044" cy="4164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1" name="Google Shape;631;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grpSp>
        <p:nvGrpSpPr>
          <p:cNvPr id="632" name="Google Shape;632;p70"/>
          <p:cNvGrpSpPr/>
          <p:nvPr/>
        </p:nvGrpSpPr>
        <p:grpSpPr>
          <a:xfrm>
            <a:off x="4879330" y="3587250"/>
            <a:ext cx="3472007" cy="832842"/>
            <a:chOff x="3829417" y="2089488"/>
            <a:chExt cx="3472007" cy="832842"/>
          </a:xfrm>
        </p:grpSpPr>
        <p:sp>
          <p:nvSpPr>
            <p:cNvPr id="633" name="Google Shape;633;p70"/>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634" name="Google Shape;634;p70"/>
            <p:cNvGrpSpPr/>
            <p:nvPr/>
          </p:nvGrpSpPr>
          <p:grpSpPr>
            <a:xfrm>
              <a:off x="3829417" y="2089488"/>
              <a:ext cx="2639219" cy="832842"/>
              <a:chOff x="3835575" y="1870375"/>
              <a:chExt cx="2222688" cy="701400"/>
            </a:xfrm>
          </p:grpSpPr>
          <p:sp>
            <p:nvSpPr>
              <p:cNvPr id="635" name="Google Shape;635;p70"/>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36" name="Google Shape;636;p70"/>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37" name="Google Shape;637;p70"/>
          <p:cNvGrpSpPr/>
          <p:nvPr/>
        </p:nvGrpSpPr>
        <p:grpSpPr>
          <a:xfrm>
            <a:off x="5151098" y="3712656"/>
            <a:ext cx="2299227" cy="582033"/>
            <a:chOff x="1521973" y="2242969"/>
            <a:chExt cx="2299227" cy="582033"/>
          </a:xfrm>
        </p:grpSpPr>
        <p:sp>
          <p:nvSpPr>
            <p:cNvPr id="638" name="Google Shape;638;p70"/>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9" name="Google Shape;639;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43" name="Shape 643"/>
        <p:cNvGrpSpPr/>
        <p:nvPr/>
      </p:nvGrpSpPr>
      <p:grpSpPr>
        <a:xfrm>
          <a:off x="0" y="0"/>
          <a:ext cx="0" cy="0"/>
          <a:chOff x="0" y="0"/>
          <a:chExt cx="0" cy="0"/>
        </a:xfrm>
      </p:grpSpPr>
      <p:cxnSp>
        <p:nvCxnSpPr>
          <p:cNvPr id="644" name="Google Shape;644;p71"/>
          <p:cNvCxnSpPr/>
          <p:nvPr/>
        </p:nvCxnSpPr>
        <p:spPr>
          <a:xfrm>
            <a:off x="4572000" y="7300"/>
            <a:ext cx="0" cy="5136300"/>
          </a:xfrm>
          <a:prstGeom prst="straightConnector1">
            <a:avLst/>
          </a:prstGeom>
          <a:noFill/>
          <a:ln cap="flat" cmpd="sng" w="76200">
            <a:solidFill>
              <a:srgbClr val="CC4125"/>
            </a:solidFill>
            <a:prstDash val="solid"/>
            <a:round/>
            <a:headEnd len="med" w="med" type="none"/>
            <a:tailEnd len="med" w="med" type="none"/>
          </a:ln>
        </p:spPr>
      </p:cxnSp>
      <p:grpSp>
        <p:nvGrpSpPr>
          <p:cNvPr id="645" name="Google Shape;645;p71"/>
          <p:cNvGrpSpPr/>
          <p:nvPr/>
        </p:nvGrpSpPr>
        <p:grpSpPr>
          <a:xfrm>
            <a:off x="643049" y="412816"/>
            <a:ext cx="4997176" cy="832842"/>
            <a:chOff x="643049" y="401775"/>
            <a:chExt cx="4997176" cy="832842"/>
          </a:xfrm>
        </p:grpSpPr>
        <p:sp>
          <p:nvSpPr>
            <p:cNvPr id="646" name="Google Shape;646;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47" name="Google Shape;647;p71"/>
            <p:cNvGrpSpPr/>
            <p:nvPr/>
          </p:nvGrpSpPr>
          <p:grpSpPr>
            <a:xfrm>
              <a:off x="643049" y="401775"/>
              <a:ext cx="3470295" cy="832842"/>
              <a:chOff x="628424" y="2089488"/>
              <a:chExt cx="3470295" cy="832842"/>
            </a:xfrm>
          </p:grpSpPr>
          <p:sp>
            <p:nvSpPr>
              <p:cNvPr id="648" name="Google Shape;648;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03</a:t>
                </a:r>
                <a:endParaRPr b="1" sz="2700">
                  <a:solidFill>
                    <a:srgbClr val="FFFFFF"/>
                  </a:solidFill>
                  <a:latin typeface="Roboto Slab"/>
                  <a:ea typeface="Roboto Slab"/>
                  <a:cs typeface="Roboto Slab"/>
                  <a:sym typeface="Roboto Slab"/>
                </a:endParaRPr>
              </a:p>
            </p:txBody>
          </p:sp>
          <p:grpSp>
            <p:nvGrpSpPr>
              <p:cNvPr id="649" name="Google Shape;649;p71"/>
              <p:cNvGrpSpPr/>
              <p:nvPr/>
            </p:nvGrpSpPr>
            <p:grpSpPr>
              <a:xfrm>
                <a:off x="1461267" y="2089488"/>
                <a:ext cx="2637453" cy="832842"/>
                <a:chOff x="1841175" y="1870375"/>
                <a:chExt cx="2221200" cy="701400"/>
              </a:xfrm>
            </p:grpSpPr>
            <p:sp>
              <p:nvSpPr>
                <p:cNvPr id="650" name="Google Shape;650;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51" name="Google Shape;651;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52" name="Google Shape;652;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53" name="Google Shape;653;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54" name="Google Shape;654;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2019</a:t>
              </a:r>
              <a:endParaRPr b="1" sz="1600">
                <a:solidFill>
                  <a:srgbClr val="CC4125"/>
                </a:solidFill>
                <a:latin typeface="Roboto Slab"/>
                <a:ea typeface="Roboto Slab"/>
                <a:cs typeface="Roboto Slab"/>
                <a:sym typeface="Roboto Slab"/>
              </a:endParaRPr>
            </a:p>
          </p:txBody>
        </p:sp>
      </p:grpSp>
      <p:grpSp>
        <p:nvGrpSpPr>
          <p:cNvPr id="655" name="Google Shape;655;p71"/>
          <p:cNvGrpSpPr/>
          <p:nvPr/>
        </p:nvGrpSpPr>
        <p:grpSpPr>
          <a:xfrm>
            <a:off x="3399325" y="1574491"/>
            <a:ext cx="4952012" cy="832842"/>
            <a:chOff x="3399325" y="1775325"/>
            <a:chExt cx="4952012" cy="832842"/>
          </a:xfrm>
        </p:grpSpPr>
        <p:sp>
          <p:nvSpPr>
            <p:cNvPr id="656" name="Google Shape;656;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57" name="Google Shape;657;p71"/>
            <p:cNvGrpSpPr/>
            <p:nvPr/>
          </p:nvGrpSpPr>
          <p:grpSpPr>
            <a:xfrm>
              <a:off x="4879330" y="1775325"/>
              <a:ext cx="3472007" cy="832842"/>
              <a:chOff x="3829417" y="2089488"/>
              <a:chExt cx="3472007" cy="832842"/>
            </a:xfrm>
          </p:grpSpPr>
          <p:sp>
            <p:nvSpPr>
              <p:cNvPr id="658" name="Google Shape;658;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04</a:t>
                </a:r>
                <a:endParaRPr b="1" sz="2700">
                  <a:solidFill>
                    <a:srgbClr val="FFFFFF"/>
                  </a:solidFill>
                  <a:latin typeface="Roboto Slab"/>
                  <a:ea typeface="Roboto Slab"/>
                  <a:cs typeface="Roboto Slab"/>
                  <a:sym typeface="Roboto Slab"/>
                </a:endParaRPr>
              </a:p>
            </p:txBody>
          </p:sp>
          <p:grpSp>
            <p:nvGrpSpPr>
              <p:cNvPr id="659" name="Google Shape;659;p71"/>
              <p:cNvGrpSpPr/>
              <p:nvPr/>
            </p:nvGrpSpPr>
            <p:grpSpPr>
              <a:xfrm>
                <a:off x="3829417" y="2089488"/>
                <a:ext cx="2639219" cy="832842"/>
                <a:chOff x="3835575" y="1870375"/>
                <a:chExt cx="2222688" cy="701400"/>
              </a:xfrm>
            </p:grpSpPr>
            <p:sp>
              <p:nvSpPr>
                <p:cNvPr id="660" name="Google Shape;660;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61" name="Google Shape;661;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62" name="Google Shape;662;p71"/>
            <p:cNvGrpSpPr/>
            <p:nvPr/>
          </p:nvGrpSpPr>
          <p:grpSpPr>
            <a:xfrm>
              <a:off x="5101724" y="1900731"/>
              <a:ext cx="2299227" cy="582033"/>
              <a:chOff x="1536585" y="2242969"/>
              <a:chExt cx="2299227" cy="582033"/>
            </a:xfrm>
          </p:grpSpPr>
          <p:sp>
            <p:nvSpPr>
              <p:cNvPr id="663" name="Google Shape;663;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64" name="Google Shape;664;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65" name="Google Shape;665;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2020</a:t>
              </a:r>
              <a:endParaRPr b="1" sz="1600">
                <a:solidFill>
                  <a:srgbClr val="CC4125"/>
                </a:solidFill>
                <a:latin typeface="Roboto Slab"/>
                <a:ea typeface="Roboto Slab"/>
                <a:cs typeface="Roboto Slab"/>
                <a:sym typeface="Roboto Slab"/>
              </a:endParaRPr>
            </a:p>
          </p:txBody>
        </p:sp>
      </p:grpSp>
      <p:grpSp>
        <p:nvGrpSpPr>
          <p:cNvPr id="666" name="Google Shape;666;p71"/>
          <p:cNvGrpSpPr/>
          <p:nvPr/>
        </p:nvGrpSpPr>
        <p:grpSpPr>
          <a:xfrm>
            <a:off x="643049" y="2736166"/>
            <a:ext cx="4997176" cy="832842"/>
            <a:chOff x="643049" y="401775"/>
            <a:chExt cx="4997176" cy="832842"/>
          </a:xfrm>
        </p:grpSpPr>
        <p:sp>
          <p:nvSpPr>
            <p:cNvPr id="667" name="Google Shape;667;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68" name="Google Shape;668;p71"/>
            <p:cNvGrpSpPr/>
            <p:nvPr/>
          </p:nvGrpSpPr>
          <p:grpSpPr>
            <a:xfrm>
              <a:off x="643049" y="401775"/>
              <a:ext cx="3470295" cy="832842"/>
              <a:chOff x="628424" y="2089488"/>
              <a:chExt cx="3470295" cy="832842"/>
            </a:xfrm>
          </p:grpSpPr>
          <p:sp>
            <p:nvSpPr>
              <p:cNvPr id="669" name="Google Shape;669;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05</a:t>
                </a:r>
                <a:endParaRPr b="1" sz="2700">
                  <a:solidFill>
                    <a:srgbClr val="FFFFFF"/>
                  </a:solidFill>
                  <a:latin typeface="Roboto Slab"/>
                  <a:ea typeface="Roboto Slab"/>
                  <a:cs typeface="Roboto Slab"/>
                  <a:sym typeface="Roboto Slab"/>
                </a:endParaRPr>
              </a:p>
            </p:txBody>
          </p:sp>
          <p:grpSp>
            <p:nvGrpSpPr>
              <p:cNvPr id="670" name="Google Shape;670;p71"/>
              <p:cNvGrpSpPr/>
              <p:nvPr/>
            </p:nvGrpSpPr>
            <p:grpSpPr>
              <a:xfrm>
                <a:off x="1461267" y="2089488"/>
                <a:ext cx="2637453" cy="832842"/>
                <a:chOff x="1841175" y="1870375"/>
                <a:chExt cx="2221200" cy="701400"/>
              </a:xfrm>
            </p:grpSpPr>
            <p:sp>
              <p:nvSpPr>
                <p:cNvPr id="671" name="Google Shape;671;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72" name="Google Shape;672;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73" name="Google Shape;673;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74" name="Google Shape;674;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75" name="Google Shape;675;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2021</a:t>
              </a:r>
              <a:endParaRPr b="1" sz="1600">
                <a:solidFill>
                  <a:srgbClr val="CC4125"/>
                </a:solidFill>
                <a:latin typeface="Roboto Slab"/>
                <a:ea typeface="Roboto Slab"/>
                <a:cs typeface="Roboto Slab"/>
                <a:sym typeface="Roboto Slab"/>
              </a:endParaRPr>
            </a:p>
          </p:txBody>
        </p:sp>
      </p:grpSp>
      <p:grpSp>
        <p:nvGrpSpPr>
          <p:cNvPr id="676" name="Google Shape;676;p71"/>
          <p:cNvGrpSpPr/>
          <p:nvPr/>
        </p:nvGrpSpPr>
        <p:grpSpPr>
          <a:xfrm>
            <a:off x="3399325" y="3897841"/>
            <a:ext cx="4952012" cy="832842"/>
            <a:chOff x="3399325" y="1775325"/>
            <a:chExt cx="4952012" cy="832842"/>
          </a:xfrm>
        </p:grpSpPr>
        <p:sp>
          <p:nvSpPr>
            <p:cNvPr id="677" name="Google Shape;677;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78" name="Google Shape;678;p71"/>
            <p:cNvGrpSpPr/>
            <p:nvPr/>
          </p:nvGrpSpPr>
          <p:grpSpPr>
            <a:xfrm>
              <a:off x="4879330" y="1775325"/>
              <a:ext cx="3472007" cy="832842"/>
              <a:chOff x="3829417" y="2089488"/>
              <a:chExt cx="3472007" cy="832842"/>
            </a:xfrm>
          </p:grpSpPr>
          <p:sp>
            <p:nvSpPr>
              <p:cNvPr id="679" name="Google Shape;679;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06</a:t>
                </a:r>
                <a:endParaRPr b="1" sz="2700">
                  <a:solidFill>
                    <a:srgbClr val="FFFFFF"/>
                  </a:solidFill>
                  <a:latin typeface="Roboto Slab"/>
                  <a:ea typeface="Roboto Slab"/>
                  <a:cs typeface="Roboto Slab"/>
                  <a:sym typeface="Roboto Slab"/>
                </a:endParaRPr>
              </a:p>
            </p:txBody>
          </p:sp>
          <p:grpSp>
            <p:nvGrpSpPr>
              <p:cNvPr id="680" name="Google Shape;680;p71"/>
              <p:cNvGrpSpPr/>
              <p:nvPr/>
            </p:nvGrpSpPr>
            <p:grpSpPr>
              <a:xfrm>
                <a:off x="3829417" y="2089488"/>
                <a:ext cx="2639219" cy="832842"/>
                <a:chOff x="3835575" y="1870375"/>
                <a:chExt cx="2222688" cy="701400"/>
              </a:xfrm>
            </p:grpSpPr>
            <p:sp>
              <p:nvSpPr>
                <p:cNvPr id="681" name="Google Shape;681;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82" name="Google Shape;682;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83" name="Google Shape;683;p71"/>
            <p:cNvGrpSpPr/>
            <p:nvPr/>
          </p:nvGrpSpPr>
          <p:grpSpPr>
            <a:xfrm>
              <a:off x="5101724" y="1900731"/>
              <a:ext cx="2299227" cy="582033"/>
              <a:chOff x="1536585" y="2242969"/>
              <a:chExt cx="2299227" cy="582033"/>
            </a:xfrm>
          </p:grpSpPr>
          <p:sp>
            <p:nvSpPr>
              <p:cNvPr id="684" name="Google Shape;684;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85" name="Google Shape;685;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86" name="Google Shape;686;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2022</a:t>
              </a:r>
              <a:endParaRPr b="1" sz="1600">
                <a:solidFill>
                  <a:srgbClr val="CC4125"/>
                </a:solidFill>
                <a:latin typeface="Roboto Slab"/>
                <a:ea typeface="Roboto Slab"/>
                <a:cs typeface="Roboto Slab"/>
                <a:sym typeface="Roboto Slab"/>
              </a:endParaRPr>
            </a:p>
          </p:txBody>
        </p:sp>
      </p:grpSp>
      <p:sp>
        <p:nvSpPr>
          <p:cNvPr id="687" name="Google Shape;68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288" name="Shape 288"/>
        <p:cNvGrpSpPr/>
        <p:nvPr/>
      </p:nvGrpSpPr>
      <p:grpSpPr>
        <a:xfrm>
          <a:off x="0" y="0"/>
          <a:ext cx="0" cy="0"/>
          <a:chOff x="0" y="0"/>
          <a:chExt cx="0" cy="0"/>
        </a:xfrm>
      </p:grpSpPr>
      <p:sp>
        <p:nvSpPr>
          <p:cNvPr id="289" name="Google Shape;289;p54"/>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Instructions</a:t>
            </a:r>
            <a:endParaRPr b="1">
              <a:solidFill>
                <a:srgbClr val="FFFFFF"/>
              </a:solidFill>
            </a:endParaRPr>
          </a:p>
        </p:txBody>
      </p:sp>
      <p:sp>
        <p:nvSpPr>
          <p:cNvPr id="290" name="Google Shape;290;p54"/>
          <p:cNvSpPr txBox="1"/>
          <p:nvPr/>
        </p:nvSpPr>
        <p:spPr>
          <a:xfrm>
            <a:off x="311625" y="881150"/>
            <a:ext cx="85206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CC4125"/>
                </a:solidFill>
                <a:latin typeface="Open Sans"/>
                <a:ea typeface="Open Sans"/>
                <a:cs typeface="Open Sans"/>
                <a:sym typeface="Open Sans"/>
              </a:rPr>
              <a:t>How to work with this template?</a:t>
            </a:r>
            <a:endParaRPr b="1" sz="1300">
              <a:solidFill>
                <a:srgbClr val="CC4125"/>
              </a:solidFill>
              <a:latin typeface="Open Sans"/>
              <a:ea typeface="Open Sans"/>
              <a:cs typeface="Open Sans"/>
              <a:sym typeface="Open Sans"/>
            </a:endParaRPr>
          </a:p>
          <a:p>
            <a:pPr indent="0" lvl="0" marL="0" rtl="0" algn="l">
              <a:spcBef>
                <a:spcPts val="0"/>
              </a:spcBef>
              <a:spcAft>
                <a:spcPts val="0"/>
              </a:spcAft>
              <a:buNone/>
            </a:pPr>
            <a:r>
              <a:rPr lang="en-GB" sz="1300">
                <a:solidFill>
                  <a:srgbClr val="999999"/>
                </a:solidFill>
                <a:latin typeface="Open Sans"/>
                <a:ea typeface="Open Sans"/>
                <a:cs typeface="Open Sans"/>
                <a:sym typeface="Open Sans"/>
              </a:rPr>
              <a:t>Open the presentation from the Google Slides Viewer (gear icon) or press the button below. </a:t>
            </a:r>
            <a:r>
              <a:rPr lang="en-GB" sz="1300">
                <a:solidFill>
                  <a:srgbClr val="CC4125"/>
                </a:solidFill>
                <a:latin typeface="Open Sans"/>
                <a:ea typeface="Open Sans"/>
                <a:cs typeface="Open Sans"/>
                <a:sym typeface="Open Sans"/>
              </a:rPr>
              <a:t>In order to be able to edit the presentation in Google Slides, you must own a Google® Account and be logged in.</a:t>
            </a:r>
            <a:endParaRPr sz="1300">
              <a:solidFill>
                <a:srgbClr val="CC4125"/>
              </a:solidFill>
              <a:latin typeface="Open Sans"/>
              <a:ea typeface="Open Sans"/>
              <a:cs typeface="Open Sans"/>
              <a:sym typeface="Open Sans"/>
            </a:endParaRPr>
          </a:p>
        </p:txBody>
      </p:sp>
      <p:pic>
        <p:nvPicPr>
          <p:cNvPr id="291" name="Google Shape;291;p54"/>
          <p:cNvPicPr preferRelativeResize="0"/>
          <p:nvPr/>
        </p:nvPicPr>
        <p:blipFill>
          <a:blip r:embed="rId3">
            <a:alphaModFix/>
          </a:blip>
          <a:stretch>
            <a:fillRect/>
          </a:stretch>
        </p:blipFill>
        <p:spPr>
          <a:xfrm>
            <a:off x="4785750" y="1853910"/>
            <a:ext cx="337533" cy="333356"/>
          </a:xfrm>
          <a:prstGeom prst="rect">
            <a:avLst/>
          </a:prstGeom>
          <a:noFill/>
          <a:ln>
            <a:noFill/>
          </a:ln>
        </p:spPr>
      </p:pic>
      <p:pic>
        <p:nvPicPr>
          <p:cNvPr id="292" name="Google Shape;292;p54"/>
          <p:cNvPicPr preferRelativeResize="0"/>
          <p:nvPr/>
        </p:nvPicPr>
        <p:blipFill>
          <a:blip r:embed="rId4">
            <a:alphaModFix/>
          </a:blip>
          <a:stretch>
            <a:fillRect/>
          </a:stretch>
        </p:blipFill>
        <p:spPr>
          <a:xfrm>
            <a:off x="350216" y="1848573"/>
            <a:ext cx="359092" cy="354648"/>
          </a:xfrm>
          <a:prstGeom prst="rect">
            <a:avLst/>
          </a:prstGeom>
          <a:noFill/>
          <a:ln>
            <a:noFill/>
          </a:ln>
        </p:spPr>
      </p:pic>
      <p:sp>
        <p:nvSpPr>
          <p:cNvPr id="293" name="Google Shape;293;p54"/>
          <p:cNvSpPr txBox="1"/>
          <p:nvPr/>
        </p:nvSpPr>
        <p:spPr>
          <a:xfrm>
            <a:off x="814100" y="1859248"/>
            <a:ext cx="35442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Google Slides</a:t>
            </a:r>
            <a:endParaRPr sz="2000">
              <a:solidFill>
                <a:srgbClr val="CC4125"/>
              </a:solidFill>
              <a:latin typeface="Roboto Slab"/>
              <a:ea typeface="Roboto Slab"/>
              <a:cs typeface="Roboto Slab"/>
              <a:sym typeface="Roboto Slab"/>
            </a:endParaRPr>
          </a:p>
        </p:txBody>
      </p:sp>
      <p:sp>
        <p:nvSpPr>
          <p:cNvPr id="294" name="Google Shape;294;p54"/>
          <p:cNvSpPr txBox="1"/>
          <p:nvPr/>
        </p:nvSpPr>
        <p:spPr>
          <a:xfrm>
            <a:off x="5281300" y="1864598"/>
            <a:ext cx="35511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PowerPoint®</a:t>
            </a:r>
            <a:endParaRPr sz="2000">
              <a:solidFill>
                <a:srgbClr val="CC4125"/>
              </a:solidFill>
              <a:latin typeface="Roboto Slab"/>
              <a:ea typeface="Roboto Slab"/>
              <a:cs typeface="Roboto Slab"/>
              <a:sym typeface="Roboto Slab"/>
            </a:endParaRPr>
          </a:p>
        </p:txBody>
      </p:sp>
      <p:sp>
        <p:nvSpPr>
          <p:cNvPr id="295" name="Google Shape;295;p54"/>
          <p:cNvSpPr txBox="1"/>
          <p:nvPr/>
        </p:nvSpPr>
        <p:spPr>
          <a:xfrm>
            <a:off x="314200" y="2318123"/>
            <a:ext cx="40644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Please 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Make a copy</a:t>
            </a:r>
            <a:r>
              <a:rPr lang="en-GB" sz="1100">
                <a:solidFill>
                  <a:srgbClr val="999999"/>
                </a:solidFill>
                <a:latin typeface="Open Sans"/>
                <a:ea typeface="Open Sans"/>
                <a:cs typeface="Open Sans"/>
                <a:sym typeface="Open Sans"/>
              </a:rPr>
              <a:t>. </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lang="en-GB" sz="1100">
                <a:solidFill>
                  <a:srgbClr val="999999"/>
                </a:solidFill>
                <a:latin typeface="Open Sans"/>
                <a:ea typeface="Open Sans"/>
                <a:cs typeface="Open Sans"/>
                <a:sym typeface="Open Sans"/>
              </a:rPr>
              <a:t>A new Google Slides Editor will open with an editable copy of the template. This copy will be created in your Google Drive® account.</a:t>
            </a:r>
            <a:endParaRPr sz="1000">
              <a:solidFill>
                <a:srgbClr val="999999"/>
              </a:solidFill>
              <a:latin typeface="Open Sans"/>
              <a:ea typeface="Open Sans"/>
              <a:cs typeface="Open Sans"/>
              <a:sym typeface="Open Sans"/>
            </a:endParaRPr>
          </a:p>
        </p:txBody>
      </p:sp>
      <p:sp>
        <p:nvSpPr>
          <p:cNvPr id="296" name="Google Shape;296;p54"/>
          <p:cNvSpPr txBox="1"/>
          <p:nvPr/>
        </p:nvSpPr>
        <p:spPr>
          <a:xfrm>
            <a:off x="4785750" y="2276923"/>
            <a:ext cx="41556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Download as Microsoft PowerPoint.</a:t>
            </a:r>
            <a:r>
              <a:rPr lang="en-GB" sz="1100">
                <a:solidFill>
                  <a:srgbClr val="999999"/>
                </a:solidFill>
                <a:latin typeface="Open Sans"/>
                <a:ea typeface="Open Sans"/>
                <a:cs typeface="Open Sans"/>
                <a:sym typeface="Open Sans"/>
              </a:rPr>
              <a:t> You will download a .</a:t>
            </a:r>
            <a:r>
              <a:rPr b="1" lang="en-GB" sz="1100">
                <a:solidFill>
                  <a:srgbClr val="999999"/>
                </a:solidFill>
                <a:latin typeface="Open Sans"/>
                <a:ea typeface="Open Sans"/>
                <a:cs typeface="Open Sans"/>
                <a:sym typeface="Open Sans"/>
              </a:rPr>
              <a:t>pptx</a:t>
            </a:r>
            <a:r>
              <a:rPr lang="en-GB" sz="1100">
                <a:solidFill>
                  <a:srgbClr val="999999"/>
                </a:solidFill>
                <a:latin typeface="Open Sans"/>
                <a:ea typeface="Open Sans"/>
                <a:cs typeface="Open Sans"/>
                <a:sym typeface="Open Sans"/>
              </a:rPr>
              <a:t> file that you can open in PowerPoint.</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b="1" lang="en-GB" sz="1100">
                <a:solidFill>
                  <a:srgbClr val="999999"/>
                </a:solidFill>
                <a:latin typeface="Open Sans"/>
                <a:ea typeface="Open Sans"/>
                <a:cs typeface="Open Sans"/>
                <a:sym typeface="Open Sans"/>
              </a:rPr>
              <a:t>Note</a:t>
            </a:r>
            <a:r>
              <a:rPr lang="en-GB" sz="1100">
                <a:solidFill>
                  <a:srgbClr val="999999"/>
                </a:solidFill>
                <a:latin typeface="Open Sans"/>
                <a:ea typeface="Open Sans"/>
                <a:cs typeface="Open Sans"/>
                <a:sym typeface="Open Sans"/>
              </a:rPr>
              <a:t>: You will need to install the fonts used in this presentation. Links to the fonts are provided at the end of this presentation.</a:t>
            </a:r>
            <a:endParaRPr sz="1100">
              <a:solidFill>
                <a:srgbClr val="999999"/>
              </a:solidFill>
              <a:latin typeface="Open Sans"/>
              <a:ea typeface="Open Sans"/>
              <a:cs typeface="Open Sans"/>
              <a:sym typeface="Open Sans"/>
            </a:endParaRPr>
          </a:p>
        </p:txBody>
      </p:sp>
      <p:pic>
        <p:nvPicPr>
          <p:cNvPr descr="by.png" id="297" name="Google Shape;297;p54"/>
          <p:cNvPicPr preferRelativeResize="0"/>
          <p:nvPr/>
        </p:nvPicPr>
        <p:blipFill>
          <a:blip r:embed="rId5">
            <a:alphaModFix/>
          </a:blip>
          <a:stretch>
            <a:fillRect/>
          </a:stretch>
        </p:blipFill>
        <p:spPr>
          <a:xfrm>
            <a:off x="400105" y="4479652"/>
            <a:ext cx="952635" cy="333356"/>
          </a:xfrm>
          <a:prstGeom prst="rect">
            <a:avLst/>
          </a:prstGeom>
          <a:noFill/>
          <a:ln cap="flat" cmpd="sng" w="19050">
            <a:solidFill>
              <a:srgbClr val="434343"/>
            </a:solidFill>
            <a:prstDash val="solid"/>
            <a:round/>
            <a:headEnd len="sm" w="sm" type="none"/>
            <a:tailEnd len="sm" w="sm" type="none"/>
          </a:ln>
        </p:spPr>
      </p:pic>
      <p:sp>
        <p:nvSpPr>
          <p:cNvPr id="298" name="Google Shape;298;p54"/>
          <p:cNvSpPr txBox="1"/>
          <p:nvPr/>
        </p:nvSpPr>
        <p:spPr>
          <a:xfrm>
            <a:off x="1543725" y="4444880"/>
            <a:ext cx="7288800" cy="402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1000"/>
              </a:spcAft>
              <a:buNone/>
            </a:pPr>
            <a:r>
              <a:rPr b="1" lang="en-GB" sz="900">
                <a:solidFill>
                  <a:srgbClr val="999999"/>
                </a:solidFill>
                <a:latin typeface="Open Sans"/>
                <a:ea typeface="Open Sans"/>
                <a:cs typeface="Open Sans"/>
                <a:sym typeface="Open Sans"/>
              </a:rPr>
              <a:t>Important:</a:t>
            </a:r>
            <a:r>
              <a:rPr lang="en-GB" sz="900">
                <a:solidFill>
                  <a:srgbClr val="999999"/>
                </a:solidFill>
                <a:latin typeface="Open Sans"/>
                <a:ea typeface="Open Sans"/>
                <a:cs typeface="Open Sans"/>
                <a:sym typeface="Open Sans"/>
              </a:rPr>
              <a:t> All our templates are free to use under </a:t>
            </a:r>
            <a:r>
              <a:rPr lang="en-GB" sz="900" u="sng">
                <a:solidFill>
                  <a:srgbClr val="999999"/>
                </a:solidFill>
                <a:latin typeface="Open Sans"/>
                <a:ea typeface="Open Sans"/>
                <a:cs typeface="Open Sans"/>
                <a:sym typeface="Open Sans"/>
                <a:hlinkClick r:id="rId6">
                  <a:extLst>
                    <a:ext uri="{A12FA001-AC4F-418D-AE19-62706E023703}">
                      <ahyp:hlinkClr val="tx"/>
                    </a:ext>
                  </a:extLst>
                </a:hlinkClick>
              </a:rPr>
              <a:t>Creative Commons Attribution License</a:t>
            </a:r>
            <a:r>
              <a:rPr lang="en-GB" sz="900">
                <a:solidFill>
                  <a:srgbClr val="999999"/>
                </a:solidFill>
                <a:latin typeface="Open Sans"/>
                <a:ea typeface="Open Sans"/>
                <a:cs typeface="Open Sans"/>
                <a:sym typeface="Open Sans"/>
              </a:rPr>
              <a:t>. If you use the graphic assets (photos, icons and typographies) included in this Google Slides Templates you must keep the Credits slide or add all attributions in the last slide notes.</a:t>
            </a:r>
            <a:endParaRPr sz="1000">
              <a:solidFill>
                <a:srgbClr val="999999"/>
              </a:solidFill>
              <a:latin typeface="Open Sans"/>
              <a:ea typeface="Open Sans"/>
              <a:cs typeface="Open Sans"/>
              <a:sym typeface="Open Sans"/>
            </a:endParaRPr>
          </a:p>
        </p:txBody>
      </p:sp>
      <p:cxnSp>
        <p:nvCxnSpPr>
          <p:cNvPr id="299" name="Google Shape;299;p54"/>
          <p:cNvCxnSpPr/>
          <p:nvPr/>
        </p:nvCxnSpPr>
        <p:spPr>
          <a:xfrm>
            <a:off x="388200" y="4243899"/>
            <a:ext cx="8367600" cy="0"/>
          </a:xfrm>
          <a:prstGeom prst="straightConnector1">
            <a:avLst/>
          </a:prstGeom>
          <a:noFill/>
          <a:ln cap="flat" cmpd="sng" w="9525">
            <a:solidFill>
              <a:srgbClr val="CC4125"/>
            </a:solidFill>
            <a:prstDash val="solid"/>
            <a:round/>
            <a:headEnd len="med" w="med" type="none"/>
            <a:tailEnd len="med" w="med" type="none"/>
          </a:ln>
        </p:spPr>
      </p:cxnSp>
      <p:sp>
        <p:nvSpPr>
          <p:cNvPr id="300" name="Google Shape;300;p5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91" name="Shape 691"/>
        <p:cNvGrpSpPr/>
        <p:nvPr/>
      </p:nvGrpSpPr>
      <p:grpSpPr>
        <a:xfrm>
          <a:off x="0" y="0"/>
          <a:ext cx="0" cy="0"/>
          <a:chOff x="0" y="0"/>
          <a:chExt cx="0" cy="0"/>
        </a:xfrm>
      </p:grpSpPr>
      <p:sp>
        <p:nvSpPr>
          <p:cNvPr id="692" name="Google Shape;692;p72"/>
          <p:cNvSpPr/>
          <p:nvPr/>
        </p:nvSpPr>
        <p:spPr>
          <a:xfrm>
            <a:off x="3954600" y="358725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cxnSp>
        <p:nvCxnSpPr>
          <p:cNvPr id="693" name="Google Shape;693;p72"/>
          <p:cNvCxnSpPr/>
          <p:nvPr/>
        </p:nvCxnSpPr>
        <p:spPr>
          <a:xfrm>
            <a:off x="4572000" y="21750"/>
            <a:ext cx="0" cy="3565500"/>
          </a:xfrm>
          <a:prstGeom prst="straightConnector1">
            <a:avLst/>
          </a:prstGeom>
          <a:noFill/>
          <a:ln cap="flat" cmpd="sng" w="76200">
            <a:solidFill>
              <a:srgbClr val="CC4125"/>
            </a:solidFill>
            <a:prstDash val="solid"/>
            <a:round/>
            <a:headEnd len="med" w="med" type="none"/>
            <a:tailEnd len="med" w="med" type="none"/>
          </a:ln>
        </p:spPr>
      </p:cxnSp>
      <p:grpSp>
        <p:nvGrpSpPr>
          <p:cNvPr id="694" name="Google Shape;694;p72"/>
          <p:cNvGrpSpPr/>
          <p:nvPr/>
        </p:nvGrpSpPr>
        <p:grpSpPr>
          <a:xfrm>
            <a:off x="643049" y="840150"/>
            <a:ext cx="4997176" cy="832842"/>
            <a:chOff x="643049" y="2089500"/>
            <a:chExt cx="4997176" cy="832842"/>
          </a:xfrm>
        </p:grpSpPr>
        <p:sp>
          <p:nvSpPr>
            <p:cNvPr id="695" name="Google Shape;695;p72"/>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6" name="Google Shape;696;p72"/>
            <p:cNvGrpSpPr/>
            <p:nvPr/>
          </p:nvGrpSpPr>
          <p:grpSpPr>
            <a:xfrm>
              <a:off x="643049" y="2089500"/>
              <a:ext cx="3470295" cy="832842"/>
              <a:chOff x="628424" y="2089488"/>
              <a:chExt cx="3470295" cy="832842"/>
            </a:xfrm>
          </p:grpSpPr>
          <p:sp>
            <p:nvSpPr>
              <p:cNvPr id="697" name="Google Shape;697;p72"/>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98" name="Google Shape;698;p72"/>
              <p:cNvGrpSpPr/>
              <p:nvPr/>
            </p:nvGrpSpPr>
            <p:grpSpPr>
              <a:xfrm>
                <a:off x="1461267" y="2089488"/>
                <a:ext cx="2637453" cy="832842"/>
                <a:chOff x="1841175" y="1870375"/>
                <a:chExt cx="2221200" cy="701400"/>
              </a:xfrm>
            </p:grpSpPr>
            <p:sp>
              <p:nvSpPr>
                <p:cNvPr id="699" name="Google Shape;699;p72"/>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2"/>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1" name="Google Shape;701;p72"/>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02" name="Google Shape;702;p72"/>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03" name="Google Shape;703;p72"/>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2023</a:t>
              </a:r>
              <a:endParaRPr b="1" sz="1600">
                <a:solidFill>
                  <a:srgbClr val="CC4125"/>
                </a:solidFill>
                <a:latin typeface="Roboto Slab"/>
                <a:ea typeface="Roboto Slab"/>
                <a:cs typeface="Roboto Slab"/>
                <a:sym typeface="Roboto Slab"/>
              </a:endParaRPr>
            </a:p>
          </p:txBody>
        </p:sp>
      </p:grpSp>
      <p:grpSp>
        <p:nvGrpSpPr>
          <p:cNvPr id="704" name="Google Shape;704;p72"/>
          <p:cNvGrpSpPr/>
          <p:nvPr/>
        </p:nvGrpSpPr>
        <p:grpSpPr>
          <a:xfrm>
            <a:off x="3399325" y="2155325"/>
            <a:ext cx="4952012" cy="832842"/>
            <a:chOff x="3399325" y="3587250"/>
            <a:chExt cx="4952012" cy="832842"/>
          </a:xfrm>
        </p:grpSpPr>
        <p:sp>
          <p:nvSpPr>
            <p:cNvPr id="705" name="Google Shape;705;p72"/>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72"/>
            <p:cNvGrpSpPr/>
            <p:nvPr/>
          </p:nvGrpSpPr>
          <p:grpSpPr>
            <a:xfrm>
              <a:off x="4879330" y="3587250"/>
              <a:ext cx="3472007" cy="832842"/>
              <a:chOff x="3829417" y="2089488"/>
              <a:chExt cx="3472007" cy="832842"/>
            </a:xfrm>
          </p:grpSpPr>
          <p:sp>
            <p:nvSpPr>
              <p:cNvPr id="707" name="Google Shape;707;p72"/>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708" name="Google Shape;708;p72"/>
              <p:cNvGrpSpPr/>
              <p:nvPr/>
            </p:nvGrpSpPr>
            <p:grpSpPr>
              <a:xfrm>
                <a:off x="3829417" y="2089488"/>
                <a:ext cx="2639219" cy="832842"/>
                <a:chOff x="3835575" y="1870375"/>
                <a:chExt cx="2222688" cy="701400"/>
              </a:xfrm>
            </p:grpSpPr>
            <p:sp>
              <p:nvSpPr>
                <p:cNvPr id="709" name="Google Shape;709;p72"/>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2"/>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1" name="Google Shape;711;p72"/>
            <p:cNvGrpSpPr/>
            <p:nvPr/>
          </p:nvGrpSpPr>
          <p:grpSpPr>
            <a:xfrm>
              <a:off x="5101724" y="3712656"/>
              <a:ext cx="2299227" cy="582033"/>
              <a:chOff x="1536585" y="2242969"/>
              <a:chExt cx="2299227" cy="582033"/>
            </a:xfrm>
          </p:grpSpPr>
          <p:sp>
            <p:nvSpPr>
              <p:cNvPr id="712" name="Google Shape;712;p72"/>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13" name="Google Shape;713;p72"/>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14" name="Google Shape;714;p72"/>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2024</a:t>
              </a:r>
              <a:endParaRPr b="1" sz="1600">
                <a:solidFill>
                  <a:srgbClr val="CC4125"/>
                </a:solidFill>
                <a:latin typeface="Roboto Slab"/>
                <a:ea typeface="Roboto Slab"/>
                <a:cs typeface="Roboto Slab"/>
                <a:sym typeface="Roboto Slab"/>
              </a:endParaRPr>
            </a:p>
          </p:txBody>
        </p:sp>
      </p:grpSp>
      <p:sp>
        <p:nvSpPr>
          <p:cNvPr id="715" name="Google Shape;715;p72"/>
          <p:cNvSpPr txBox="1"/>
          <p:nvPr/>
        </p:nvSpPr>
        <p:spPr>
          <a:xfrm>
            <a:off x="995700" y="4174700"/>
            <a:ext cx="7152600" cy="552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716" name="Google Shape;716;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20" name="Shape 720"/>
        <p:cNvGrpSpPr/>
        <p:nvPr/>
      </p:nvGrpSpPr>
      <p:grpSpPr>
        <a:xfrm>
          <a:off x="0" y="0"/>
          <a:ext cx="0" cy="0"/>
          <a:chOff x="0" y="0"/>
          <a:chExt cx="0" cy="0"/>
        </a:xfrm>
      </p:grpSpPr>
      <p:grpSp>
        <p:nvGrpSpPr>
          <p:cNvPr id="721" name="Google Shape;721;p73"/>
          <p:cNvGrpSpPr/>
          <p:nvPr/>
        </p:nvGrpSpPr>
        <p:grpSpPr>
          <a:xfrm>
            <a:off x="1410325" y="1607408"/>
            <a:ext cx="6308400" cy="2761802"/>
            <a:chOff x="1410325" y="1607408"/>
            <a:chExt cx="6308400" cy="2761802"/>
          </a:xfrm>
        </p:grpSpPr>
        <p:grpSp>
          <p:nvGrpSpPr>
            <p:cNvPr id="722" name="Google Shape;722;p73"/>
            <p:cNvGrpSpPr/>
            <p:nvPr/>
          </p:nvGrpSpPr>
          <p:grpSpPr>
            <a:xfrm>
              <a:off x="1415775" y="1840806"/>
              <a:ext cx="6297850" cy="2528405"/>
              <a:chOff x="1415780" y="1840639"/>
              <a:chExt cx="6297850" cy="218316"/>
            </a:xfrm>
          </p:grpSpPr>
          <p:cxnSp>
            <p:nvCxnSpPr>
              <p:cNvPr id="723" name="Google Shape;723;p73"/>
              <p:cNvCxnSpPr/>
              <p:nvPr/>
            </p:nvCxnSpPr>
            <p:spPr>
              <a:xfrm>
                <a:off x="141578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4" name="Google Shape;724;p73"/>
              <p:cNvCxnSpPr/>
              <p:nvPr/>
            </p:nvCxnSpPr>
            <p:spPr>
              <a:xfrm>
                <a:off x="35053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5" name="Google Shape;725;p73"/>
              <p:cNvCxnSpPr/>
              <p:nvPr/>
            </p:nvCxnSpPr>
            <p:spPr>
              <a:xfrm>
                <a:off x="56679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6" name="Google Shape;726;p73"/>
              <p:cNvCxnSpPr/>
              <p:nvPr/>
            </p:nvCxnSpPr>
            <p:spPr>
              <a:xfrm>
                <a:off x="7713630" y="1840639"/>
                <a:ext cx="0" cy="218316"/>
              </a:xfrm>
              <a:prstGeom prst="straightConnector1">
                <a:avLst/>
              </a:prstGeom>
              <a:noFill/>
              <a:ln cap="flat" cmpd="sng" w="9525">
                <a:solidFill>
                  <a:schemeClr val="dk2"/>
                </a:solidFill>
                <a:prstDash val="solid"/>
                <a:round/>
                <a:headEnd len="med" w="med" type="none"/>
                <a:tailEnd len="med" w="med" type="none"/>
              </a:ln>
            </p:spPr>
          </p:cxnSp>
        </p:grpSp>
        <p:cxnSp>
          <p:nvCxnSpPr>
            <p:cNvPr id="727" name="Google Shape;727;p73"/>
            <p:cNvCxnSpPr>
              <a:stCxn id="728" idx="2"/>
            </p:cNvCxnSpPr>
            <p:nvPr/>
          </p:nvCxnSpPr>
          <p:spPr>
            <a:xfrm>
              <a:off x="4572000" y="1607408"/>
              <a:ext cx="0" cy="226500"/>
            </a:xfrm>
            <a:prstGeom prst="straightConnector1">
              <a:avLst/>
            </a:prstGeom>
            <a:noFill/>
            <a:ln cap="flat" cmpd="sng" w="9525">
              <a:solidFill>
                <a:schemeClr val="dk2"/>
              </a:solidFill>
              <a:prstDash val="solid"/>
              <a:round/>
              <a:headEnd len="med" w="med" type="none"/>
              <a:tailEnd len="med" w="med" type="none"/>
            </a:ln>
          </p:spPr>
        </p:cxnSp>
        <p:cxnSp>
          <p:nvCxnSpPr>
            <p:cNvPr id="729" name="Google Shape;729;p73"/>
            <p:cNvCxnSpPr/>
            <p:nvPr/>
          </p:nvCxnSpPr>
          <p:spPr>
            <a:xfrm>
              <a:off x="1410325" y="1835876"/>
              <a:ext cx="6308400" cy="0"/>
            </a:xfrm>
            <a:prstGeom prst="straightConnector1">
              <a:avLst/>
            </a:prstGeom>
            <a:noFill/>
            <a:ln cap="flat" cmpd="sng" w="9525">
              <a:solidFill>
                <a:schemeClr val="dk2"/>
              </a:solidFill>
              <a:prstDash val="solid"/>
              <a:round/>
              <a:headEnd len="med" w="med" type="none"/>
              <a:tailEnd len="med" w="med" type="none"/>
            </a:ln>
          </p:spPr>
        </p:cxnSp>
      </p:grpSp>
      <p:sp>
        <p:nvSpPr>
          <p:cNvPr id="728" name="Google Shape;728;p73"/>
          <p:cNvSpPr/>
          <p:nvPr/>
        </p:nvSpPr>
        <p:spPr>
          <a:xfrm>
            <a:off x="3691650" y="1198208"/>
            <a:ext cx="1760700" cy="409200"/>
          </a:xfrm>
          <a:prstGeom prst="roundRect">
            <a:avLst>
              <a:gd fmla="val 160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MAIN LEVEL</a:t>
            </a:r>
            <a:endParaRPr b="1">
              <a:solidFill>
                <a:srgbClr val="FFFFFF"/>
              </a:solidFill>
              <a:latin typeface="Roboto Slab"/>
              <a:ea typeface="Roboto Slab"/>
              <a:cs typeface="Roboto Slab"/>
              <a:sym typeface="Roboto Slab"/>
            </a:endParaRPr>
          </a:p>
        </p:txBody>
      </p:sp>
      <p:sp>
        <p:nvSpPr>
          <p:cNvPr id="730" name="Google Shape;730;p73"/>
          <p:cNvSpPr/>
          <p:nvPr/>
        </p:nvSpPr>
        <p:spPr>
          <a:xfrm>
            <a:off x="53217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ONE</a:t>
            </a:r>
            <a:endParaRPr b="1">
              <a:solidFill>
                <a:srgbClr val="FFFFFF"/>
              </a:solidFill>
              <a:latin typeface="Roboto Slab"/>
              <a:ea typeface="Roboto Slab"/>
              <a:cs typeface="Roboto Slab"/>
              <a:sym typeface="Roboto Slab"/>
            </a:endParaRPr>
          </a:p>
        </p:txBody>
      </p:sp>
      <p:sp>
        <p:nvSpPr>
          <p:cNvPr id="731" name="Google Shape;731;p73"/>
          <p:cNvSpPr/>
          <p:nvPr/>
        </p:nvSpPr>
        <p:spPr>
          <a:xfrm>
            <a:off x="2634292"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TWO</a:t>
            </a:r>
            <a:endParaRPr>
              <a:solidFill>
                <a:srgbClr val="CC4125"/>
              </a:solidFill>
              <a:latin typeface="Roboto Slab"/>
              <a:ea typeface="Roboto Slab"/>
              <a:cs typeface="Roboto Slab"/>
              <a:sym typeface="Roboto Slab"/>
            </a:endParaRPr>
          </a:p>
        </p:txBody>
      </p:sp>
      <p:sp>
        <p:nvSpPr>
          <p:cNvPr id="732" name="Google Shape;732;p73"/>
          <p:cNvSpPr/>
          <p:nvPr/>
        </p:nvSpPr>
        <p:spPr>
          <a:xfrm>
            <a:off x="4736408"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FFFFFF"/>
                </a:solidFill>
                <a:latin typeface="Roboto Slab"/>
                <a:ea typeface="Roboto Slab"/>
                <a:cs typeface="Roboto Slab"/>
                <a:sym typeface="Roboto Slab"/>
              </a:rPr>
              <a:t>LEVEL THREE</a:t>
            </a:r>
            <a:endParaRPr b="1">
              <a:solidFill>
                <a:srgbClr val="FFFFFF"/>
              </a:solidFill>
              <a:latin typeface="Roboto Slab"/>
              <a:ea typeface="Roboto Slab"/>
              <a:cs typeface="Roboto Slab"/>
              <a:sym typeface="Roboto Slab"/>
            </a:endParaRPr>
          </a:p>
        </p:txBody>
      </p:sp>
      <p:sp>
        <p:nvSpPr>
          <p:cNvPr id="733" name="Google Shape;733;p73"/>
          <p:cNvSpPr/>
          <p:nvPr/>
        </p:nvSpPr>
        <p:spPr>
          <a:xfrm>
            <a:off x="683852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FOUR</a:t>
            </a:r>
            <a:endParaRPr b="1">
              <a:solidFill>
                <a:srgbClr val="FFFFFF"/>
              </a:solidFill>
              <a:latin typeface="Roboto Slab"/>
              <a:ea typeface="Roboto Slab"/>
              <a:cs typeface="Roboto Slab"/>
              <a:sym typeface="Roboto Slab"/>
            </a:endParaRPr>
          </a:p>
        </p:txBody>
      </p:sp>
      <p:sp>
        <p:nvSpPr>
          <p:cNvPr id="734" name="Google Shape;734;p73"/>
          <p:cNvSpPr/>
          <p:nvPr/>
        </p:nvSpPr>
        <p:spPr>
          <a:xfrm>
            <a:off x="53217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5" name="Google Shape;735;p73"/>
          <p:cNvSpPr/>
          <p:nvPr/>
        </p:nvSpPr>
        <p:spPr>
          <a:xfrm>
            <a:off x="2634292"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a:solidFill>
                <a:srgbClr val="CC4125"/>
              </a:solidFill>
              <a:latin typeface="Roboto Slab"/>
              <a:ea typeface="Roboto Slab"/>
              <a:cs typeface="Roboto Slab"/>
              <a:sym typeface="Roboto Slab"/>
            </a:endParaRPr>
          </a:p>
        </p:txBody>
      </p:sp>
      <p:sp>
        <p:nvSpPr>
          <p:cNvPr id="736" name="Google Shape;736;p73"/>
          <p:cNvSpPr/>
          <p:nvPr/>
        </p:nvSpPr>
        <p:spPr>
          <a:xfrm>
            <a:off x="4736408"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37" name="Google Shape;737;p73"/>
          <p:cNvSpPr/>
          <p:nvPr/>
        </p:nvSpPr>
        <p:spPr>
          <a:xfrm>
            <a:off x="683852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38" name="Google Shape;738;p73"/>
          <p:cNvSpPr/>
          <p:nvPr/>
        </p:nvSpPr>
        <p:spPr>
          <a:xfrm>
            <a:off x="53217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9" name="Google Shape;739;p73"/>
          <p:cNvSpPr/>
          <p:nvPr/>
        </p:nvSpPr>
        <p:spPr>
          <a:xfrm>
            <a:off x="2634292"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sp>
        <p:nvSpPr>
          <p:cNvPr id="740" name="Google Shape;740;p73"/>
          <p:cNvSpPr/>
          <p:nvPr/>
        </p:nvSpPr>
        <p:spPr>
          <a:xfrm>
            <a:off x="4736408"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1" name="Google Shape;741;p73"/>
          <p:cNvSpPr/>
          <p:nvPr/>
        </p:nvSpPr>
        <p:spPr>
          <a:xfrm>
            <a:off x="683852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2" name="Google Shape;742;p73"/>
          <p:cNvSpPr/>
          <p:nvPr/>
        </p:nvSpPr>
        <p:spPr>
          <a:xfrm>
            <a:off x="53217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b="1">
              <a:solidFill>
                <a:srgbClr val="434343"/>
              </a:solidFill>
              <a:latin typeface="Roboto Slab"/>
              <a:ea typeface="Roboto Slab"/>
              <a:cs typeface="Roboto Slab"/>
              <a:sym typeface="Roboto Slab"/>
            </a:endParaRPr>
          </a:p>
        </p:txBody>
      </p:sp>
      <p:sp>
        <p:nvSpPr>
          <p:cNvPr id="743" name="Google Shape;743;p73"/>
          <p:cNvSpPr/>
          <p:nvPr/>
        </p:nvSpPr>
        <p:spPr>
          <a:xfrm>
            <a:off x="4736408"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4" name="Google Shape;744;p73"/>
          <p:cNvSpPr/>
          <p:nvPr/>
        </p:nvSpPr>
        <p:spPr>
          <a:xfrm>
            <a:off x="683852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5" name="Google Shape;745;p73"/>
          <p:cNvSpPr/>
          <p:nvPr/>
        </p:nvSpPr>
        <p:spPr>
          <a:xfrm>
            <a:off x="2634292"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grpSp>
        <p:nvGrpSpPr>
          <p:cNvPr id="746" name="Google Shape;746;p73"/>
          <p:cNvGrpSpPr/>
          <p:nvPr/>
        </p:nvGrpSpPr>
        <p:grpSpPr>
          <a:xfrm>
            <a:off x="1365081" y="1781394"/>
            <a:ext cx="6392750" cy="109500"/>
            <a:chOff x="1365081" y="1781394"/>
            <a:chExt cx="6392750" cy="109500"/>
          </a:xfrm>
        </p:grpSpPr>
        <p:sp>
          <p:nvSpPr>
            <p:cNvPr id="747" name="Google Shape;747;p73"/>
            <p:cNvSpPr/>
            <p:nvPr/>
          </p:nvSpPr>
          <p:spPr>
            <a:xfrm>
              <a:off x="136508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3"/>
            <p:cNvSpPr/>
            <p:nvPr/>
          </p:nvSpPr>
          <p:spPr>
            <a:xfrm>
              <a:off x="34546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3"/>
            <p:cNvSpPr/>
            <p:nvPr/>
          </p:nvSpPr>
          <p:spPr>
            <a:xfrm>
              <a:off x="56172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3"/>
            <p:cNvSpPr/>
            <p:nvPr/>
          </p:nvSpPr>
          <p:spPr>
            <a:xfrm>
              <a:off x="76483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52" name="Google Shape;752;p7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OUR COMPANY</a:t>
            </a:r>
            <a:r>
              <a:rPr lang="en-GB" sz="2400">
                <a:solidFill>
                  <a:schemeClr val="lt1"/>
                </a:solidFill>
                <a:latin typeface="Roboto Slab"/>
                <a:ea typeface="Roboto Slab"/>
                <a:cs typeface="Roboto Slab"/>
                <a:sym typeface="Roboto Slab"/>
              </a:rPr>
              <a:t>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STRUCTURE</a:t>
            </a:r>
            <a:endParaRPr>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56" name="Shape 756"/>
        <p:cNvGrpSpPr/>
        <p:nvPr/>
      </p:nvGrpSpPr>
      <p:grpSpPr>
        <a:xfrm>
          <a:off x="0" y="0"/>
          <a:ext cx="0" cy="0"/>
          <a:chOff x="0" y="0"/>
          <a:chExt cx="0" cy="0"/>
        </a:xfrm>
      </p:grpSpPr>
      <p:sp>
        <p:nvSpPr>
          <p:cNvPr id="757" name="Google Shape;757;p74"/>
          <p:cNvSpPr/>
          <p:nvPr/>
        </p:nvSpPr>
        <p:spPr>
          <a:xfrm>
            <a:off x="532190" y="1870350"/>
            <a:ext cx="2299141" cy="577200"/>
          </a:xfrm>
          <a:prstGeom prst="homePlate">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4"/>
          <p:cNvSpPr/>
          <p:nvPr/>
        </p:nvSpPr>
        <p:spPr>
          <a:xfrm>
            <a:off x="2650107" y="1866750"/>
            <a:ext cx="2106340" cy="584400"/>
          </a:xfrm>
          <a:prstGeom prst="chevron">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4"/>
          <p:cNvSpPr/>
          <p:nvPr/>
        </p:nvSpPr>
        <p:spPr>
          <a:xfrm>
            <a:off x="4575223" y="1866750"/>
            <a:ext cx="2106340" cy="584400"/>
          </a:xfrm>
          <a:prstGeom prst="chevron">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4"/>
          <p:cNvSpPr/>
          <p:nvPr/>
        </p:nvSpPr>
        <p:spPr>
          <a:xfrm>
            <a:off x="6500338" y="1866750"/>
            <a:ext cx="2106340" cy="584400"/>
          </a:xfrm>
          <a:prstGeom prst="chevron">
            <a:avLst>
              <a:gd fmla="val 50000" name="adj"/>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4"/>
          <p:cNvSpPr txBox="1"/>
          <p:nvPr/>
        </p:nvSpPr>
        <p:spPr>
          <a:xfrm>
            <a:off x="6160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a:t>
            </a:r>
            <a:r>
              <a:rPr lang="en-GB" sz="900">
                <a:solidFill>
                  <a:srgbClr val="666666"/>
                </a:solidFill>
                <a:latin typeface="Open Sans"/>
                <a:ea typeface="Open Sans"/>
                <a:cs typeface="Open Sans"/>
                <a:sym typeface="Open Sans"/>
              </a:rPr>
              <a:t>This is a sample text. Insert your desired text here. </a:t>
            </a:r>
            <a:r>
              <a:rPr lang="en-GB" sz="900">
                <a:solidFill>
                  <a:srgbClr val="666666"/>
                </a:solidFill>
                <a:latin typeface="Open Sans"/>
                <a:ea typeface="Open Sans"/>
                <a:cs typeface="Open Sans"/>
                <a:sym typeface="Open Sans"/>
              </a:rPr>
              <a:t> </a:t>
            </a:r>
            <a:endParaRPr sz="900">
              <a:solidFill>
                <a:srgbClr val="666666"/>
              </a:solidFill>
              <a:latin typeface="Open Sans"/>
              <a:ea typeface="Open Sans"/>
              <a:cs typeface="Open Sans"/>
              <a:sym typeface="Open Sans"/>
            </a:endParaRPr>
          </a:p>
        </p:txBody>
      </p:sp>
      <p:sp>
        <p:nvSpPr>
          <p:cNvPr id="762" name="Google Shape;762;p74"/>
          <p:cNvSpPr txBox="1"/>
          <p:nvPr/>
        </p:nvSpPr>
        <p:spPr>
          <a:xfrm>
            <a:off x="6160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cxnSp>
        <p:nvCxnSpPr>
          <p:cNvPr id="763" name="Google Shape;763;p74"/>
          <p:cNvCxnSpPr/>
          <p:nvPr/>
        </p:nvCxnSpPr>
        <p:spPr>
          <a:xfrm>
            <a:off x="2812850"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4" name="Google Shape;764;p74"/>
          <p:cNvCxnSpPr/>
          <p:nvPr/>
        </p:nvCxnSpPr>
        <p:spPr>
          <a:xfrm>
            <a:off x="4763575"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5" name="Google Shape;765;p74"/>
          <p:cNvCxnSpPr/>
          <p:nvPr/>
        </p:nvCxnSpPr>
        <p:spPr>
          <a:xfrm>
            <a:off x="6685075" y="2805550"/>
            <a:ext cx="0" cy="1395600"/>
          </a:xfrm>
          <a:prstGeom prst="straightConnector1">
            <a:avLst/>
          </a:prstGeom>
          <a:noFill/>
          <a:ln cap="flat" cmpd="sng" w="9525">
            <a:solidFill>
              <a:schemeClr val="dk2"/>
            </a:solidFill>
            <a:prstDash val="solid"/>
            <a:round/>
            <a:headEnd len="med" w="med" type="none"/>
            <a:tailEnd len="med" w="med" type="none"/>
          </a:ln>
        </p:spPr>
      </p:cxnSp>
      <p:sp>
        <p:nvSpPr>
          <p:cNvPr id="766" name="Google Shape;766;p74"/>
          <p:cNvSpPr txBox="1"/>
          <p:nvPr/>
        </p:nvSpPr>
        <p:spPr>
          <a:xfrm>
            <a:off x="29832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7" name="Google Shape;767;p74"/>
          <p:cNvSpPr txBox="1"/>
          <p:nvPr/>
        </p:nvSpPr>
        <p:spPr>
          <a:xfrm>
            <a:off x="29832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68" name="Google Shape;768;p74"/>
          <p:cNvSpPr txBox="1"/>
          <p:nvPr/>
        </p:nvSpPr>
        <p:spPr>
          <a:xfrm>
            <a:off x="493395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9" name="Google Shape;769;p74"/>
          <p:cNvSpPr txBox="1"/>
          <p:nvPr/>
        </p:nvSpPr>
        <p:spPr>
          <a:xfrm>
            <a:off x="493395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0" name="Google Shape;770;p74"/>
          <p:cNvSpPr txBox="1"/>
          <p:nvPr/>
        </p:nvSpPr>
        <p:spPr>
          <a:xfrm>
            <a:off x="689930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71" name="Google Shape;771;p74"/>
          <p:cNvSpPr txBox="1"/>
          <p:nvPr/>
        </p:nvSpPr>
        <p:spPr>
          <a:xfrm>
            <a:off x="689930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2" name="Google Shape;772;p74"/>
          <p:cNvSpPr/>
          <p:nvPr/>
        </p:nvSpPr>
        <p:spPr>
          <a:xfrm>
            <a:off x="7538750" y="2010438"/>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74"/>
          <p:cNvSpPr/>
          <p:nvPr/>
        </p:nvSpPr>
        <p:spPr>
          <a:xfrm>
            <a:off x="5573400" y="2038662"/>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74"/>
          <p:cNvSpPr/>
          <p:nvPr/>
        </p:nvSpPr>
        <p:spPr>
          <a:xfrm>
            <a:off x="1255475" y="20104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74"/>
          <p:cNvSpPr/>
          <p:nvPr/>
        </p:nvSpPr>
        <p:spPr>
          <a:xfrm>
            <a:off x="3634825" y="20104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77" name="Google Shape;777;p7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FOUR STEP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TO GOAL</a:t>
            </a:r>
            <a:endParaRPr>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81" name="Shape 781"/>
        <p:cNvGrpSpPr/>
        <p:nvPr/>
      </p:nvGrpSpPr>
      <p:grpSpPr>
        <a:xfrm>
          <a:off x="0" y="0"/>
          <a:ext cx="0" cy="0"/>
          <a:chOff x="0" y="0"/>
          <a:chExt cx="0" cy="0"/>
        </a:xfrm>
      </p:grpSpPr>
      <p:sp>
        <p:nvSpPr>
          <p:cNvPr id="782" name="Google Shape;782;p75"/>
          <p:cNvSpPr/>
          <p:nvPr/>
        </p:nvSpPr>
        <p:spPr>
          <a:xfrm>
            <a:off x="1094266" y="2123728"/>
            <a:ext cx="969600" cy="9696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3.3</a:t>
            </a:r>
            <a:endParaRPr>
              <a:solidFill>
                <a:srgbClr val="FFFFFF"/>
              </a:solidFill>
              <a:latin typeface="Roboto Slab"/>
              <a:ea typeface="Roboto Slab"/>
              <a:cs typeface="Roboto Slab"/>
              <a:sym typeface="Roboto Slab"/>
            </a:endParaRPr>
          </a:p>
        </p:txBody>
      </p:sp>
      <p:sp>
        <p:nvSpPr>
          <p:cNvPr id="783" name="Google Shape;783;p75"/>
          <p:cNvSpPr/>
          <p:nvPr/>
        </p:nvSpPr>
        <p:spPr>
          <a:xfrm>
            <a:off x="1929340"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5.4</a:t>
            </a:r>
            <a:endParaRPr>
              <a:solidFill>
                <a:srgbClr val="FFFFFF"/>
              </a:solidFill>
              <a:latin typeface="Roboto Slab"/>
              <a:ea typeface="Roboto Slab"/>
              <a:cs typeface="Roboto Slab"/>
              <a:sym typeface="Roboto Slab"/>
            </a:endParaRPr>
          </a:p>
        </p:txBody>
      </p:sp>
      <p:sp>
        <p:nvSpPr>
          <p:cNvPr id="784" name="Google Shape;784;p75"/>
          <p:cNvSpPr/>
          <p:nvPr/>
        </p:nvSpPr>
        <p:spPr>
          <a:xfrm>
            <a:off x="3134913" y="2044396"/>
            <a:ext cx="1128300" cy="11283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3.7</a:t>
            </a:r>
            <a:endParaRPr>
              <a:solidFill>
                <a:srgbClr val="FFFFFF"/>
              </a:solidFill>
              <a:latin typeface="Roboto Slab"/>
              <a:ea typeface="Roboto Slab"/>
              <a:cs typeface="Roboto Slab"/>
              <a:sym typeface="Roboto Slab"/>
            </a:endParaRPr>
          </a:p>
        </p:txBody>
      </p:sp>
      <p:sp>
        <p:nvSpPr>
          <p:cNvPr id="785" name="Google Shape;785;p75"/>
          <p:cNvSpPr/>
          <p:nvPr/>
        </p:nvSpPr>
        <p:spPr>
          <a:xfrm>
            <a:off x="4128687" y="1661297"/>
            <a:ext cx="1792200" cy="17925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7.5</a:t>
            </a:r>
            <a:endParaRPr>
              <a:solidFill>
                <a:srgbClr val="FFFFFF"/>
              </a:solidFill>
              <a:latin typeface="Roboto Slab"/>
              <a:ea typeface="Roboto Slab"/>
              <a:cs typeface="Roboto Slab"/>
              <a:sym typeface="Roboto Slab"/>
            </a:endParaRPr>
          </a:p>
        </p:txBody>
      </p:sp>
      <p:sp>
        <p:nvSpPr>
          <p:cNvPr id="786" name="Google Shape;786;p75"/>
          <p:cNvSpPr/>
          <p:nvPr/>
        </p:nvSpPr>
        <p:spPr>
          <a:xfrm>
            <a:off x="5786360" y="2079718"/>
            <a:ext cx="1057800" cy="10578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3.4</a:t>
            </a:r>
            <a:endParaRPr>
              <a:solidFill>
                <a:srgbClr val="FFFFFF"/>
              </a:solidFill>
              <a:latin typeface="Roboto Slab"/>
              <a:ea typeface="Roboto Slab"/>
              <a:cs typeface="Roboto Slab"/>
              <a:sym typeface="Roboto Slab"/>
            </a:endParaRPr>
          </a:p>
        </p:txBody>
      </p:sp>
      <p:sp>
        <p:nvSpPr>
          <p:cNvPr id="787" name="Google Shape;787;p75"/>
          <p:cNvSpPr/>
          <p:nvPr/>
        </p:nvSpPr>
        <p:spPr>
          <a:xfrm>
            <a:off x="6709634"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5.9</a:t>
            </a:r>
            <a:endParaRPr>
              <a:solidFill>
                <a:srgbClr val="FFFFFF"/>
              </a:solidFill>
              <a:latin typeface="Roboto Slab"/>
              <a:ea typeface="Roboto Slab"/>
              <a:cs typeface="Roboto Slab"/>
              <a:sym typeface="Roboto Slab"/>
            </a:endParaRPr>
          </a:p>
        </p:txBody>
      </p:sp>
      <p:cxnSp>
        <p:nvCxnSpPr>
          <p:cNvPr id="788" name="Google Shape;788;p75"/>
          <p:cNvCxnSpPr/>
          <p:nvPr/>
        </p:nvCxnSpPr>
        <p:spPr>
          <a:xfrm>
            <a:off x="158542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89" name="Google Shape;789;p75"/>
          <p:cNvCxnSpPr/>
          <p:nvPr/>
        </p:nvCxnSpPr>
        <p:spPr>
          <a:xfrm>
            <a:off x="257175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0" name="Google Shape;790;p75"/>
          <p:cNvCxnSpPr/>
          <p:nvPr/>
        </p:nvCxnSpPr>
        <p:spPr>
          <a:xfrm>
            <a:off x="37042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1" name="Google Shape;791;p75"/>
          <p:cNvCxnSpPr/>
          <p:nvPr/>
        </p:nvCxnSpPr>
        <p:spPr>
          <a:xfrm>
            <a:off x="50266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2" name="Google Shape;792;p75"/>
          <p:cNvCxnSpPr/>
          <p:nvPr/>
        </p:nvCxnSpPr>
        <p:spPr>
          <a:xfrm>
            <a:off x="630517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3" name="Google Shape;793;p75"/>
          <p:cNvCxnSpPr/>
          <p:nvPr/>
        </p:nvCxnSpPr>
        <p:spPr>
          <a:xfrm>
            <a:off x="7379150" y="3544500"/>
            <a:ext cx="0" cy="423900"/>
          </a:xfrm>
          <a:prstGeom prst="straightConnector1">
            <a:avLst/>
          </a:prstGeom>
          <a:noFill/>
          <a:ln cap="flat" cmpd="sng" w="9525">
            <a:solidFill>
              <a:schemeClr val="dk2"/>
            </a:solidFill>
            <a:prstDash val="solid"/>
            <a:round/>
            <a:headEnd len="med" w="med" type="none"/>
            <a:tailEnd len="med" w="med" type="none"/>
          </a:ln>
        </p:spPr>
      </p:cxnSp>
      <p:sp>
        <p:nvSpPr>
          <p:cNvPr id="794" name="Google Shape;794;p75"/>
          <p:cNvSpPr txBox="1"/>
          <p:nvPr/>
        </p:nvSpPr>
        <p:spPr>
          <a:xfrm>
            <a:off x="110517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795" name="Google Shape;795;p75"/>
          <p:cNvSpPr txBox="1"/>
          <p:nvPr/>
        </p:nvSpPr>
        <p:spPr>
          <a:xfrm>
            <a:off x="2091487"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796" name="Google Shape;796;p75"/>
          <p:cNvSpPr txBox="1"/>
          <p:nvPr/>
        </p:nvSpPr>
        <p:spPr>
          <a:xfrm>
            <a:off x="3223938"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797" name="Google Shape;797;p75"/>
          <p:cNvSpPr txBox="1"/>
          <p:nvPr/>
        </p:nvSpPr>
        <p:spPr>
          <a:xfrm>
            <a:off x="454634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798" name="Google Shape;798;p75"/>
          <p:cNvSpPr txBox="1"/>
          <p:nvPr/>
        </p:nvSpPr>
        <p:spPr>
          <a:xfrm>
            <a:off x="5832200"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799" name="Google Shape;799;p75"/>
          <p:cNvSpPr txBox="1"/>
          <p:nvPr/>
        </p:nvSpPr>
        <p:spPr>
          <a:xfrm>
            <a:off x="6898883"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800" name="Google Shape;800;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01" name="Google Shape;801;p7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BALLOON AR</a:t>
            </a:r>
            <a:r>
              <a:rPr lang="en-GB" sz="2400"/>
              <a:t>E</a:t>
            </a:r>
            <a:r>
              <a:rPr lang="en-GB" sz="2400">
                <a:latin typeface="Roboto Slab"/>
                <a:ea typeface="Roboto Slab"/>
                <a:cs typeface="Roboto Slab"/>
                <a:sym typeface="Roboto Slab"/>
              </a:rPr>
              <a:t>A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SALE GRAPH</a:t>
            </a: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05" name="Shape 805"/>
        <p:cNvGrpSpPr/>
        <p:nvPr/>
      </p:nvGrpSpPr>
      <p:grpSpPr>
        <a:xfrm>
          <a:off x="0" y="0"/>
          <a:ext cx="0" cy="0"/>
          <a:chOff x="0" y="0"/>
          <a:chExt cx="0" cy="0"/>
        </a:xfrm>
      </p:grpSpPr>
      <p:sp>
        <p:nvSpPr>
          <p:cNvPr id="806" name="Google Shape;806;p76"/>
          <p:cNvSpPr txBox="1"/>
          <p:nvPr/>
        </p:nvSpPr>
        <p:spPr>
          <a:xfrm>
            <a:off x="416825" y="36873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CC4125"/>
                </a:solidFill>
                <a:latin typeface="Roboto Slab"/>
                <a:ea typeface="Roboto Slab"/>
                <a:cs typeface="Roboto Slab"/>
                <a:sym typeface="Roboto Slab"/>
              </a:rPr>
              <a:t>WORLD SALE</a:t>
            </a:r>
            <a:r>
              <a:rPr b="1" lang="en-GB" sz="2400">
                <a:solidFill>
                  <a:srgbClr val="CC4125"/>
                </a:solidFill>
                <a:latin typeface="Roboto Slab"/>
                <a:ea typeface="Roboto Slab"/>
                <a:cs typeface="Roboto Slab"/>
                <a:sym typeface="Roboto Slab"/>
              </a:rPr>
              <a:t> </a:t>
            </a:r>
            <a:endParaRPr b="1" sz="2400">
              <a:solidFill>
                <a:srgbClr val="CC4125"/>
              </a:solidFill>
              <a:latin typeface="Roboto Slab"/>
              <a:ea typeface="Roboto Slab"/>
              <a:cs typeface="Roboto Slab"/>
              <a:sym typeface="Roboto Slab"/>
            </a:endParaRPr>
          </a:p>
          <a:p>
            <a:pPr indent="0" lvl="0" marL="0" rtl="0" algn="l">
              <a:spcBef>
                <a:spcPts val="0"/>
              </a:spcBef>
              <a:spcAft>
                <a:spcPts val="0"/>
              </a:spcAft>
              <a:buNone/>
            </a:pPr>
            <a:r>
              <a:rPr b="1" lang="en-GB" sz="2400">
                <a:solidFill>
                  <a:srgbClr val="FFFFFF"/>
                </a:solidFill>
                <a:latin typeface="Roboto Slab"/>
                <a:ea typeface="Roboto Slab"/>
                <a:cs typeface="Roboto Slab"/>
                <a:sym typeface="Roboto Slab"/>
              </a:rPr>
              <a:t>INCREMENT</a:t>
            </a:r>
            <a:endParaRPr b="1" sz="2400">
              <a:solidFill>
                <a:srgbClr val="FFFFFF"/>
              </a:solidFill>
              <a:latin typeface="Roboto Slab"/>
              <a:ea typeface="Roboto Slab"/>
              <a:cs typeface="Roboto Slab"/>
              <a:sym typeface="Roboto Slab"/>
            </a:endParaRPr>
          </a:p>
        </p:txBody>
      </p:sp>
      <p:sp>
        <p:nvSpPr>
          <p:cNvPr id="807" name="Google Shape;807;p76"/>
          <p:cNvSpPr/>
          <p:nvPr/>
        </p:nvSpPr>
        <p:spPr>
          <a:xfrm>
            <a:off x="532179" y="36256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8" name="Google Shape;808;p76"/>
          <p:cNvCxnSpPr/>
          <p:nvPr/>
        </p:nvCxnSpPr>
        <p:spPr>
          <a:xfrm rot="10800000">
            <a:off x="3279938" y="3675588"/>
            <a:ext cx="540600" cy="0"/>
          </a:xfrm>
          <a:prstGeom prst="straightConnector1">
            <a:avLst/>
          </a:prstGeom>
          <a:noFill/>
          <a:ln cap="flat" cmpd="sng" w="9525">
            <a:solidFill>
              <a:schemeClr val="dk2"/>
            </a:solidFill>
            <a:prstDash val="solid"/>
            <a:round/>
            <a:headEnd len="med" w="med" type="none"/>
            <a:tailEnd len="med" w="med" type="none"/>
          </a:ln>
        </p:spPr>
      </p:cxnSp>
      <p:grpSp>
        <p:nvGrpSpPr>
          <p:cNvPr id="809" name="Google Shape;809;p76"/>
          <p:cNvGrpSpPr/>
          <p:nvPr/>
        </p:nvGrpSpPr>
        <p:grpSpPr>
          <a:xfrm>
            <a:off x="1321435" y="614299"/>
            <a:ext cx="6753854" cy="3305291"/>
            <a:chOff x="1808163" y="1333500"/>
            <a:chExt cx="8572500" cy="4190975"/>
          </a:xfrm>
        </p:grpSpPr>
        <p:sp>
          <p:nvSpPr>
            <p:cNvPr id="810" name="Google Shape;810;p76"/>
            <p:cNvSpPr/>
            <p:nvPr/>
          </p:nvSpPr>
          <p:spPr>
            <a:xfrm>
              <a:off x="6843713" y="4202113"/>
              <a:ext cx="3232200" cy="1068300"/>
            </a:xfrm>
            <a:custGeom>
              <a:rect b="b" l="l" r="r" t="t"/>
              <a:pathLst>
                <a:path extrusionOk="0" h="120000" w="120000">
                  <a:moveTo>
                    <a:pt x="110982" y="118751"/>
                  </a:moveTo>
                  <a:lnTo>
                    <a:pt x="110982" y="119108"/>
                  </a:lnTo>
                  <a:lnTo>
                    <a:pt x="110982" y="119286"/>
                  </a:lnTo>
                  <a:lnTo>
                    <a:pt x="110982" y="120000"/>
                  </a:lnTo>
                  <a:lnTo>
                    <a:pt x="110216" y="120000"/>
                  </a:lnTo>
                  <a:lnTo>
                    <a:pt x="110216" y="120000"/>
                  </a:lnTo>
                  <a:lnTo>
                    <a:pt x="110275" y="119643"/>
                  </a:lnTo>
                  <a:lnTo>
                    <a:pt x="110275" y="119643"/>
                  </a:lnTo>
                  <a:lnTo>
                    <a:pt x="110275" y="119643"/>
                  </a:lnTo>
                  <a:lnTo>
                    <a:pt x="110392" y="119643"/>
                  </a:lnTo>
                  <a:lnTo>
                    <a:pt x="110451" y="119643"/>
                  </a:lnTo>
                  <a:lnTo>
                    <a:pt x="110451" y="119286"/>
                  </a:lnTo>
                  <a:lnTo>
                    <a:pt x="110451" y="119108"/>
                  </a:lnTo>
                  <a:lnTo>
                    <a:pt x="110569" y="119108"/>
                  </a:lnTo>
                  <a:lnTo>
                    <a:pt x="110569" y="119108"/>
                  </a:lnTo>
                  <a:lnTo>
                    <a:pt x="110746" y="119108"/>
                  </a:lnTo>
                  <a:lnTo>
                    <a:pt x="110864" y="119108"/>
                  </a:lnTo>
                  <a:lnTo>
                    <a:pt x="110982" y="118751"/>
                  </a:lnTo>
                  <a:close/>
                  <a:moveTo>
                    <a:pt x="114813" y="98068"/>
                  </a:moveTo>
                  <a:lnTo>
                    <a:pt x="114931" y="98068"/>
                  </a:lnTo>
                  <a:lnTo>
                    <a:pt x="115108" y="98246"/>
                  </a:lnTo>
                  <a:lnTo>
                    <a:pt x="115225" y="98246"/>
                  </a:lnTo>
                  <a:lnTo>
                    <a:pt x="115284" y="98603"/>
                  </a:lnTo>
                  <a:lnTo>
                    <a:pt x="115402" y="99138"/>
                  </a:lnTo>
                  <a:lnTo>
                    <a:pt x="115402" y="99494"/>
                  </a:lnTo>
                  <a:lnTo>
                    <a:pt x="115402" y="99494"/>
                  </a:lnTo>
                  <a:lnTo>
                    <a:pt x="115402" y="99851"/>
                  </a:lnTo>
                  <a:lnTo>
                    <a:pt x="115520" y="99851"/>
                  </a:lnTo>
                  <a:lnTo>
                    <a:pt x="115697" y="99851"/>
                  </a:lnTo>
                  <a:lnTo>
                    <a:pt x="115756" y="99851"/>
                  </a:lnTo>
                  <a:lnTo>
                    <a:pt x="116051" y="99851"/>
                  </a:lnTo>
                  <a:lnTo>
                    <a:pt x="116286" y="99851"/>
                  </a:lnTo>
                  <a:lnTo>
                    <a:pt x="116286" y="101456"/>
                  </a:lnTo>
                  <a:lnTo>
                    <a:pt x="116286" y="101812"/>
                  </a:lnTo>
                  <a:lnTo>
                    <a:pt x="116286" y="101812"/>
                  </a:lnTo>
                  <a:lnTo>
                    <a:pt x="116168" y="102169"/>
                  </a:lnTo>
                  <a:lnTo>
                    <a:pt x="116168" y="102704"/>
                  </a:lnTo>
                  <a:lnTo>
                    <a:pt x="116168" y="103060"/>
                  </a:lnTo>
                  <a:lnTo>
                    <a:pt x="116168" y="103239"/>
                  </a:lnTo>
                  <a:lnTo>
                    <a:pt x="116168" y="103595"/>
                  </a:lnTo>
                  <a:lnTo>
                    <a:pt x="115992" y="103952"/>
                  </a:lnTo>
                  <a:lnTo>
                    <a:pt x="115992" y="103952"/>
                  </a:lnTo>
                  <a:lnTo>
                    <a:pt x="115992" y="104130"/>
                  </a:lnTo>
                  <a:lnTo>
                    <a:pt x="115874" y="104487"/>
                  </a:lnTo>
                  <a:lnTo>
                    <a:pt x="115697" y="104487"/>
                  </a:lnTo>
                  <a:lnTo>
                    <a:pt x="115520" y="104665"/>
                  </a:lnTo>
                  <a:lnTo>
                    <a:pt x="115284" y="105378"/>
                  </a:lnTo>
                  <a:lnTo>
                    <a:pt x="115225" y="105913"/>
                  </a:lnTo>
                  <a:lnTo>
                    <a:pt x="115108" y="106270"/>
                  </a:lnTo>
                  <a:lnTo>
                    <a:pt x="115108" y="106805"/>
                  </a:lnTo>
                  <a:lnTo>
                    <a:pt x="115108" y="107161"/>
                  </a:lnTo>
                  <a:lnTo>
                    <a:pt x="115225" y="107340"/>
                  </a:lnTo>
                  <a:lnTo>
                    <a:pt x="115284" y="107340"/>
                  </a:lnTo>
                  <a:lnTo>
                    <a:pt x="115402" y="107875"/>
                  </a:lnTo>
                  <a:lnTo>
                    <a:pt x="115284" y="108231"/>
                  </a:lnTo>
                  <a:lnTo>
                    <a:pt x="115225" y="108231"/>
                  </a:lnTo>
                  <a:lnTo>
                    <a:pt x="114931" y="108231"/>
                  </a:lnTo>
                  <a:lnTo>
                    <a:pt x="114636" y="108231"/>
                  </a:lnTo>
                  <a:lnTo>
                    <a:pt x="114459" y="108231"/>
                  </a:lnTo>
                  <a:lnTo>
                    <a:pt x="114223" y="108231"/>
                  </a:lnTo>
                  <a:lnTo>
                    <a:pt x="114047" y="108766"/>
                  </a:lnTo>
                  <a:lnTo>
                    <a:pt x="113929" y="108766"/>
                  </a:lnTo>
                  <a:lnTo>
                    <a:pt x="113870" y="109123"/>
                  </a:lnTo>
                  <a:lnTo>
                    <a:pt x="113870" y="109479"/>
                  </a:lnTo>
                  <a:lnTo>
                    <a:pt x="113870" y="109658"/>
                  </a:lnTo>
                  <a:lnTo>
                    <a:pt x="113752" y="110014"/>
                  </a:lnTo>
                  <a:lnTo>
                    <a:pt x="113752" y="110371"/>
                  </a:lnTo>
                  <a:lnTo>
                    <a:pt x="113634" y="111441"/>
                  </a:lnTo>
                  <a:lnTo>
                    <a:pt x="113634" y="111976"/>
                  </a:lnTo>
                  <a:lnTo>
                    <a:pt x="113575" y="112689"/>
                  </a:lnTo>
                  <a:lnTo>
                    <a:pt x="113457" y="112867"/>
                  </a:lnTo>
                  <a:lnTo>
                    <a:pt x="113398" y="113224"/>
                  </a:lnTo>
                  <a:lnTo>
                    <a:pt x="113280" y="113580"/>
                  </a:lnTo>
                  <a:lnTo>
                    <a:pt x="113104" y="113759"/>
                  </a:lnTo>
                  <a:lnTo>
                    <a:pt x="112986" y="114115"/>
                  </a:lnTo>
                  <a:lnTo>
                    <a:pt x="112868" y="114472"/>
                  </a:lnTo>
                  <a:lnTo>
                    <a:pt x="112868" y="114650"/>
                  </a:lnTo>
                  <a:lnTo>
                    <a:pt x="112809" y="115185"/>
                  </a:lnTo>
                  <a:lnTo>
                    <a:pt x="112809" y="116077"/>
                  </a:lnTo>
                  <a:lnTo>
                    <a:pt x="112573" y="116077"/>
                  </a:lnTo>
                  <a:lnTo>
                    <a:pt x="112396" y="116077"/>
                  </a:lnTo>
                  <a:lnTo>
                    <a:pt x="112220" y="116077"/>
                  </a:lnTo>
                  <a:lnTo>
                    <a:pt x="112102" y="116433"/>
                  </a:lnTo>
                  <a:lnTo>
                    <a:pt x="112043" y="116790"/>
                  </a:lnTo>
                  <a:lnTo>
                    <a:pt x="112043" y="116790"/>
                  </a:lnTo>
                  <a:lnTo>
                    <a:pt x="112043" y="116968"/>
                  </a:lnTo>
                  <a:lnTo>
                    <a:pt x="111925" y="117325"/>
                  </a:lnTo>
                  <a:lnTo>
                    <a:pt x="111807" y="117325"/>
                  </a:lnTo>
                  <a:lnTo>
                    <a:pt x="111748" y="117325"/>
                  </a:lnTo>
                  <a:lnTo>
                    <a:pt x="111748" y="117682"/>
                  </a:lnTo>
                  <a:lnTo>
                    <a:pt x="111630" y="117682"/>
                  </a:lnTo>
                  <a:lnTo>
                    <a:pt x="111512" y="117682"/>
                  </a:lnTo>
                  <a:lnTo>
                    <a:pt x="111277" y="117682"/>
                  </a:lnTo>
                  <a:lnTo>
                    <a:pt x="111041" y="117325"/>
                  </a:lnTo>
                  <a:lnTo>
                    <a:pt x="111041" y="116968"/>
                  </a:lnTo>
                  <a:lnTo>
                    <a:pt x="110982" y="116790"/>
                  </a:lnTo>
                  <a:lnTo>
                    <a:pt x="110864" y="116433"/>
                  </a:lnTo>
                  <a:lnTo>
                    <a:pt x="110746" y="116433"/>
                  </a:lnTo>
                  <a:lnTo>
                    <a:pt x="110569" y="116077"/>
                  </a:lnTo>
                  <a:lnTo>
                    <a:pt x="110392" y="116077"/>
                  </a:lnTo>
                  <a:lnTo>
                    <a:pt x="110216" y="116077"/>
                  </a:lnTo>
                  <a:lnTo>
                    <a:pt x="109980" y="116077"/>
                  </a:lnTo>
                  <a:lnTo>
                    <a:pt x="109803" y="116077"/>
                  </a:lnTo>
                  <a:lnTo>
                    <a:pt x="109685" y="116077"/>
                  </a:lnTo>
                  <a:lnTo>
                    <a:pt x="109626" y="115898"/>
                  </a:lnTo>
                  <a:lnTo>
                    <a:pt x="109508" y="115542"/>
                  </a:lnTo>
                  <a:lnTo>
                    <a:pt x="109390" y="115185"/>
                  </a:lnTo>
                  <a:lnTo>
                    <a:pt x="109390" y="115007"/>
                  </a:lnTo>
                  <a:lnTo>
                    <a:pt x="109390" y="114650"/>
                  </a:lnTo>
                  <a:lnTo>
                    <a:pt x="109508" y="114650"/>
                  </a:lnTo>
                  <a:lnTo>
                    <a:pt x="109508" y="114472"/>
                  </a:lnTo>
                  <a:lnTo>
                    <a:pt x="109626" y="113759"/>
                  </a:lnTo>
                  <a:lnTo>
                    <a:pt x="109626" y="113224"/>
                  </a:lnTo>
                  <a:lnTo>
                    <a:pt x="109803" y="113224"/>
                  </a:lnTo>
                  <a:lnTo>
                    <a:pt x="109921" y="113224"/>
                  </a:lnTo>
                  <a:lnTo>
                    <a:pt x="109921" y="113224"/>
                  </a:lnTo>
                  <a:lnTo>
                    <a:pt x="109980" y="112867"/>
                  </a:lnTo>
                  <a:lnTo>
                    <a:pt x="110098" y="112689"/>
                  </a:lnTo>
                  <a:lnTo>
                    <a:pt x="110275" y="112332"/>
                  </a:lnTo>
                  <a:lnTo>
                    <a:pt x="110392" y="111976"/>
                  </a:lnTo>
                  <a:lnTo>
                    <a:pt x="110451" y="111976"/>
                  </a:lnTo>
                  <a:lnTo>
                    <a:pt x="110569" y="111441"/>
                  </a:lnTo>
                  <a:lnTo>
                    <a:pt x="110687" y="110906"/>
                  </a:lnTo>
                  <a:lnTo>
                    <a:pt x="110746" y="110549"/>
                  </a:lnTo>
                  <a:lnTo>
                    <a:pt x="110746" y="110371"/>
                  </a:lnTo>
                  <a:lnTo>
                    <a:pt x="110864" y="110014"/>
                  </a:lnTo>
                  <a:lnTo>
                    <a:pt x="111041" y="110014"/>
                  </a:lnTo>
                  <a:lnTo>
                    <a:pt x="111159" y="109658"/>
                  </a:lnTo>
                  <a:lnTo>
                    <a:pt x="111277" y="109658"/>
                  </a:lnTo>
                  <a:lnTo>
                    <a:pt x="111335" y="109658"/>
                  </a:lnTo>
                  <a:lnTo>
                    <a:pt x="111453" y="109479"/>
                  </a:lnTo>
                  <a:lnTo>
                    <a:pt x="111512" y="109123"/>
                  </a:lnTo>
                  <a:lnTo>
                    <a:pt x="111748" y="108766"/>
                  </a:lnTo>
                  <a:lnTo>
                    <a:pt x="111748" y="108588"/>
                  </a:lnTo>
                  <a:lnTo>
                    <a:pt x="111807" y="108231"/>
                  </a:lnTo>
                  <a:lnTo>
                    <a:pt x="111925" y="107875"/>
                  </a:lnTo>
                  <a:lnTo>
                    <a:pt x="112043" y="107875"/>
                  </a:lnTo>
                  <a:lnTo>
                    <a:pt x="112220" y="107696"/>
                  </a:lnTo>
                  <a:lnTo>
                    <a:pt x="112337" y="107340"/>
                  </a:lnTo>
                  <a:lnTo>
                    <a:pt x="112514" y="107161"/>
                  </a:lnTo>
                  <a:lnTo>
                    <a:pt x="112573" y="106805"/>
                  </a:lnTo>
                  <a:lnTo>
                    <a:pt x="112809" y="106448"/>
                  </a:lnTo>
                  <a:lnTo>
                    <a:pt x="112986" y="106270"/>
                  </a:lnTo>
                  <a:lnTo>
                    <a:pt x="113163" y="105913"/>
                  </a:lnTo>
                  <a:lnTo>
                    <a:pt x="113398" y="105378"/>
                  </a:lnTo>
                  <a:lnTo>
                    <a:pt x="113457" y="105022"/>
                  </a:lnTo>
                  <a:lnTo>
                    <a:pt x="113575" y="104665"/>
                  </a:lnTo>
                  <a:lnTo>
                    <a:pt x="113634" y="104130"/>
                  </a:lnTo>
                  <a:lnTo>
                    <a:pt x="113634" y="103595"/>
                  </a:lnTo>
                  <a:lnTo>
                    <a:pt x="113575" y="103239"/>
                  </a:lnTo>
                  <a:lnTo>
                    <a:pt x="113575" y="102704"/>
                  </a:lnTo>
                  <a:lnTo>
                    <a:pt x="113575" y="102347"/>
                  </a:lnTo>
                  <a:lnTo>
                    <a:pt x="113575" y="102169"/>
                  </a:lnTo>
                  <a:lnTo>
                    <a:pt x="113634" y="101812"/>
                  </a:lnTo>
                  <a:lnTo>
                    <a:pt x="113752" y="101456"/>
                  </a:lnTo>
                  <a:lnTo>
                    <a:pt x="113870" y="101456"/>
                  </a:lnTo>
                  <a:lnTo>
                    <a:pt x="113929" y="101277"/>
                  </a:lnTo>
                  <a:lnTo>
                    <a:pt x="114341" y="100742"/>
                  </a:lnTo>
                  <a:lnTo>
                    <a:pt x="114341" y="98068"/>
                  </a:lnTo>
                  <a:lnTo>
                    <a:pt x="114518" y="98068"/>
                  </a:lnTo>
                  <a:lnTo>
                    <a:pt x="114813" y="98068"/>
                  </a:lnTo>
                  <a:close/>
                  <a:moveTo>
                    <a:pt x="90707" y="97711"/>
                  </a:moveTo>
                  <a:lnTo>
                    <a:pt x="90825" y="97711"/>
                  </a:lnTo>
                  <a:lnTo>
                    <a:pt x="90884" y="98068"/>
                  </a:lnTo>
                  <a:lnTo>
                    <a:pt x="91001" y="98246"/>
                  </a:lnTo>
                  <a:lnTo>
                    <a:pt x="91060" y="98603"/>
                  </a:lnTo>
                  <a:lnTo>
                    <a:pt x="91060" y="98959"/>
                  </a:lnTo>
                  <a:lnTo>
                    <a:pt x="91178" y="99138"/>
                  </a:lnTo>
                  <a:lnTo>
                    <a:pt x="91296" y="99138"/>
                  </a:lnTo>
                  <a:lnTo>
                    <a:pt x="91355" y="99494"/>
                  </a:lnTo>
                  <a:lnTo>
                    <a:pt x="91355" y="99851"/>
                  </a:lnTo>
                  <a:lnTo>
                    <a:pt x="91473" y="99851"/>
                  </a:lnTo>
                  <a:lnTo>
                    <a:pt x="91591" y="100029"/>
                  </a:lnTo>
                  <a:lnTo>
                    <a:pt x="91650" y="100029"/>
                  </a:lnTo>
                  <a:lnTo>
                    <a:pt x="91768" y="99851"/>
                  </a:lnTo>
                  <a:lnTo>
                    <a:pt x="91886" y="99851"/>
                  </a:lnTo>
                  <a:lnTo>
                    <a:pt x="91944" y="99851"/>
                  </a:lnTo>
                  <a:lnTo>
                    <a:pt x="92062" y="99851"/>
                  </a:lnTo>
                  <a:lnTo>
                    <a:pt x="92121" y="99494"/>
                  </a:lnTo>
                  <a:lnTo>
                    <a:pt x="92239" y="99494"/>
                  </a:lnTo>
                  <a:lnTo>
                    <a:pt x="93300" y="99494"/>
                  </a:lnTo>
                  <a:lnTo>
                    <a:pt x="93300" y="99851"/>
                  </a:lnTo>
                  <a:lnTo>
                    <a:pt x="93300" y="100029"/>
                  </a:lnTo>
                  <a:lnTo>
                    <a:pt x="93300" y="100386"/>
                  </a:lnTo>
                  <a:lnTo>
                    <a:pt x="93300" y="100742"/>
                  </a:lnTo>
                  <a:lnTo>
                    <a:pt x="93300" y="100921"/>
                  </a:lnTo>
                  <a:lnTo>
                    <a:pt x="93300" y="101277"/>
                  </a:lnTo>
                  <a:lnTo>
                    <a:pt x="93300" y="101456"/>
                  </a:lnTo>
                  <a:lnTo>
                    <a:pt x="93300" y="101812"/>
                  </a:lnTo>
                  <a:lnTo>
                    <a:pt x="93300" y="101812"/>
                  </a:lnTo>
                  <a:lnTo>
                    <a:pt x="93182" y="102169"/>
                  </a:lnTo>
                  <a:lnTo>
                    <a:pt x="93123" y="102347"/>
                  </a:lnTo>
                  <a:lnTo>
                    <a:pt x="93123" y="102347"/>
                  </a:lnTo>
                  <a:lnTo>
                    <a:pt x="93005" y="102347"/>
                  </a:lnTo>
                  <a:lnTo>
                    <a:pt x="93005" y="102347"/>
                  </a:lnTo>
                  <a:lnTo>
                    <a:pt x="92946" y="102704"/>
                  </a:lnTo>
                  <a:lnTo>
                    <a:pt x="92946" y="103060"/>
                  </a:lnTo>
                  <a:lnTo>
                    <a:pt x="92946" y="103239"/>
                  </a:lnTo>
                  <a:lnTo>
                    <a:pt x="93005" y="103595"/>
                  </a:lnTo>
                  <a:lnTo>
                    <a:pt x="93005" y="104130"/>
                  </a:lnTo>
                  <a:lnTo>
                    <a:pt x="93005" y="105557"/>
                  </a:lnTo>
                  <a:lnTo>
                    <a:pt x="92239" y="105557"/>
                  </a:lnTo>
                  <a:lnTo>
                    <a:pt x="92239" y="105557"/>
                  </a:lnTo>
                  <a:lnTo>
                    <a:pt x="92239" y="105913"/>
                  </a:lnTo>
                  <a:lnTo>
                    <a:pt x="92239" y="106448"/>
                  </a:lnTo>
                  <a:lnTo>
                    <a:pt x="92239" y="106805"/>
                  </a:lnTo>
                  <a:lnTo>
                    <a:pt x="92239" y="107340"/>
                  </a:lnTo>
                  <a:lnTo>
                    <a:pt x="91886" y="107340"/>
                  </a:lnTo>
                  <a:lnTo>
                    <a:pt x="91650" y="107340"/>
                  </a:lnTo>
                  <a:lnTo>
                    <a:pt x="91650" y="107340"/>
                  </a:lnTo>
                  <a:lnTo>
                    <a:pt x="91591" y="106805"/>
                  </a:lnTo>
                  <a:lnTo>
                    <a:pt x="91473" y="106270"/>
                  </a:lnTo>
                  <a:lnTo>
                    <a:pt x="91296" y="105557"/>
                  </a:lnTo>
                  <a:lnTo>
                    <a:pt x="91178" y="105022"/>
                  </a:lnTo>
                  <a:lnTo>
                    <a:pt x="91060" y="104665"/>
                  </a:lnTo>
                  <a:lnTo>
                    <a:pt x="91001" y="104487"/>
                  </a:lnTo>
                  <a:lnTo>
                    <a:pt x="91001" y="104130"/>
                  </a:lnTo>
                  <a:lnTo>
                    <a:pt x="91001" y="103952"/>
                  </a:lnTo>
                  <a:lnTo>
                    <a:pt x="90825" y="103239"/>
                  </a:lnTo>
                  <a:lnTo>
                    <a:pt x="90707" y="103060"/>
                  </a:lnTo>
                  <a:lnTo>
                    <a:pt x="90589" y="102704"/>
                  </a:lnTo>
                  <a:lnTo>
                    <a:pt x="90530" y="102704"/>
                  </a:lnTo>
                  <a:lnTo>
                    <a:pt x="90412" y="102347"/>
                  </a:lnTo>
                  <a:lnTo>
                    <a:pt x="90294" y="102169"/>
                  </a:lnTo>
                  <a:lnTo>
                    <a:pt x="90235" y="101812"/>
                  </a:lnTo>
                  <a:lnTo>
                    <a:pt x="90235" y="101456"/>
                  </a:lnTo>
                  <a:lnTo>
                    <a:pt x="90235" y="100921"/>
                  </a:lnTo>
                  <a:lnTo>
                    <a:pt x="90235" y="100742"/>
                  </a:lnTo>
                  <a:lnTo>
                    <a:pt x="90235" y="100386"/>
                  </a:lnTo>
                  <a:lnTo>
                    <a:pt x="90117" y="100029"/>
                  </a:lnTo>
                  <a:lnTo>
                    <a:pt x="90000" y="99851"/>
                  </a:lnTo>
                  <a:lnTo>
                    <a:pt x="90000" y="99138"/>
                  </a:lnTo>
                  <a:lnTo>
                    <a:pt x="90000" y="99138"/>
                  </a:lnTo>
                  <a:lnTo>
                    <a:pt x="90117" y="98959"/>
                  </a:lnTo>
                  <a:lnTo>
                    <a:pt x="90117" y="98603"/>
                  </a:lnTo>
                  <a:lnTo>
                    <a:pt x="90117" y="98246"/>
                  </a:lnTo>
                  <a:lnTo>
                    <a:pt x="90117" y="98246"/>
                  </a:lnTo>
                  <a:lnTo>
                    <a:pt x="90235" y="98068"/>
                  </a:lnTo>
                  <a:lnTo>
                    <a:pt x="90294" y="98068"/>
                  </a:lnTo>
                  <a:lnTo>
                    <a:pt x="90412" y="98068"/>
                  </a:lnTo>
                  <a:lnTo>
                    <a:pt x="90589" y="97711"/>
                  </a:lnTo>
                  <a:lnTo>
                    <a:pt x="90707" y="97711"/>
                  </a:lnTo>
                  <a:close/>
                  <a:moveTo>
                    <a:pt x="93182" y="94858"/>
                  </a:moveTo>
                  <a:lnTo>
                    <a:pt x="93182" y="94858"/>
                  </a:lnTo>
                  <a:lnTo>
                    <a:pt x="93300" y="95037"/>
                  </a:lnTo>
                  <a:lnTo>
                    <a:pt x="93300" y="95037"/>
                  </a:lnTo>
                  <a:lnTo>
                    <a:pt x="93300" y="95393"/>
                  </a:lnTo>
                  <a:lnTo>
                    <a:pt x="93418" y="95750"/>
                  </a:lnTo>
                  <a:lnTo>
                    <a:pt x="93418" y="95928"/>
                  </a:lnTo>
                  <a:lnTo>
                    <a:pt x="93477" y="95928"/>
                  </a:lnTo>
                  <a:lnTo>
                    <a:pt x="93595" y="95928"/>
                  </a:lnTo>
                  <a:lnTo>
                    <a:pt x="93595" y="96285"/>
                  </a:lnTo>
                  <a:lnTo>
                    <a:pt x="93713" y="96641"/>
                  </a:lnTo>
                  <a:lnTo>
                    <a:pt x="93713" y="96820"/>
                  </a:lnTo>
                  <a:lnTo>
                    <a:pt x="93713" y="98068"/>
                  </a:lnTo>
                  <a:lnTo>
                    <a:pt x="93300" y="98068"/>
                  </a:lnTo>
                  <a:lnTo>
                    <a:pt x="93300" y="97533"/>
                  </a:lnTo>
                  <a:lnTo>
                    <a:pt x="93300" y="97176"/>
                  </a:lnTo>
                  <a:lnTo>
                    <a:pt x="93182" y="96820"/>
                  </a:lnTo>
                  <a:lnTo>
                    <a:pt x="93182" y="96820"/>
                  </a:lnTo>
                  <a:lnTo>
                    <a:pt x="93123" y="96820"/>
                  </a:lnTo>
                  <a:lnTo>
                    <a:pt x="93123" y="96820"/>
                  </a:lnTo>
                  <a:lnTo>
                    <a:pt x="92946" y="96641"/>
                  </a:lnTo>
                  <a:lnTo>
                    <a:pt x="92946" y="96285"/>
                  </a:lnTo>
                  <a:lnTo>
                    <a:pt x="92946" y="95928"/>
                  </a:lnTo>
                  <a:lnTo>
                    <a:pt x="92946" y="95750"/>
                  </a:lnTo>
                  <a:lnTo>
                    <a:pt x="92946" y="95393"/>
                  </a:lnTo>
                  <a:lnTo>
                    <a:pt x="92946" y="95037"/>
                  </a:lnTo>
                  <a:lnTo>
                    <a:pt x="93005" y="94858"/>
                  </a:lnTo>
                  <a:lnTo>
                    <a:pt x="93123" y="94858"/>
                  </a:lnTo>
                  <a:lnTo>
                    <a:pt x="93182" y="94858"/>
                  </a:lnTo>
                  <a:close/>
                  <a:moveTo>
                    <a:pt x="89528" y="94502"/>
                  </a:moveTo>
                  <a:lnTo>
                    <a:pt x="89528" y="94502"/>
                  </a:lnTo>
                  <a:lnTo>
                    <a:pt x="89646" y="94858"/>
                  </a:lnTo>
                  <a:lnTo>
                    <a:pt x="89646" y="96820"/>
                  </a:lnTo>
                  <a:lnTo>
                    <a:pt x="89528" y="97176"/>
                  </a:lnTo>
                  <a:lnTo>
                    <a:pt x="89351" y="96641"/>
                  </a:lnTo>
                  <a:lnTo>
                    <a:pt x="89233" y="95928"/>
                  </a:lnTo>
                  <a:lnTo>
                    <a:pt x="89233" y="95393"/>
                  </a:lnTo>
                  <a:lnTo>
                    <a:pt x="89233" y="95037"/>
                  </a:lnTo>
                  <a:lnTo>
                    <a:pt x="89351" y="94858"/>
                  </a:lnTo>
                  <a:lnTo>
                    <a:pt x="89351" y="94858"/>
                  </a:lnTo>
                  <a:lnTo>
                    <a:pt x="89528" y="94502"/>
                  </a:lnTo>
                  <a:close/>
                  <a:moveTo>
                    <a:pt x="115402" y="79702"/>
                  </a:moveTo>
                  <a:lnTo>
                    <a:pt x="115520" y="79702"/>
                  </a:lnTo>
                  <a:lnTo>
                    <a:pt x="115697" y="79702"/>
                  </a:lnTo>
                  <a:lnTo>
                    <a:pt x="115697" y="79881"/>
                  </a:lnTo>
                  <a:lnTo>
                    <a:pt x="115756" y="80237"/>
                  </a:lnTo>
                  <a:lnTo>
                    <a:pt x="115874" y="80772"/>
                  </a:lnTo>
                  <a:lnTo>
                    <a:pt x="116051" y="81485"/>
                  </a:lnTo>
                  <a:lnTo>
                    <a:pt x="116168" y="81664"/>
                  </a:lnTo>
                  <a:lnTo>
                    <a:pt x="116286" y="82020"/>
                  </a:lnTo>
                  <a:lnTo>
                    <a:pt x="116286" y="82199"/>
                  </a:lnTo>
                  <a:lnTo>
                    <a:pt x="116345" y="82555"/>
                  </a:lnTo>
                  <a:lnTo>
                    <a:pt x="116463" y="82912"/>
                  </a:lnTo>
                  <a:lnTo>
                    <a:pt x="116581" y="83090"/>
                  </a:lnTo>
                  <a:lnTo>
                    <a:pt x="116581" y="83447"/>
                  </a:lnTo>
                  <a:lnTo>
                    <a:pt x="116640" y="83803"/>
                  </a:lnTo>
                  <a:lnTo>
                    <a:pt x="116640" y="83803"/>
                  </a:lnTo>
                  <a:lnTo>
                    <a:pt x="116758" y="83447"/>
                  </a:lnTo>
                  <a:lnTo>
                    <a:pt x="116817" y="83803"/>
                  </a:lnTo>
                  <a:lnTo>
                    <a:pt x="116817" y="84338"/>
                  </a:lnTo>
                  <a:lnTo>
                    <a:pt x="116817" y="84695"/>
                  </a:lnTo>
                  <a:lnTo>
                    <a:pt x="116817" y="84695"/>
                  </a:lnTo>
                  <a:lnTo>
                    <a:pt x="116758" y="85230"/>
                  </a:lnTo>
                  <a:lnTo>
                    <a:pt x="116758" y="85408"/>
                  </a:lnTo>
                  <a:lnTo>
                    <a:pt x="116758" y="86121"/>
                  </a:lnTo>
                  <a:lnTo>
                    <a:pt x="116817" y="86300"/>
                  </a:lnTo>
                  <a:lnTo>
                    <a:pt x="116935" y="86656"/>
                  </a:lnTo>
                  <a:lnTo>
                    <a:pt x="117053" y="87013"/>
                  </a:lnTo>
                  <a:lnTo>
                    <a:pt x="117053" y="87191"/>
                  </a:lnTo>
                  <a:lnTo>
                    <a:pt x="117111" y="87191"/>
                  </a:lnTo>
                  <a:lnTo>
                    <a:pt x="117229" y="87013"/>
                  </a:lnTo>
                  <a:lnTo>
                    <a:pt x="117347" y="86656"/>
                  </a:lnTo>
                  <a:lnTo>
                    <a:pt x="117347" y="86300"/>
                  </a:lnTo>
                  <a:lnTo>
                    <a:pt x="117347" y="86121"/>
                  </a:lnTo>
                  <a:lnTo>
                    <a:pt x="117406" y="85765"/>
                  </a:lnTo>
                  <a:lnTo>
                    <a:pt x="117406" y="85408"/>
                  </a:lnTo>
                  <a:lnTo>
                    <a:pt x="117524" y="85408"/>
                  </a:lnTo>
                  <a:lnTo>
                    <a:pt x="117642" y="85408"/>
                  </a:lnTo>
                  <a:lnTo>
                    <a:pt x="117701" y="85765"/>
                  </a:lnTo>
                  <a:lnTo>
                    <a:pt x="117819" y="86300"/>
                  </a:lnTo>
                  <a:lnTo>
                    <a:pt x="117878" y="86656"/>
                  </a:lnTo>
                  <a:lnTo>
                    <a:pt x="117996" y="86656"/>
                  </a:lnTo>
                  <a:lnTo>
                    <a:pt x="118113" y="87013"/>
                  </a:lnTo>
                  <a:lnTo>
                    <a:pt x="118113" y="87191"/>
                  </a:lnTo>
                  <a:lnTo>
                    <a:pt x="118113" y="87548"/>
                  </a:lnTo>
                  <a:lnTo>
                    <a:pt x="117996" y="88083"/>
                  </a:lnTo>
                  <a:lnTo>
                    <a:pt x="117996" y="88439"/>
                  </a:lnTo>
                  <a:lnTo>
                    <a:pt x="117996" y="89509"/>
                  </a:lnTo>
                  <a:lnTo>
                    <a:pt x="118113" y="89509"/>
                  </a:lnTo>
                  <a:lnTo>
                    <a:pt x="118172" y="89331"/>
                  </a:lnTo>
                  <a:lnTo>
                    <a:pt x="118290" y="89509"/>
                  </a:lnTo>
                  <a:lnTo>
                    <a:pt x="118408" y="89509"/>
                  </a:lnTo>
                  <a:lnTo>
                    <a:pt x="118585" y="89509"/>
                  </a:lnTo>
                  <a:lnTo>
                    <a:pt x="118880" y="89509"/>
                  </a:lnTo>
                  <a:lnTo>
                    <a:pt x="119056" y="89509"/>
                  </a:lnTo>
                  <a:lnTo>
                    <a:pt x="119233" y="89509"/>
                  </a:lnTo>
                  <a:lnTo>
                    <a:pt x="119351" y="89509"/>
                  </a:lnTo>
                  <a:lnTo>
                    <a:pt x="119469" y="89509"/>
                  </a:lnTo>
                  <a:lnTo>
                    <a:pt x="119469" y="89331"/>
                  </a:lnTo>
                  <a:lnTo>
                    <a:pt x="119351" y="88974"/>
                  </a:lnTo>
                  <a:lnTo>
                    <a:pt x="119469" y="88974"/>
                  </a:lnTo>
                  <a:lnTo>
                    <a:pt x="119528" y="88618"/>
                  </a:lnTo>
                  <a:lnTo>
                    <a:pt x="119646" y="88618"/>
                  </a:lnTo>
                  <a:lnTo>
                    <a:pt x="119823" y="88618"/>
                  </a:lnTo>
                  <a:lnTo>
                    <a:pt x="119941" y="89331"/>
                  </a:lnTo>
                  <a:lnTo>
                    <a:pt x="120000" y="89509"/>
                  </a:lnTo>
                  <a:lnTo>
                    <a:pt x="120000" y="89866"/>
                  </a:lnTo>
                  <a:lnTo>
                    <a:pt x="120000" y="90222"/>
                  </a:lnTo>
                  <a:lnTo>
                    <a:pt x="120000" y="90401"/>
                  </a:lnTo>
                  <a:lnTo>
                    <a:pt x="120000" y="90757"/>
                  </a:lnTo>
                  <a:lnTo>
                    <a:pt x="119941" y="91114"/>
                  </a:lnTo>
                  <a:lnTo>
                    <a:pt x="119941" y="91114"/>
                  </a:lnTo>
                  <a:lnTo>
                    <a:pt x="119823" y="91114"/>
                  </a:lnTo>
                  <a:lnTo>
                    <a:pt x="119764" y="91114"/>
                  </a:lnTo>
                  <a:lnTo>
                    <a:pt x="119646" y="91649"/>
                  </a:lnTo>
                  <a:lnTo>
                    <a:pt x="119646" y="91827"/>
                  </a:lnTo>
                  <a:lnTo>
                    <a:pt x="119646" y="92184"/>
                  </a:lnTo>
                  <a:lnTo>
                    <a:pt x="119528" y="92540"/>
                  </a:lnTo>
                  <a:lnTo>
                    <a:pt x="119469" y="92719"/>
                  </a:lnTo>
                  <a:lnTo>
                    <a:pt x="119469" y="93075"/>
                  </a:lnTo>
                  <a:lnTo>
                    <a:pt x="119469" y="93432"/>
                  </a:lnTo>
                  <a:lnTo>
                    <a:pt x="119351" y="93610"/>
                  </a:lnTo>
                  <a:lnTo>
                    <a:pt x="119469" y="93967"/>
                  </a:lnTo>
                  <a:lnTo>
                    <a:pt x="118762" y="93967"/>
                  </a:lnTo>
                  <a:lnTo>
                    <a:pt x="118762" y="94502"/>
                  </a:lnTo>
                  <a:lnTo>
                    <a:pt x="118762" y="95037"/>
                  </a:lnTo>
                  <a:lnTo>
                    <a:pt x="118703" y="95393"/>
                  </a:lnTo>
                  <a:lnTo>
                    <a:pt x="118703" y="95750"/>
                  </a:lnTo>
                  <a:lnTo>
                    <a:pt x="118585" y="96285"/>
                  </a:lnTo>
                  <a:lnTo>
                    <a:pt x="118467" y="96820"/>
                  </a:lnTo>
                  <a:lnTo>
                    <a:pt x="118467" y="97176"/>
                  </a:lnTo>
                  <a:lnTo>
                    <a:pt x="118408" y="97533"/>
                  </a:lnTo>
                  <a:lnTo>
                    <a:pt x="118408" y="97533"/>
                  </a:lnTo>
                  <a:lnTo>
                    <a:pt x="118290" y="97711"/>
                  </a:lnTo>
                  <a:lnTo>
                    <a:pt x="118290" y="97711"/>
                  </a:lnTo>
                  <a:lnTo>
                    <a:pt x="118172" y="98068"/>
                  </a:lnTo>
                  <a:lnTo>
                    <a:pt x="118113" y="98246"/>
                  </a:lnTo>
                  <a:lnTo>
                    <a:pt x="117996" y="98246"/>
                  </a:lnTo>
                  <a:lnTo>
                    <a:pt x="117878" y="98246"/>
                  </a:lnTo>
                  <a:lnTo>
                    <a:pt x="117878" y="98603"/>
                  </a:lnTo>
                  <a:lnTo>
                    <a:pt x="117819" y="99138"/>
                  </a:lnTo>
                  <a:lnTo>
                    <a:pt x="117819" y="99851"/>
                  </a:lnTo>
                  <a:lnTo>
                    <a:pt x="117819" y="100386"/>
                  </a:lnTo>
                  <a:lnTo>
                    <a:pt x="116935" y="100386"/>
                  </a:lnTo>
                  <a:lnTo>
                    <a:pt x="116935" y="95750"/>
                  </a:lnTo>
                  <a:lnTo>
                    <a:pt x="115756" y="95750"/>
                  </a:lnTo>
                  <a:lnTo>
                    <a:pt x="115756" y="95037"/>
                  </a:lnTo>
                  <a:lnTo>
                    <a:pt x="115756" y="94858"/>
                  </a:lnTo>
                  <a:lnTo>
                    <a:pt x="115756" y="94502"/>
                  </a:lnTo>
                  <a:lnTo>
                    <a:pt x="115756" y="93967"/>
                  </a:lnTo>
                  <a:lnTo>
                    <a:pt x="115756" y="93432"/>
                  </a:lnTo>
                  <a:lnTo>
                    <a:pt x="115756" y="93075"/>
                  </a:lnTo>
                  <a:lnTo>
                    <a:pt x="116758" y="93075"/>
                  </a:lnTo>
                  <a:lnTo>
                    <a:pt x="116758" y="89331"/>
                  </a:lnTo>
                  <a:lnTo>
                    <a:pt x="116640" y="89331"/>
                  </a:lnTo>
                  <a:lnTo>
                    <a:pt x="116640" y="88974"/>
                  </a:lnTo>
                  <a:lnTo>
                    <a:pt x="116581" y="88618"/>
                  </a:lnTo>
                  <a:lnTo>
                    <a:pt x="116581" y="88439"/>
                  </a:lnTo>
                  <a:lnTo>
                    <a:pt x="116463" y="88083"/>
                  </a:lnTo>
                  <a:lnTo>
                    <a:pt x="116463" y="88083"/>
                  </a:lnTo>
                  <a:lnTo>
                    <a:pt x="116463" y="87548"/>
                  </a:lnTo>
                  <a:lnTo>
                    <a:pt x="116463" y="87013"/>
                  </a:lnTo>
                  <a:lnTo>
                    <a:pt x="116463" y="86121"/>
                  </a:lnTo>
                  <a:lnTo>
                    <a:pt x="116463" y="85765"/>
                  </a:lnTo>
                  <a:lnTo>
                    <a:pt x="116345" y="85408"/>
                  </a:lnTo>
                  <a:lnTo>
                    <a:pt x="116345" y="85230"/>
                  </a:lnTo>
                  <a:lnTo>
                    <a:pt x="116286" y="84873"/>
                  </a:lnTo>
                  <a:lnTo>
                    <a:pt x="116286" y="84695"/>
                  </a:lnTo>
                  <a:lnTo>
                    <a:pt x="116168" y="84695"/>
                  </a:lnTo>
                  <a:lnTo>
                    <a:pt x="116051" y="84338"/>
                  </a:lnTo>
                  <a:lnTo>
                    <a:pt x="115992" y="84338"/>
                  </a:lnTo>
                  <a:lnTo>
                    <a:pt x="115756" y="83803"/>
                  </a:lnTo>
                  <a:lnTo>
                    <a:pt x="115579" y="83090"/>
                  </a:lnTo>
                  <a:lnTo>
                    <a:pt x="115520" y="82555"/>
                  </a:lnTo>
                  <a:lnTo>
                    <a:pt x="115402" y="81664"/>
                  </a:lnTo>
                  <a:lnTo>
                    <a:pt x="115284" y="81485"/>
                  </a:lnTo>
                  <a:lnTo>
                    <a:pt x="115284" y="81129"/>
                  </a:lnTo>
                  <a:lnTo>
                    <a:pt x="115225" y="80772"/>
                  </a:lnTo>
                  <a:lnTo>
                    <a:pt x="115225" y="80594"/>
                  </a:lnTo>
                  <a:lnTo>
                    <a:pt x="115108" y="80237"/>
                  </a:lnTo>
                  <a:lnTo>
                    <a:pt x="115225" y="79881"/>
                  </a:lnTo>
                  <a:lnTo>
                    <a:pt x="115284" y="79702"/>
                  </a:lnTo>
                  <a:lnTo>
                    <a:pt x="115402" y="79702"/>
                  </a:lnTo>
                  <a:close/>
                  <a:moveTo>
                    <a:pt x="107563" y="37622"/>
                  </a:moveTo>
                  <a:lnTo>
                    <a:pt x="107681" y="37622"/>
                  </a:lnTo>
                  <a:lnTo>
                    <a:pt x="107799" y="37622"/>
                  </a:lnTo>
                  <a:lnTo>
                    <a:pt x="107858" y="37979"/>
                  </a:lnTo>
                  <a:lnTo>
                    <a:pt x="107976" y="38157"/>
                  </a:lnTo>
                  <a:lnTo>
                    <a:pt x="108153" y="38870"/>
                  </a:lnTo>
                  <a:lnTo>
                    <a:pt x="108447" y="39049"/>
                  </a:lnTo>
                  <a:lnTo>
                    <a:pt x="108565" y="39405"/>
                  </a:lnTo>
                  <a:lnTo>
                    <a:pt x="108624" y="39940"/>
                  </a:lnTo>
                  <a:lnTo>
                    <a:pt x="108742" y="40297"/>
                  </a:lnTo>
                  <a:lnTo>
                    <a:pt x="108742" y="40475"/>
                  </a:lnTo>
                  <a:lnTo>
                    <a:pt x="108742" y="40832"/>
                  </a:lnTo>
                  <a:lnTo>
                    <a:pt x="108860" y="41188"/>
                  </a:lnTo>
                  <a:lnTo>
                    <a:pt x="108919" y="41367"/>
                  </a:lnTo>
                  <a:lnTo>
                    <a:pt x="109037" y="41367"/>
                  </a:lnTo>
                  <a:lnTo>
                    <a:pt x="109155" y="41367"/>
                  </a:lnTo>
                  <a:lnTo>
                    <a:pt x="109214" y="41723"/>
                  </a:lnTo>
                  <a:lnTo>
                    <a:pt x="109214" y="42080"/>
                  </a:lnTo>
                  <a:lnTo>
                    <a:pt x="109332" y="42258"/>
                  </a:lnTo>
                  <a:lnTo>
                    <a:pt x="109508" y="42258"/>
                  </a:lnTo>
                  <a:lnTo>
                    <a:pt x="109626" y="42615"/>
                  </a:lnTo>
                  <a:lnTo>
                    <a:pt x="109685" y="42615"/>
                  </a:lnTo>
                  <a:lnTo>
                    <a:pt x="109803" y="42615"/>
                  </a:lnTo>
                  <a:lnTo>
                    <a:pt x="109921" y="42971"/>
                  </a:lnTo>
                  <a:lnTo>
                    <a:pt x="109921" y="43150"/>
                  </a:lnTo>
                  <a:lnTo>
                    <a:pt x="109980" y="43506"/>
                  </a:lnTo>
                  <a:lnTo>
                    <a:pt x="110098" y="43684"/>
                  </a:lnTo>
                  <a:lnTo>
                    <a:pt x="110098" y="44041"/>
                  </a:lnTo>
                  <a:lnTo>
                    <a:pt x="110098" y="44398"/>
                  </a:lnTo>
                  <a:lnTo>
                    <a:pt x="109685" y="44398"/>
                  </a:lnTo>
                  <a:lnTo>
                    <a:pt x="109626" y="44398"/>
                  </a:lnTo>
                  <a:lnTo>
                    <a:pt x="109508" y="44041"/>
                  </a:lnTo>
                  <a:lnTo>
                    <a:pt x="109390" y="44041"/>
                  </a:lnTo>
                  <a:lnTo>
                    <a:pt x="109332" y="43684"/>
                  </a:lnTo>
                  <a:lnTo>
                    <a:pt x="109155" y="43506"/>
                  </a:lnTo>
                  <a:lnTo>
                    <a:pt x="108919" y="43150"/>
                  </a:lnTo>
                  <a:lnTo>
                    <a:pt x="108742" y="42971"/>
                  </a:lnTo>
                  <a:lnTo>
                    <a:pt x="108565" y="42615"/>
                  </a:lnTo>
                  <a:lnTo>
                    <a:pt x="108330" y="42258"/>
                  </a:lnTo>
                  <a:lnTo>
                    <a:pt x="108153" y="42080"/>
                  </a:lnTo>
                  <a:lnTo>
                    <a:pt x="108094" y="41723"/>
                  </a:lnTo>
                  <a:lnTo>
                    <a:pt x="107976" y="41367"/>
                  </a:lnTo>
                  <a:lnTo>
                    <a:pt x="107858" y="41367"/>
                  </a:lnTo>
                  <a:lnTo>
                    <a:pt x="107858" y="41188"/>
                  </a:lnTo>
                  <a:lnTo>
                    <a:pt x="107858" y="40475"/>
                  </a:lnTo>
                  <a:lnTo>
                    <a:pt x="107858" y="39940"/>
                  </a:lnTo>
                  <a:lnTo>
                    <a:pt x="107799" y="39762"/>
                  </a:lnTo>
                  <a:lnTo>
                    <a:pt x="107681" y="39405"/>
                  </a:lnTo>
                  <a:lnTo>
                    <a:pt x="107563" y="39049"/>
                  </a:lnTo>
                  <a:lnTo>
                    <a:pt x="107504" y="39049"/>
                  </a:lnTo>
                  <a:lnTo>
                    <a:pt x="107387" y="38514"/>
                  </a:lnTo>
                  <a:lnTo>
                    <a:pt x="107269" y="37979"/>
                  </a:lnTo>
                  <a:lnTo>
                    <a:pt x="107563" y="37622"/>
                  </a:lnTo>
                  <a:close/>
                  <a:moveTo>
                    <a:pt x="5009" y="16404"/>
                  </a:moveTo>
                  <a:lnTo>
                    <a:pt x="5245" y="16404"/>
                  </a:lnTo>
                  <a:lnTo>
                    <a:pt x="5422" y="16582"/>
                  </a:lnTo>
                  <a:lnTo>
                    <a:pt x="5599" y="16939"/>
                  </a:lnTo>
                  <a:lnTo>
                    <a:pt x="5776" y="17473"/>
                  </a:lnTo>
                  <a:lnTo>
                    <a:pt x="5893" y="17473"/>
                  </a:lnTo>
                  <a:lnTo>
                    <a:pt x="6011" y="17830"/>
                  </a:lnTo>
                  <a:lnTo>
                    <a:pt x="6070" y="18008"/>
                  </a:lnTo>
                  <a:lnTo>
                    <a:pt x="6188" y="18365"/>
                  </a:lnTo>
                  <a:lnTo>
                    <a:pt x="6188" y="18900"/>
                  </a:lnTo>
                  <a:lnTo>
                    <a:pt x="6188" y="19613"/>
                  </a:lnTo>
                  <a:lnTo>
                    <a:pt x="6188" y="20326"/>
                  </a:lnTo>
                  <a:lnTo>
                    <a:pt x="6188" y="21575"/>
                  </a:lnTo>
                  <a:lnTo>
                    <a:pt x="6188" y="22466"/>
                  </a:lnTo>
                  <a:lnTo>
                    <a:pt x="6306" y="23001"/>
                  </a:lnTo>
                  <a:lnTo>
                    <a:pt x="6306" y="23536"/>
                  </a:lnTo>
                  <a:lnTo>
                    <a:pt x="6365" y="24427"/>
                  </a:lnTo>
                  <a:lnTo>
                    <a:pt x="6365" y="25141"/>
                  </a:lnTo>
                  <a:lnTo>
                    <a:pt x="6306" y="25676"/>
                  </a:lnTo>
                  <a:lnTo>
                    <a:pt x="6306" y="26210"/>
                  </a:lnTo>
                  <a:lnTo>
                    <a:pt x="6188" y="26210"/>
                  </a:lnTo>
                  <a:lnTo>
                    <a:pt x="6070" y="26567"/>
                  </a:lnTo>
                  <a:lnTo>
                    <a:pt x="6011" y="26567"/>
                  </a:lnTo>
                  <a:lnTo>
                    <a:pt x="5893" y="26745"/>
                  </a:lnTo>
                  <a:lnTo>
                    <a:pt x="5893" y="26745"/>
                  </a:lnTo>
                  <a:lnTo>
                    <a:pt x="5893" y="27459"/>
                  </a:lnTo>
                  <a:lnTo>
                    <a:pt x="5893" y="27994"/>
                  </a:lnTo>
                  <a:lnTo>
                    <a:pt x="6011" y="28350"/>
                  </a:lnTo>
                  <a:lnTo>
                    <a:pt x="6011" y="28528"/>
                  </a:lnTo>
                  <a:lnTo>
                    <a:pt x="6011" y="29777"/>
                  </a:lnTo>
                  <a:lnTo>
                    <a:pt x="6011" y="29955"/>
                  </a:lnTo>
                  <a:lnTo>
                    <a:pt x="5893" y="30668"/>
                  </a:lnTo>
                  <a:lnTo>
                    <a:pt x="5776" y="30846"/>
                  </a:lnTo>
                  <a:lnTo>
                    <a:pt x="5717" y="31560"/>
                  </a:lnTo>
                  <a:lnTo>
                    <a:pt x="5599" y="32095"/>
                  </a:lnTo>
                  <a:lnTo>
                    <a:pt x="5599" y="32630"/>
                  </a:lnTo>
                  <a:lnTo>
                    <a:pt x="5599" y="33343"/>
                  </a:lnTo>
                  <a:lnTo>
                    <a:pt x="5717" y="33878"/>
                  </a:lnTo>
                  <a:lnTo>
                    <a:pt x="5776" y="34769"/>
                  </a:lnTo>
                  <a:lnTo>
                    <a:pt x="5893" y="35304"/>
                  </a:lnTo>
                  <a:lnTo>
                    <a:pt x="5776" y="35661"/>
                  </a:lnTo>
                  <a:lnTo>
                    <a:pt x="5717" y="35839"/>
                  </a:lnTo>
                  <a:lnTo>
                    <a:pt x="5599" y="35839"/>
                  </a:lnTo>
                  <a:lnTo>
                    <a:pt x="5540" y="36196"/>
                  </a:lnTo>
                  <a:lnTo>
                    <a:pt x="5422" y="36552"/>
                  </a:lnTo>
                  <a:lnTo>
                    <a:pt x="5245" y="36731"/>
                  </a:lnTo>
                  <a:lnTo>
                    <a:pt x="5009" y="37087"/>
                  </a:lnTo>
                  <a:lnTo>
                    <a:pt x="4950" y="37265"/>
                  </a:lnTo>
                  <a:lnTo>
                    <a:pt x="4833" y="37265"/>
                  </a:lnTo>
                  <a:lnTo>
                    <a:pt x="4715" y="37622"/>
                  </a:lnTo>
                  <a:lnTo>
                    <a:pt x="4656" y="37979"/>
                  </a:lnTo>
                  <a:lnTo>
                    <a:pt x="4656" y="38514"/>
                  </a:lnTo>
                  <a:lnTo>
                    <a:pt x="4656" y="39405"/>
                  </a:lnTo>
                  <a:lnTo>
                    <a:pt x="4656" y="40297"/>
                  </a:lnTo>
                  <a:lnTo>
                    <a:pt x="4715" y="40832"/>
                  </a:lnTo>
                  <a:lnTo>
                    <a:pt x="4715" y="41723"/>
                  </a:lnTo>
                  <a:lnTo>
                    <a:pt x="4656" y="42258"/>
                  </a:lnTo>
                  <a:lnTo>
                    <a:pt x="4656" y="42971"/>
                  </a:lnTo>
                  <a:lnTo>
                    <a:pt x="4538" y="43150"/>
                  </a:lnTo>
                  <a:lnTo>
                    <a:pt x="4479" y="43506"/>
                  </a:lnTo>
                  <a:lnTo>
                    <a:pt x="4361" y="44041"/>
                  </a:lnTo>
                  <a:lnTo>
                    <a:pt x="4184" y="44398"/>
                  </a:lnTo>
                  <a:lnTo>
                    <a:pt x="4184" y="44576"/>
                  </a:lnTo>
                  <a:lnTo>
                    <a:pt x="4066" y="45289"/>
                  </a:lnTo>
                  <a:lnTo>
                    <a:pt x="4066" y="45824"/>
                  </a:lnTo>
                  <a:lnTo>
                    <a:pt x="3948" y="46716"/>
                  </a:lnTo>
                  <a:lnTo>
                    <a:pt x="4066" y="47607"/>
                  </a:lnTo>
                  <a:lnTo>
                    <a:pt x="4066" y="48142"/>
                  </a:lnTo>
                  <a:lnTo>
                    <a:pt x="4066" y="49034"/>
                  </a:lnTo>
                  <a:lnTo>
                    <a:pt x="4066" y="49569"/>
                  </a:lnTo>
                  <a:lnTo>
                    <a:pt x="4066" y="50104"/>
                  </a:lnTo>
                  <a:lnTo>
                    <a:pt x="3948" y="50817"/>
                  </a:lnTo>
                  <a:lnTo>
                    <a:pt x="3889" y="51352"/>
                  </a:lnTo>
                  <a:lnTo>
                    <a:pt x="3772" y="51887"/>
                  </a:lnTo>
                  <a:lnTo>
                    <a:pt x="3654" y="52243"/>
                  </a:lnTo>
                  <a:lnTo>
                    <a:pt x="3595" y="52600"/>
                  </a:lnTo>
                  <a:lnTo>
                    <a:pt x="3418" y="52778"/>
                  </a:lnTo>
                  <a:lnTo>
                    <a:pt x="3123" y="52778"/>
                  </a:lnTo>
                  <a:lnTo>
                    <a:pt x="2829" y="52778"/>
                  </a:lnTo>
                  <a:lnTo>
                    <a:pt x="2711" y="52778"/>
                  </a:lnTo>
                  <a:lnTo>
                    <a:pt x="2593" y="53135"/>
                  </a:lnTo>
                  <a:lnTo>
                    <a:pt x="2416" y="53135"/>
                  </a:lnTo>
                  <a:lnTo>
                    <a:pt x="2239" y="52778"/>
                  </a:lnTo>
                  <a:lnTo>
                    <a:pt x="2121" y="52778"/>
                  </a:lnTo>
                  <a:lnTo>
                    <a:pt x="1944" y="52778"/>
                  </a:lnTo>
                  <a:lnTo>
                    <a:pt x="1768" y="52778"/>
                  </a:lnTo>
                  <a:lnTo>
                    <a:pt x="1650" y="52600"/>
                  </a:lnTo>
                  <a:lnTo>
                    <a:pt x="1650" y="52243"/>
                  </a:lnTo>
                  <a:lnTo>
                    <a:pt x="1532" y="51887"/>
                  </a:lnTo>
                  <a:lnTo>
                    <a:pt x="1532" y="51887"/>
                  </a:lnTo>
                  <a:lnTo>
                    <a:pt x="1296" y="51887"/>
                  </a:lnTo>
                  <a:lnTo>
                    <a:pt x="1060" y="51887"/>
                  </a:lnTo>
                  <a:lnTo>
                    <a:pt x="766" y="51887"/>
                  </a:lnTo>
                  <a:lnTo>
                    <a:pt x="589" y="51887"/>
                  </a:lnTo>
                  <a:lnTo>
                    <a:pt x="412" y="51887"/>
                  </a:lnTo>
                  <a:lnTo>
                    <a:pt x="412" y="50995"/>
                  </a:lnTo>
                  <a:lnTo>
                    <a:pt x="412" y="50460"/>
                  </a:lnTo>
                  <a:lnTo>
                    <a:pt x="412" y="49569"/>
                  </a:lnTo>
                  <a:lnTo>
                    <a:pt x="412" y="49390"/>
                  </a:lnTo>
                  <a:lnTo>
                    <a:pt x="412" y="49034"/>
                  </a:lnTo>
                  <a:lnTo>
                    <a:pt x="294" y="48499"/>
                  </a:lnTo>
                  <a:lnTo>
                    <a:pt x="294" y="47607"/>
                  </a:lnTo>
                  <a:lnTo>
                    <a:pt x="294" y="46894"/>
                  </a:lnTo>
                  <a:lnTo>
                    <a:pt x="235" y="46359"/>
                  </a:lnTo>
                  <a:lnTo>
                    <a:pt x="235" y="45824"/>
                  </a:lnTo>
                  <a:lnTo>
                    <a:pt x="117" y="45289"/>
                  </a:lnTo>
                  <a:lnTo>
                    <a:pt x="0" y="44576"/>
                  </a:lnTo>
                  <a:lnTo>
                    <a:pt x="0" y="44041"/>
                  </a:lnTo>
                  <a:lnTo>
                    <a:pt x="117" y="43684"/>
                  </a:lnTo>
                  <a:lnTo>
                    <a:pt x="235" y="43506"/>
                  </a:lnTo>
                  <a:lnTo>
                    <a:pt x="294" y="43150"/>
                  </a:lnTo>
                  <a:lnTo>
                    <a:pt x="294" y="42971"/>
                  </a:lnTo>
                  <a:lnTo>
                    <a:pt x="294" y="42258"/>
                  </a:lnTo>
                  <a:lnTo>
                    <a:pt x="294" y="41367"/>
                  </a:lnTo>
                  <a:lnTo>
                    <a:pt x="294" y="40832"/>
                  </a:lnTo>
                  <a:lnTo>
                    <a:pt x="412" y="40297"/>
                  </a:lnTo>
                  <a:lnTo>
                    <a:pt x="471" y="39762"/>
                  </a:lnTo>
                  <a:lnTo>
                    <a:pt x="589" y="39049"/>
                  </a:lnTo>
                  <a:lnTo>
                    <a:pt x="707" y="38514"/>
                  </a:lnTo>
                  <a:lnTo>
                    <a:pt x="766" y="38514"/>
                  </a:lnTo>
                  <a:lnTo>
                    <a:pt x="884" y="38514"/>
                  </a:lnTo>
                  <a:lnTo>
                    <a:pt x="1001" y="38514"/>
                  </a:lnTo>
                  <a:lnTo>
                    <a:pt x="1060" y="38514"/>
                  </a:lnTo>
                  <a:lnTo>
                    <a:pt x="1060" y="38157"/>
                  </a:lnTo>
                  <a:lnTo>
                    <a:pt x="1060" y="37622"/>
                  </a:lnTo>
                  <a:lnTo>
                    <a:pt x="1060" y="37265"/>
                  </a:lnTo>
                  <a:lnTo>
                    <a:pt x="1060" y="36731"/>
                  </a:lnTo>
                  <a:lnTo>
                    <a:pt x="1060" y="36196"/>
                  </a:lnTo>
                  <a:lnTo>
                    <a:pt x="1001" y="35839"/>
                  </a:lnTo>
                  <a:lnTo>
                    <a:pt x="1001" y="35661"/>
                  </a:lnTo>
                  <a:lnTo>
                    <a:pt x="884" y="35304"/>
                  </a:lnTo>
                  <a:lnTo>
                    <a:pt x="766" y="34947"/>
                  </a:lnTo>
                  <a:lnTo>
                    <a:pt x="766" y="34413"/>
                  </a:lnTo>
                  <a:lnTo>
                    <a:pt x="766" y="33521"/>
                  </a:lnTo>
                  <a:lnTo>
                    <a:pt x="766" y="32986"/>
                  </a:lnTo>
                  <a:lnTo>
                    <a:pt x="766" y="32451"/>
                  </a:lnTo>
                  <a:lnTo>
                    <a:pt x="707" y="32095"/>
                  </a:lnTo>
                  <a:lnTo>
                    <a:pt x="707" y="31738"/>
                  </a:lnTo>
                  <a:lnTo>
                    <a:pt x="766" y="31203"/>
                  </a:lnTo>
                  <a:lnTo>
                    <a:pt x="884" y="30668"/>
                  </a:lnTo>
                  <a:lnTo>
                    <a:pt x="1001" y="29955"/>
                  </a:lnTo>
                  <a:lnTo>
                    <a:pt x="1060" y="29420"/>
                  </a:lnTo>
                  <a:lnTo>
                    <a:pt x="1060" y="28350"/>
                  </a:lnTo>
                  <a:lnTo>
                    <a:pt x="1060" y="27994"/>
                  </a:lnTo>
                  <a:lnTo>
                    <a:pt x="1060" y="27637"/>
                  </a:lnTo>
                  <a:lnTo>
                    <a:pt x="1060" y="27102"/>
                  </a:lnTo>
                  <a:lnTo>
                    <a:pt x="1178" y="27102"/>
                  </a:lnTo>
                  <a:lnTo>
                    <a:pt x="1296" y="26745"/>
                  </a:lnTo>
                  <a:lnTo>
                    <a:pt x="1473" y="26567"/>
                  </a:lnTo>
                  <a:lnTo>
                    <a:pt x="1768" y="26210"/>
                  </a:lnTo>
                  <a:lnTo>
                    <a:pt x="2121" y="26210"/>
                  </a:lnTo>
                  <a:lnTo>
                    <a:pt x="2416" y="26210"/>
                  </a:lnTo>
                  <a:lnTo>
                    <a:pt x="2711" y="26210"/>
                  </a:lnTo>
                  <a:lnTo>
                    <a:pt x="2888" y="26210"/>
                  </a:lnTo>
                  <a:lnTo>
                    <a:pt x="3005" y="26210"/>
                  </a:lnTo>
                  <a:lnTo>
                    <a:pt x="3182" y="26210"/>
                  </a:lnTo>
                  <a:lnTo>
                    <a:pt x="3300" y="26210"/>
                  </a:lnTo>
                  <a:lnTo>
                    <a:pt x="3418" y="25676"/>
                  </a:lnTo>
                  <a:lnTo>
                    <a:pt x="3477" y="25141"/>
                  </a:lnTo>
                  <a:lnTo>
                    <a:pt x="3477" y="24427"/>
                  </a:lnTo>
                  <a:lnTo>
                    <a:pt x="3595" y="23893"/>
                  </a:lnTo>
                  <a:lnTo>
                    <a:pt x="3654" y="23536"/>
                  </a:lnTo>
                  <a:lnTo>
                    <a:pt x="3772" y="23536"/>
                  </a:lnTo>
                  <a:lnTo>
                    <a:pt x="3889" y="23536"/>
                  </a:lnTo>
                  <a:lnTo>
                    <a:pt x="3948" y="23536"/>
                  </a:lnTo>
                  <a:lnTo>
                    <a:pt x="3948" y="23358"/>
                  </a:lnTo>
                  <a:lnTo>
                    <a:pt x="3948" y="22823"/>
                  </a:lnTo>
                  <a:lnTo>
                    <a:pt x="3948" y="22466"/>
                  </a:lnTo>
                  <a:lnTo>
                    <a:pt x="3948" y="21931"/>
                  </a:lnTo>
                  <a:lnTo>
                    <a:pt x="4066" y="21218"/>
                  </a:lnTo>
                  <a:lnTo>
                    <a:pt x="4184" y="21040"/>
                  </a:lnTo>
                  <a:lnTo>
                    <a:pt x="4243" y="20683"/>
                  </a:lnTo>
                  <a:lnTo>
                    <a:pt x="4479" y="20326"/>
                  </a:lnTo>
                  <a:lnTo>
                    <a:pt x="4538" y="20148"/>
                  </a:lnTo>
                  <a:lnTo>
                    <a:pt x="4656" y="19613"/>
                  </a:lnTo>
                  <a:lnTo>
                    <a:pt x="4715" y="19257"/>
                  </a:lnTo>
                  <a:lnTo>
                    <a:pt x="4950" y="18900"/>
                  </a:lnTo>
                  <a:lnTo>
                    <a:pt x="5009" y="18900"/>
                  </a:lnTo>
                  <a:lnTo>
                    <a:pt x="5009" y="18722"/>
                  </a:lnTo>
                  <a:lnTo>
                    <a:pt x="5009" y="18008"/>
                  </a:lnTo>
                  <a:lnTo>
                    <a:pt x="5009" y="17830"/>
                  </a:lnTo>
                  <a:lnTo>
                    <a:pt x="5009" y="17473"/>
                  </a:lnTo>
                  <a:lnTo>
                    <a:pt x="5009" y="16939"/>
                  </a:lnTo>
                  <a:lnTo>
                    <a:pt x="5009" y="16404"/>
                  </a:lnTo>
                  <a:close/>
                  <a:moveTo>
                    <a:pt x="77387" y="12838"/>
                  </a:moveTo>
                  <a:lnTo>
                    <a:pt x="77210" y="13194"/>
                  </a:lnTo>
                  <a:lnTo>
                    <a:pt x="77269" y="13194"/>
                  </a:lnTo>
                  <a:lnTo>
                    <a:pt x="77387" y="12838"/>
                  </a:lnTo>
                  <a:close/>
                  <a:moveTo>
                    <a:pt x="77976" y="12838"/>
                  </a:moveTo>
                  <a:lnTo>
                    <a:pt x="78330" y="13194"/>
                  </a:lnTo>
                  <a:lnTo>
                    <a:pt x="78330" y="14264"/>
                  </a:lnTo>
                  <a:lnTo>
                    <a:pt x="78153" y="14264"/>
                  </a:lnTo>
                  <a:lnTo>
                    <a:pt x="77976" y="14264"/>
                  </a:lnTo>
                  <a:lnTo>
                    <a:pt x="77799" y="14264"/>
                  </a:lnTo>
                  <a:lnTo>
                    <a:pt x="77563" y="14264"/>
                  </a:lnTo>
                  <a:lnTo>
                    <a:pt x="77504" y="14621"/>
                  </a:lnTo>
                  <a:lnTo>
                    <a:pt x="77387" y="14621"/>
                  </a:lnTo>
                  <a:lnTo>
                    <a:pt x="77269" y="14799"/>
                  </a:lnTo>
                  <a:lnTo>
                    <a:pt x="77092" y="14621"/>
                  </a:lnTo>
                  <a:lnTo>
                    <a:pt x="76974" y="14264"/>
                  </a:lnTo>
                  <a:lnTo>
                    <a:pt x="76974" y="13907"/>
                  </a:lnTo>
                  <a:lnTo>
                    <a:pt x="76974" y="13729"/>
                  </a:lnTo>
                  <a:lnTo>
                    <a:pt x="76974" y="13372"/>
                  </a:lnTo>
                  <a:lnTo>
                    <a:pt x="77092" y="13372"/>
                  </a:lnTo>
                  <a:lnTo>
                    <a:pt x="77210" y="13194"/>
                  </a:lnTo>
                  <a:lnTo>
                    <a:pt x="77387" y="13194"/>
                  </a:lnTo>
                  <a:lnTo>
                    <a:pt x="77563" y="13194"/>
                  </a:lnTo>
                  <a:lnTo>
                    <a:pt x="77799" y="12838"/>
                  </a:lnTo>
                  <a:lnTo>
                    <a:pt x="77976" y="12838"/>
                  </a:lnTo>
                  <a:close/>
                  <a:moveTo>
                    <a:pt x="79332" y="12481"/>
                  </a:moveTo>
                  <a:lnTo>
                    <a:pt x="79390" y="12481"/>
                  </a:lnTo>
                  <a:lnTo>
                    <a:pt x="79626" y="12838"/>
                  </a:lnTo>
                  <a:lnTo>
                    <a:pt x="79685" y="12838"/>
                  </a:lnTo>
                  <a:lnTo>
                    <a:pt x="79803" y="13194"/>
                  </a:lnTo>
                  <a:lnTo>
                    <a:pt x="79980" y="13372"/>
                  </a:lnTo>
                  <a:lnTo>
                    <a:pt x="80098" y="13372"/>
                  </a:lnTo>
                  <a:lnTo>
                    <a:pt x="80157" y="13729"/>
                  </a:lnTo>
                  <a:lnTo>
                    <a:pt x="80275" y="13729"/>
                  </a:lnTo>
                  <a:lnTo>
                    <a:pt x="80392" y="13729"/>
                  </a:lnTo>
                  <a:lnTo>
                    <a:pt x="80451" y="13729"/>
                  </a:lnTo>
                  <a:lnTo>
                    <a:pt x="80569" y="13907"/>
                  </a:lnTo>
                  <a:lnTo>
                    <a:pt x="80569" y="13907"/>
                  </a:lnTo>
                  <a:lnTo>
                    <a:pt x="80687" y="14264"/>
                  </a:lnTo>
                  <a:lnTo>
                    <a:pt x="80746" y="14621"/>
                  </a:lnTo>
                  <a:lnTo>
                    <a:pt x="80864" y="14621"/>
                  </a:lnTo>
                  <a:lnTo>
                    <a:pt x="80982" y="14621"/>
                  </a:lnTo>
                  <a:lnTo>
                    <a:pt x="81159" y="14621"/>
                  </a:lnTo>
                  <a:lnTo>
                    <a:pt x="81218" y="14621"/>
                  </a:lnTo>
                  <a:lnTo>
                    <a:pt x="81218" y="14799"/>
                  </a:lnTo>
                  <a:lnTo>
                    <a:pt x="81453" y="14799"/>
                  </a:lnTo>
                  <a:lnTo>
                    <a:pt x="81512" y="15156"/>
                  </a:lnTo>
                  <a:lnTo>
                    <a:pt x="81748" y="15156"/>
                  </a:lnTo>
                  <a:lnTo>
                    <a:pt x="81925" y="15156"/>
                  </a:lnTo>
                  <a:lnTo>
                    <a:pt x="82102" y="15156"/>
                  </a:lnTo>
                  <a:lnTo>
                    <a:pt x="82278" y="15156"/>
                  </a:lnTo>
                  <a:lnTo>
                    <a:pt x="82514" y="15156"/>
                  </a:lnTo>
                  <a:lnTo>
                    <a:pt x="82691" y="15512"/>
                  </a:lnTo>
                  <a:lnTo>
                    <a:pt x="82868" y="15512"/>
                  </a:lnTo>
                  <a:lnTo>
                    <a:pt x="83104" y="15690"/>
                  </a:lnTo>
                  <a:lnTo>
                    <a:pt x="83280" y="15690"/>
                  </a:lnTo>
                  <a:lnTo>
                    <a:pt x="83280" y="15690"/>
                  </a:lnTo>
                  <a:lnTo>
                    <a:pt x="83280" y="16047"/>
                  </a:lnTo>
                  <a:lnTo>
                    <a:pt x="83104" y="16582"/>
                  </a:lnTo>
                  <a:lnTo>
                    <a:pt x="82986" y="16939"/>
                  </a:lnTo>
                  <a:lnTo>
                    <a:pt x="82868" y="17117"/>
                  </a:lnTo>
                  <a:lnTo>
                    <a:pt x="82691" y="17830"/>
                  </a:lnTo>
                  <a:lnTo>
                    <a:pt x="82691" y="18008"/>
                  </a:lnTo>
                  <a:lnTo>
                    <a:pt x="82573" y="18365"/>
                  </a:lnTo>
                  <a:lnTo>
                    <a:pt x="82573" y="18722"/>
                  </a:lnTo>
                  <a:lnTo>
                    <a:pt x="82514" y="18900"/>
                  </a:lnTo>
                  <a:lnTo>
                    <a:pt x="82514" y="18900"/>
                  </a:lnTo>
                  <a:lnTo>
                    <a:pt x="82396" y="19257"/>
                  </a:lnTo>
                  <a:lnTo>
                    <a:pt x="82278" y="19257"/>
                  </a:lnTo>
                  <a:lnTo>
                    <a:pt x="82278" y="19613"/>
                  </a:lnTo>
                  <a:lnTo>
                    <a:pt x="82278" y="19791"/>
                  </a:lnTo>
                  <a:lnTo>
                    <a:pt x="82278" y="20148"/>
                  </a:lnTo>
                  <a:lnTo>
                    <a:pt x="82278" y="20326"/>
                  </a:lnTo>
                  <a:lnTo>
                    <a:pt x="82396" y="20683"/>
                  </a:lnTo>
                  <a:lnTo>
                    <a:pt x="82396" y="21040"/>
                  </a:lnTo>
                  <a:lnTo>
                    <a:pt x="82396" y="21218"/>
                  </a:lnTo>
                  <a:lnTo>
                    <a:pt x="82396" y="21575"/>
                  </a:lnTo>
                  <a:lnTo>
                    <a:pt x="82396" y="22109"/>
                  </a:lnTo>
                  <a:lnTo>
                    <a:pt x="82278" y="22823"/>
                  </a:lnTo>
                  <a:lnTo>
                    <a:pt x="82396" y="23001"/>
                  </a:lnTo>
                  <a:lnTo>
                    <a:pt x="82396" y="23358"/>
                  </a:lnTo>
                  <a:lnTo>
                    <a:pt x="82396" y="23536"/>
                  </a:lnTo>
                  <a:lnTo>
                    <a:pt x="82278" y="23536"/>
                  </a:lnTo>
                  <a:lnTo>
                    <a:pt x="82396" y="23893"/>
                  </a:lnTo>
                  <a:lnTo>
                    <a:pt x="82514" y="24249"/>
                  </a:lnTo>
                  <a:lnTo>
                    <a:pt x="82573" y="24249"/>
                  </a:lnTo>
                  <a:lnTo>
                    <a:pt x="82691" y="24427"/>
                  </a:lnTo>
                  <a:lnTo>
                    <a:pt x="82868" y="24427"/>
                  </a:lnTo>
                  <a:lnTo>
                    <a:pt x="82986" y="24427"/>
                  </a:lnTo>
                  <a:lnTo>
                    <a:pt x="83104" y="24427"/>
                  </a:lnTo>
                  <a:lnTo>
                    <a:pt x="83163" y="24427"/>
                  </a:lnTo>
                  <a:lnTo>
                    <a:pt x="83280" y="24427"/>
                  </a:lnTo>
                  <a:lnTo>
                    <a:pt x="83339" y="24427"/>
                  </a:lnTo>
                  <a:lnTo>
                    <a:pt x="83339" y="24784"/>
                  </a:lnTo>
                  <a:lnTo>
                    <a:pt x="83457" y="25141"/>
                  </a:lnTo>
                  <a:lnTo>
                    <a:pt x="83457" y="25676"/>
                  </a:lnTo>
                  <a:lnTo>
                    <a:pt x="83575" y="26032"/>
                  </a:lnTo>
                  <a:lnTo>
                    <a:pt x="83634" y="26567"/>
                  </a:lnTo>
                  <a:lnTo>
                    <a:pt x="83870" y="26567"/>
                  </a:lnTo>
                  <a:lnTo>
                    <a:pt x="83929" y="26567"/>
                  </a:lnTo>
                  <a:lnTo>
                    <a:pt x="84165" y="26745"/>
                  </a:lnTo>
                  <a:lnTo>
                    <a:pt x="84400" y="27102"/>
                  </a:lnTo>
                  <a:lnTo>
                    <a:pt x="84636" y="27637"/>
                  </a:lnTo>
                  <a:lnTo>
                    <a:pt x="84813" y="27994"/>
                  </a:lnTo>
                  <a:lnTo>
                    <a:pt x="84990" y="28528"/>
                  </a:lnTo>
                  <a:lnTo>
                    <a:pt x="85108" y="28885"/>
                  </a:lnTo>
                  <a:lnTo>
                    <a:pt x="85225" y="29242"/>
                  </a:lnTo>
                  <a:lnTo>
                    <a:pt x="85225" y="29420"/>
                  </a:lnTo>
                  <a:lnTo>
                    <a:pt x="85225" y="29777"/>
                  </a:lnTo>
                  <a:lnTo>
                    <a:pt x="85284" y="29777"/>
                  </a:lnTo>
                  <a:lnTo>
                    <a:pt x="85402" y="29955"/>
                  </a:lnTo>
                  <a:lnTo>
                    <a:pt x="85461" y="30312"/>
                  </a:lnTo>
                  <a:lnTo>
                    <a:pt x="85579" y="30312"/>
                  </a:lnTo>
                  <a:lnTo>
                    <a:pt x="85697" y="30312"/>
                  </a:lnTo>
                  <a:lnTo>
                    <a:pt x="85756" y="30312"/>
                  </a:lnTo>
                  <a:lnTo>
                    <a:pt x="85992" y="30668"/>
                  </a:lnTo>
                  <a:lnTo>
                    <a:pt x="86051" y="30668"/>
                  </a:lnTo>
                  <a:lnTo>
                    <a:pt x="86286" y="30668"/>
                  </a:lnTo>
                  <a:lnTo>
                    <a:pt x="86345" y="30668"/>
                  </a:lnTo>
                  <a:lnTo>
                    <a:pt x="86522" y="30668"/>
                  </a:lnTo>
                  <a:lnTo>
                    <a:pt x="86640" y="30312"/>
                  </a:lnTo>
                  <a:lnTo>
                    <a:pt x="86758" y="29955"/>
                  </a:lnTo>
                  <a:lnTo>
                    <a:pt x="86817" y="29955"/>
                  </a:lnTo>
                  <a:lnTo>
                    <a:pt x="86935" y="29777"/>
                  </a:lnTo>
                  <a:lnTo>
                    <a:pt x="86935" y="29420"/>
                  </a:lnTo>
                  <a:lnTo>
                    <a:pt x="87053" y="29242"/>
                  </a:lnTo>
                  <a:lnTo>
                    <a:pt x="87053" y="24249"/>
                  </a:lnTo>
                  <a:lnTo>
                    <a:pt x="87053" y="24249"/>
                  </a:lnTo>
                  <a:lnTo>
                    <a:pt x="87053" y="23893"/>
                  </a:lnTo>
                  <a:lnTo>
                    <a:pt x="87111" y="23536"/>
                  </a:lnTo>
                  <a:lnTo>
                    <a:pt x="87229" y="23358"/>
                  </a:lnTo>
                  <a:lnTo>
                    <a:pt x="87229" y="23001"/>
                  </a:lnTo>
                  <a:lnTo>
                    <a:pt x="87229" y="22823"/>
                  </a:lnTo>
                  <a:lnTo>
                    <a:pt x="87229" y="22109"/>
                  </a:lnTo>
                  <a:lnTo>
                    <a:pt x="87229" y="21040"/>
                  </a:lnTo>
                  <a:lnTo>
                    <a:pt x="87347" y="20326"/>
                  </a:lnTo>
                  <a:lnTo>
                    <a:pt x="87229" y="19791"/>
                  </a:lnTo>
                  <a:lnTo>
                    <a:pt x="87229" y="19791"/>
                  </a:lnTo>
                  <a:lnTo>
                    <a:pt x="87111" y="19613"/>
                  </a:lnTo>
                  <a:lnTo>
                    <a:pt x="87111" y="19613"/>
                  </a:lnTo>
                  <a:lnTo>
                    <a:pt x="87111" y="18900"/>
                  </a:lnTo>
                  <a:lnTo>
                    <a:pt x="87111" y="18365"/>
                  </a:lnTo>
                  <a:lnTo>
                    <a:pt x="87111" y="17830"/>
                  </a:lnTo>
                  <a:lnTo>
                    <a:pt x="87229" y="17473"/>
                  </a:lnTo>
                  <a:lnTo>
                    <a:pt x="87347" y="17117"/>
                  </a:lnTo>
                  <a:lnTo>
                    <a:pt x="87406" y="16582"/>
                  </a:lnTo>
                  <a:lnTo>
                    <a:pt x="87524" y="16047"/>
                  </a:lnTo>
                  <a:lnTo>
                    <a:pt x="87642" y="15690"/>
                  </a:lnTo>
                  <a:lnTo>
                    <a:pt x="87701" y="15512"/>
                  </a:lnTo>
                  <a:lnTo>
                    <a:pt x="87701" y="15156"/>
                  </a:lnTo>
                  <a:lnTo>
                    <a:pt x="87819" y="15156"/>
                  </a:lnTo>
                  <a:lnTo>
                    <a:pt x="87819" y="14799"/>
                  </a:lnTo>
                  <a:lnTo>
                    <a:pt x="87819" y="14264"/>
                  </a:lnTo>
                  <a:lnTo>
                    <a:pt x="87878" y="13729"/>
                  </a:lnTo>
                  <a:lnTo>
                    <a:pt x="87878" y="13194"/>
                  </a:lnTo>
                  <a:lnTo>
                    <a:pt x="87878" y="12481"/>
                  </a:lnTo>
                  <a:lnTo>
                    <a:pt x="87996" y="12481"/>
                  </a:lnTo>
                  <a:lnTo>
                    <a:pt x="88113" y="12481"/>
                  </a:lnTo>
                  <a:lnTo>
                    <a:pt x="88290" y="13194"/>
                  </a:lnTo>
                  <a:lnTo>
                    <a:pt x="88408" y="13729"/>
                  </a:lnTo>
                  <a:lnTo>
                    <a:pt x="88467" y="14264"/>
                  </a:lnTo>
                  <a:lnTo>
                    <a:pt x="88467" y="14799"/>
                  </a:lnTo>
                  <a:lnTo>
                    <a:pt x="88467" y="15512"/>
                  </a:lnTo>
                  <a:lnTo>
                    <a:pt x="88467" y="15690"/>
                  </a:lnTo>
                  <a:lnTo>
                    <a:pt x="88467" y="15690"/>
                  </a:lnTo>
                  <a:lnTo>
                    <a:pt x="88585" y="16047"/>
                  </a:lnTo>
                  <a:lnTo>
                    <a:pt x="88703" y="16404"/>
                  </a:lnTo>
                  <a:lnTo>
                    <a:pt x="88703" y="16404"/>
                  </a:lnTo>
                  <a:lnTo>
                    <a:pt x="88762" y="16582"/>
                  </a:lnTo>
                  <a:lnTo>
                    <a:pt x="88762" y="16939"/>
                  </a:lnTo>
                  <a:lnTo>
                    <a:pt x="88762" y="17117"/>
                  </a:lnTo>
                  <a:lnTo>
                    <a:pt x="88880" y="17473"/>
                  </a:lnTo>
                  <a:lnTo>
                    <a:pt x="88939" y="17473"/>
                  </a:lnTo>
                  <a:lnTo>
                    <a:pt x="88939" y="18008"/>
                  </a:lnTo>
                  <a:lnTo>
                    <a:pt x="88939" y="18722"/>
                  </a:lnTo>
                  <a:lnTo>
                    <a:pt x="88939" y="19257"/>
                  </a:lnTo>
                  <a:lnTo>
                    <a:pt x="88939" y="19791"/>
                  </a:lnTo>
                  <a:lnTo>
                    <a:pt x="88939" y="20148"/>
                  </a:lnTo>
                  <a:lnTo>
                    <a:pt x="89056" y="20326"/>
                  </a:lnTo>
                  <a:lnTo>
                    <a:pt x="89056" y="20683"/>
                  </a:lnTo>
                  <a:lnTo>
                    <a:pt x="89056" y="21040"/>
                  </a:lnTo>
                  <a:lnTo>
                    <a:pt x="89056" y="21218"/>
                  </a:lnTo>
                  <a:lnTo>
                    <a:pt x="89056" y="21575"/>
                  </a:lnTo>
                  <a:lnTo>
                    <a:pt x="89174" y="21575"/>
                  </a:lnTo>
                  <a:lnTo>
                    <a:pt x="89233" y="21931"/>
                  </a:lnTo>
                  <a:lnTo>
                    <a:pt x="89469" y="21931"/>
                  </a:lnTo>
                  <a:lnTo>
                    <a:pt x="89646" y="22109"/>
                  </a:lnTo>
                  <a:lnTo>
                    <a:pt x="89764" y="22109"/>
                  </a:lnTo>
                  <a:lnTo>
                    <a:pt x="89823" y="22466"/>
                  </a:lnTo>
                  <a:lnTo>
                    <a:pt x="90000" y="22466"/>
                  </a:lnTo>
                  <a:lnTo>
                    <a:pt x="90117" y="22466"/>
                  </a:lnTo>
                  <a:lnTo>
                    <a:pt x="90235" y="22466"/>
                  </a:lnTo>
                  <a:lnTo>
                    <a:pt x="90294" y="22466"/>
                  </a:lnTo>
                  <a:lnTo>
                    <a:pt x="90530" y="23001"/>
                  </a:lnTo>
                  <a:lnTo>
                    <a:pt x="90530" y="23358"/>
                  </a:lnTo>
                  <a:lnTo>
                    <a:pt x="90530" y="23893"/>
                  </a:lnTo>
                  <a:lnTo>
                    <a:pt x="90412" y="24249"/>
                  </a:lnTo>
                  <a:lnTo>
                    <a:pt x="90412" y="24427"/>
                  </a:lnTo>
                  <a:lnTo>
                    <a:pt x="90412" y="25141"/>
                  </a:lnTo>
                  <a:lnTo>
                    <a:pt x="90530" y="25319"/>
                  </a:lnTo>
                  <a:lnTo>
                    <a:pt x="90530" y="25676"/>
                  </a:lnTo>
                  <a:lnTo>
                    <a:pt x="90589" y="25676"/>
                  </a:lnTo>
                  <a:lnTo>
                    <a:pt x="90707" y="26032"/>
                  </a:lnTo>
                  <a:lnTo>
                    <a:pt x="90825" y="26210"/>
                  </a:lnTo>
                  <a:lnTo>
                    <a:pt x="90884" y="26567"/>
                  </a:lnTo>
                  <a:lnTo>
                    <a:pt x="91001" y="26745"/>
                  </a:lnTo>
                  <a:lnTo>
                    <a:pt x="91001" y="27459"/>
                  </a:lnTo>
                  <a:lnTo>
                    <a:pt x="91001" y="27994"/>
                  </a:lnTo>
                  <a:lnTo>
                    <a:pt x="91001" y="28528"/>
                  </a:lnTo>
                  <a:lnTo>
                    <a:pt x="91001" y="29777"/>
                  </a:lnTo>
                  <a:lnTo>
                    <a:pt x="91060" y="29955"/>
                  </a:lnTo>
                  <a:lnTo>
                    <a:pt x="91060" y="30312"/>
                  </a:lnTo>
                  <a:lnTo>
                    <a:pt x="91178" y="30846"/>
                  </a:lnTo>
                  <a:lnTo>
                    <a:pt x="91178" y="31203"/>
                  </a:lnTo>
                  <a:lnTo>
                    <a:pt x="91178" y="31560"/>
                  </a:lnTo>
                  <a:lnTo>
                    <a:pt x="91296" y="32095"/>
                  </a:lnTo>
                  <a:lnTo>
                    <a:pt x="91296" y="32451"/>
                  </a:lnTo>
                  <a:lnTo>
                    <a:pt x="91355" y="32630"/>
                  </a:lnTo>
                  <a:lnTo>
                    <a:pt x="91355" y="33343"/>
                  </a:lnTo>
                  <a:lnTo>
                    <a:pt x="91355" y="33878"/>
                  </a:lnTo>
                  <a:lnTo>
                    <a:pt x="91473" y="34056"/>
                  </a:lnTo>
                  <a:lnTo>
                    <a:pt x="91591" y="34413"/>
                  </a:lnTo>
                  <a:lnTo>
                    <a:pt x="91886" y="34769"/>
                  </a:lnTo>
                  <a:lnTo>
                    <a:pt x="92062" y="34769"/>
                  </a:lnTo>
                  <a:lnTo>
                    <a:pt x="92121" y="34947"/>
                  </a:lnTo>
                  <a:lnTo>
                    <a:pt x="92357" y="35304"/>
                  </a:lnTo>
                  <a:lnTo>
                    <a:pt x="92534" y="35304"/>
                  </a:lnTo>
                  <a:lnTo>
                    <a:pt x="92652" y="35661"/>
                  </a:lnTo>
                  <a:lnTo>
                    <a:pt x="92652" y="35839"/>
                  </a:lnTo>
                  <a:lnTo>
                    <a:pt x="92711" y="36196"/>
                  </a:lnTo>
                  <a:lnTo>
                    <a:pt x="92829" y="36552"/>
                  </a:lnTo>
                  <a:lnTo>
                    <a:pt x="92946" y="36731"/>
                  </a:lnTo>
                  <a:lnTo>
                    <a:pt x="92946" y="37087"/>
                  </a:lnTo>
                  <a:lnTo>
                    <a:pt x="93005" y="37265"/>
                  </a:lnTo>
                  <a:lnTo>
                    <a:pt x="93182" y="37622"/>
                  </a:lnTo>
                  <a:lnTo>
                    <a:pt x="93418" y="37622"/>
                  </a:lnTo>
                  <a:lnTo>
                    <a:pt x="93477" y="37979"/>
                  </a:lnTo>
                  <a:lnTo>
                    <a:pt x="93595" y="37979"/>
                  </a:lnTo>
                  <a:lnTo>
                    <a:pt x="93595" y="38157"/>
                  </a:lnTo>
                  <a:lnTo>
                    <a:pt x="93713" y="38157"/>
                  </a:lnTo>
                  <a:lnTo>
                    <a:pt x="93772" y="38157"/>
                  </a:lnTo>
                  <a:lnTo>
                    <a:pt x="93772" y="38514"/>
                  </a:lnTo>
                  <a:lnTo>
                    <a:pt x="93772" y="39049"/>
                  </a:lnTo>
                  <a:lnTo>
                    <a:pt x="93772" y="39405"/>
                  </a:lnTo>
                  <a:lnTo>
                    <a:pt x="93889" y="39405"/>
                  </a:lnTo>
                  <a:lnTo>
                    <a:pt x="94007" y="39762"/>
                  </a:lnTo>
                  <a:lnTo>
                    <a:pt x="94066" y="39762"/>
                  </a:lnTo>
                  <a:lnTo>
                    <a:pt x="94184" y="39762"/>
                  </a:lnTo>
                  <a:lnTo>
                    <a:pt x="94184" y="40297"/>
                  </a:lnTo>
                  <a:lnTo>
                    <a:pt x="94184" y="40832"/>
                  </a:lnTo>
                  <a:lnTo>
                    <a:pt x="94184" y="41188"/>
                  </a:lnTo>
                  <a:lnTo>
                    <a:pt x="94184" y="41367"/>
                  </a:lnTo>
                  <a:lnTo>
                    <a:pt x="94184" y="42080"/>
                  </a:lnTo>
                  <a:lnTo>
                    <a:pt x="94243" y="42258"/>
                  </a:lnTo>
                  <a:lnTo>
                    <a:pt x="94361" y="42971"/>
                  </a:lnTo>
                  <a:lnTo>
                    <a:pt x="94479" y="43150"/>
                  </a:lnTo>
                  <a:lnTo>
                    <a:pt x="94656" y="43506"/>
                  </a:lnTo>
                  <a:lnTo>
                    <a:pt x="94774" y="43506"/>
                  </a:lnTo>
                  <a:lnTo>
                    <a:pt x="94833" y="43684"/>
                  </a:lnTo>
                  <a:lnTo>
                    <a:pt x="95068" y="43684"/>
                  </a:lnTo>
                  <a:lnTo>
                    <a:pt x="95245" y="43684"/>
                  </a:lnTo>
                  <a:lnTo>
                    <a:pt x="95422" y="43684"/>
                  </a:lnTo>
                  <a:lnTo>
                    <a:pt x="95599" y="43684"/>
                  </a:lnTo>
                  <a:lnTo>
                    <a:pt x="95834" y="43684"/>
                  </a:lnTo>
                  <a:lnTo>
                    <a:pt x="95834" y="46359"/>
                  </a:lnTo>
                  <a:lnTo>
                    <a:pt x="95834" y="46894"/>
                  </a:lnTo>
                  <a:lnTo>
                    <a:pt x="95893" y="47251"/>
                  </a:lnTo>
                  <a:lnTo>
                    <a:pt x="96011" y="47251"/>
                  </a:lnTo>
                  <a:lnTo>
                    <a:pt x="96188" y="47607"/>
                  </a:lnTo>
                  <a:lnTo>
                    <a:pt x="96306" y="47607"/>
                  </a:lnTo>
                  <a:lnTo>
                    <a:pt x="96365" y="47786"/>
                  </a:lnTo>
                  <a:lnTo>
                    <a:pt x="96483" y="48499"/>
                  </a:lnTo>
                  <a:lnTo>
                    <a:pt x="96660" y="48677"/>
                  </a:lnTo>
                  <a:lnTo>
                    <a:pt x="96777" y="49034"/>
                  </a:lnTo>
                  <a:lnTo>
                    <a:pt x="96895" y="49390"/>
                  </a:lnTo>
                  <a:lnTo>
                    <a:pt x="96954" y="49925"/>
                  </a:lnTo>
                  <a:lnTo>
                    <a:pt x="96954" y="50104"/>
                  </a:lnTo>
                  <a:lnTo>
                    <a:pt x="97072" y="50460"/>
                  </a:lnTo>
                  <a:lnTo>
                    <a:pt x="97072" y="50817"/>
                  </a:lnTo>
                  <a:lnTo>
                    <a:pt x="97072" y="50995"/>
                  </a:lnTo>
                  <a:lnTo>
                    <a:pt x="97190" y="51352"/>
                  </a:lnTo>
                  <a:lnTo>
                    <a:pt x="97190" y="51708"/>
                  </a:lnTo>
                  <a:lnTo>
                    <a:pt x="97367" y="52243"/>
                  </a:lnTo>
                  <a:lnTo>
                    <a:pt x="97426" y="52600"/>
                  </a:lnTo>
                  <a:lnTo>
                    <a:pt x="97544" y="52778"/>
                  </a:lnTo>
                  <a:lnTo>
                    <a:pt x="97662" y="53135"/>
                  </a:lnTo>
                  <a:lnTo>
                    <a:pt x="97662" y="53313"/>
                  </a:lnTo>
                  <a:lnTo>
                    <a:pt x="97662" y="55453"/>
                  </a:lnTo>
                  <a:lnTo>
                    <a:pt x="97721" y="55809"/>
                  </a:lnTo>
                  <a:lnTo>
                    <a:pt x="97721" y="56344"/>
                  </a:lnTo>
                  <a:lnTo>
                    <a:pt x="97721" y="56879"/>
                  </a:lnTo>
                  <a:lnTo>
                    <a:pt x="97662" y="57236"/>
                  </a:lnTo>
                  <a:lnTo>
                    <a:pt x="97662" y="57414"/>
                  </a:lnTo>
                  <a:lnTo>
                    <a:pt x="97544" y="58127"/>
                  </a:lnTo>
                  <a:lnTo>
                    <a:pt x="97544" y="59197"/>
                  </a:lnTo>
                  <a:lnTo>
                    <a:pt x="97544" y="59197"/>
                  </a:lnTo>
                  <a:lnTo>
                    <a:pt x="97662" y="59554"/>
                  </a:lnTo>
                  <a:lnTo>
                    <a:pt x="97721" y="59554"/>
                  </a:lnTo>
                  <a:lnTo>
                    <a:pt x="97838" y="59732"/>
                  </a:lnTo>
                  <a:lnTo>
                    <a:pt x="97956" y="60089"/>
                  </a:lnTo>
                  <a:lnTo>
                    <a:pt x="97956" y="60624"/>
                  </a:lnTo>
                  <a:lnTo>
                    <a:pt x="98015" y="60980"/>
                  </a:lnTo>
                  <a:lnTo>
                    <a:pt x="98133" y="60980"/>
                  </a:lnTo>
                  <a:lnTo>
                    <a:pt x="98133" y="61337"/>
                  </a:lnTo>
                  <a:lnTo>
                    <a:pt x="98133" y="64190"/>
                  </a:lnTo>
                  <a:lnTo>
                    <a:pt x="98133" y="64546"/>
                  </a:lnTo>
                  <a:lnTo>
                    <a:pt x="98015" y="64725"/>
                  </a:lnTo>
                  <a:lnTo>
                    <a:pt x="98015" y="65438"/>
                  </a:lnTo>
                  <a:lnTo>
                    <a:pt x="97956" y="66151"/>
                  </a:lnTo>
                  <a:lnTo>
                    <a:pt x="97956" y="66864"/>
                  </a:lnTo>
                  <a:lnTo>
                    <a:pt x="97838" y="67399"/>
                  </a:lnTo>
                  <a:lnTo>
                    <a:pt x="97721" y="67756"/>
                  </a:lnTo>
                  <a:lnTo>
                    <a:pt x="97662" y="68291"/>
                  </a:lnTo>
                  <a:lnTo>
                    <a:pt x="97544" y="68826"/>
                  </a:lnTo>
                  <a:lnTo>
                    <a:pt x="97367" y="69717"/>
                  </a:lnTo>
                  <a:lnTo>
                    <a:pt x="97367" y="70252"/>
                  </a:lnTo>
                  <a:lnTo>
                    <a:pt x="97367" y="70965"/>
                  </a:lnTo>
                  <a:lnTo>
                    <a:pt x="97367" y="71144"/>
                  </a:lnTo>
                  <a:lnTo>
                    <a:pt x="97367" y="71500"/>
                  </a:lnTo>
                  <a:lnTo>
                    <a:pt x="97367" y="71857"/>
                  </a:lnTo>
                  <a:lnTo>
                    <a:pt x="97249" y="72035"/>
                  </a:lnTo>
                  <a:lnTo>
                    <a:pt x="97249" y="72392"/>
                  </a:lnTo>
                  <a:lnTo>
                    <a:pt x="97249" y="72392"/>
                  </a:lnTo>
                  <a:lnTo>
                    <a:pt x="97249" y="72570"/>
                  </a:lnTo>
                  <a:lnTo>
                    <a:pt x="97249" y="72927"/>
                  </a:lnTo>
                  <a:lnTo>
                    <a:pt x="97190" y="72570"/>
                  </a:lnTo>
                  <a:lnTo>
                    <a:pt x="97072" y="72927"/>
                  </a:lnTo>
                  <a:lnTo>
                    <a:pt x="96895" y="73283"/>
                  </a:lnTo>
                  <a:lnTo>
                    <a:pt x="96777" y="73283"/>
                  </a:lnTo>
                  <a:lnTo>
                    <a:pt x="96660" y="73462"/>
                  </a:lnTo>
                  <a:lnTo>
                    <a:pt x="96601" y="73818"/>
                  </a:lnTo>
                  <a:lnTo>
                    <a:pt x="96601" y="74175"/>
                  </a:lnTo>
                  <a:lnTo>
                    <a:pt x="96483" y="74710"/>
                  </a:lnTo>
                  <a:lnTo>
                    <a:pt x="96483" y="75066"/>
                  </a:lnTo>
                  <a:lnTo>
                    <a:pt x="96483" y="75245"/>
                  </a:lnTo>
                  <a:lnTo>
                    <a:pt x="96483" y="75601"/>
                  </a:lnTo>
                  <a:lnTo>
                    <a:pt x="96365" y="75780"/>
                  </a:lnTo>
                  <a:lnTo>
                    <a:pt x="96306" y="76493"/>
                  </a:lnTo>
                  <a:lnTo>
                    <a:pt x="96188" y="76671"/>
                  </a:lnTo>
                  <a:lnTo>
                    <a:pt x="96129" y="77028"/>
                  </a:lnTo>
                  <a:lnTo>
                    <a:pt x="96011" y="77028"/>
                  </a:lnTo>
                  <a:lnTo>
                    <a:pt x="95893" y="77384"/>
                  </a:lnTo>
                  <a:lnTo>
                    <a:pt x="95717" y="77919"/>
                  </a:lnTo>
                  <a:lnTo>
                    <a:pt x="95599" y="78454"/>
                  </a:lnTo>
                  <a:lnTo>
                    <a:pt x="95540" y="78811"/>
                  </a:lnTo>
                  <a:lnTo>
                    <a:pt x="95540" y="78989"/>
                  </a:lnTo>
                  <a:lnTo>
                    <a:pt x="95540" y="79702"/>
                  </a:lnTo>
                  <a:lnTo>
                    <a:pt x="95422" y="79881"/>
                  </a:lnTo>
                  <a:lnTo>
                    <a:pt x="95422" y="80237"/>
                  </a:lnTo>
                  <a:lnTo>
                    <a:pt x="95304" y="80772"/>
                  </a:lnTo>
                  <a:lnTo>
                    <a:pt x="95304" y="81485"/>
                  </a:lnTo>
                  <a:lnTo>
                    <a:pt x="95304" y="82199"/>
                  </a:lnTo>
                  <a:lnTo>
                    <a:pt x="95245" y="82912"/>
                  </a:lnTo>
                  <a:lnTo>
                    <a:pt x="95304" y="83090"/>
                  </a:lnTo>
                  <a:lnTo>
                    <a:pt x="95304" y="83447"/>
                  </a:lnTo>
                  <a:lnTo>
                    <a:pt x="95422" y="83803"/>
                  </a:lnTo>
                  <a:lnTo>
                    <a:pt x="95422" y="83982"/>
                  </a:lnTo>
                  <a:lnTo>
                    <a:pt x="95422" y="84338"/>
                  </a:lnTo>
                  <a:lnTo>
                    <a:pt x="95422" y="84695"/>
                  </a:lnTo>
                  <a:lnTo>
                    <a:pt x="95304" y="84873"/>
                  </a:lnTo>
                  <a:lnTo>
                    <a:pt x="95245" y="84873"/>
                  </a:lnTo>
                  <a:lnTo>
                    <a:pt x="95127" y="85230"/>
                  </a:lnTo>
                  <a:lnTo>
                    <a:pt x="94950" y="85230"/>
                  </a:lnTo>
                  <a:lnTo>
                    <a:pt x="94833" y="85408"/>
                  </a:lnTo>
                  <a:lnTo>
                    <a:pt x="94833" y="86121"/>
                  </a:lnTo>
                  <a:lnTo>
                    <a:pt x="94833" y="86656"/>
                  </a:lnTo>
                  <a:lnTo>
                    <a:pt x="94833" y="87548"/>
                  </a:lnTo>
                  <a:lnTo>
                    <a:pt x="94774" y="88083"/>
                  </a:lnTo>
                  <a:lnTo>
                    <a:pt x="94656" y="88439"/>
                  </a:lnTo>
                  <a:lnTo>
                    <a:pt x="94656" y="88618"/>
                  </a:lnTo>
                  <a:lnTo>
                    <a:pt x="94656" y="88974"/>
                  </a:lnTo>
                  <a:lnTo>
                    <a:pt x="94538" y="89331"/>
                  </a:lnTo>
                  <a:lnTo>
                    <a:pt x="94479" y="89331"/>
                  </a:lnTo>
                  <a:lnTo>
                    <a:pt x="94361" y="89509"/>
                  </a:lnTo>
                  <a:lnTo>
                    <a:pt x="94243" y="89509"/>
                  </a:lnTo>
                  <a:lnTo>
                    <a:pt x="93889" y="89866"/>
                  </a:lnTo>
                  <a:lnTo>
                    <a:pt x="93595" y="89866"/>
                  </a:lnTo>
                  <a:lnTo>
                    <a:pt x="93182" y="89866"/>
                  </a:lnTo>
                  <a:lnTo>
                    <a:pt x="93123" y="89866"/>
                  </a:lnTo>
                  <a:lnTo>
                    <a:pt x="93005" y="89509"/>
                  </a:lnTo>
                  <a:lnTo>
                    <a:pt x="92711" y="89866"/>
                  </a:lnTo>
                  <a:lnTo>
                    <a:pt x="92534" y="90222"/>
                  </a:lnTo>
                  <a:lnTo>
                    <a:pt x="92416" y="90222"/>
                  </a:lnTo>
                  <a:lnTo>
                    <a:pt x="92357" y="90401"/>
                  </a:lnTo>
                  <a:lnTo>
                    <a:pt x="92121" y="91114"/>
                  </a:lnTo>
                  <a:lnTo>
                    <a:pt x="91886" y="91292"/>
                  </a:lnTo>
                  <a:lnTo>
                    <a:pt x="91886" y="91649"/>
                  </a:lnTo>
                  <a:lnTo>
                    <a:pt x="91768" y="91649"/>
                  </a:lnTo>
                  <a:lnTo>
                    <a:pt x="91591" y="92184"/>
                  </a:lnTo>
                  <a:lnTo>
                    <a:pt x="91473" y="92540"/>
                  </a:lnTo>
                  <a:lnTo>
                    <a:pt x="91355" y="92719"/>
                  </a:lnTo>
                  <a:lnTo>
                    <a:pt x="91178" y="92719"/>
                  </a:lnTo>
                  <a:lnTo>
                    <a:pt x="90884" y="92719"/>
                  </a:lnTo>
                  <a:lnTo>
                    <a:pt x="90707" y="92540"/>
                  </a:lnTo>
                  <a:lnTo>
                    <a:pt x="90589" y="91827"/>
                  </a:lnTo>
                  <a:lnTo>
                    <a:pt x="90589" y="91292"/>
                  </a:lnTo>
                  <a:lnTo>
                    <a:pt x="90589" y="91114"/>
                  </a:lnTo>
                  <a:lnTo>
                    <a:pt x="90589" y="90757"/>
                  </a:lnTo>
                  <a:lnTo>
                    <a:pt x="90412" y="90222"/>
                  </a:lnTo>
                  <a:lnTo>
                    <a:pt x="90294" y="89866"/>
                  </a:lnTo>
                  <a:lnTo>
                    <a:pt x="90117" y="89509"/>
                  </a:lnTo>
                  <a:lnTo>
                    <a:pt x="89764" y="89509"/>
                  </a:lnTo>
                  <a:lnTo>
                    <a:pt x="89764" y="90401"/>
                  </a:lnTo>
                  <a:lnTo>
                    <a:pt x="89646" y="91114"/>
                  </a:lnTo>
                  <a:lnTo>
                    <a:pt x="89528" y="91649"/>
                  </a:lnTo>
                  <a:lnTo>
                    <a:pt x="89351" y="92184"/>
                  </a:lnTo>
                  <a:lnTo>
                    <a:pt x="89056" y="92540"/>
                  </a:lnTo>
                  <a:lnTo>
                    <a:pt x="88762" y="92540"/>
                  </a:lnTo>
                  <a:lnTo>
                    <a:pt x="88585" y="92540"/>
                  </a:lnTo>
                  <a:lnTo>
                    <a:pt x="88408" y="92184"/>
                  </a:lnTo>
                  <a:lnTo>
                    <a:pt x="88172" y="92184"/>
                  </a:lnTo>
                  <a:lnTo>
                    <a:pt x="88172" y="91827"/>
                  </a:lnTo>
                  <a:lnTo>
                    <a:pt x="88113" y="91649"/>
                  </a:lnTo>
                  <a:lnTo>
                    <a:pt x="87996" y="91649"/>
                  </a:lnTo>
                  <a:lnTo>
                    <a:pt x="87878" y="91292"/>
                  </a:lnTo>
                  <a:lnTo>
                    <a:pt x="87819" y="91292"/>
                  </a:lnTo>
                  <a:lnTo>
                    <a:pt x="87701" y="91114"/>
                  </a:lnTo>
                  <a:lnTo>
                    <a:pt x="87701" y="91114"/>
                  </a:lnTo>
                  <a:lnTo>
                    <a:pt x="87642" y="90757"/>
                  </a:lnTo>
                  <a:lnTo>
                    <a:pt x="87406" y="90757"/>
                  </a:lnTo>
                  <a:lnTo>
                    <a:pt x="87229" y="90757"/>
                  </a:lnTo>
                  <a:lnTo>
                    <a:pt x="87053" y="90757"/>
                  </a:lnTo>
                  <a:lnTo>
                    <a:pt x="86817" y="90757"/>
                  </a:lnTo>
                  <a:lnTo>
                    <a:pt x="86640" y="90401"/>
                  </a:lnTo>
                  <a:lnTo>
                    <a:pt x="86522" y="90222"/>
                  </a:lnTo>
                  <a:lnTo>
                    <a:pt x="86463" y="90222"/>
                  </a:lnTo>
                  <a:lnTo>
                    <a:pt x="86286" y="89866"/>
                  </a:lnTo>
                  <a:lnTo>
                    <a:pt x="86051" y="89331"/>
                  </a:lnTo>
                  <a:lnTo>
                    <a:pt x="85992" y="88974"/>
                  </a:lnTo>
                  <a:lnTo>
                    <a:pt x="85874" y="88618"/>
                  </a:lnTo>
                  <a:lnTo>
                    <a:pt x="85874" y="88439"/>
                  </a:lnTo>
                  <a:lnTo>
                    <a:pt x="85874" y="87904"/>
                  </a:lnTo>
                  <a:lnTo>
                    <a:pt x="85756" y="87191"/>
                  </a:lnTo>
                  <a:lnTo>
                    <a:pt x="85874" y="86656"/>
                  </a:lnTo>
                  <a:lnTo>
                    <a:pt x="85874" y="86300"/>
                  </a:lnTo>
                  <a:lnTo>
                    <a:pt x="85874" y="86121"/>
                  </a:lnTo>
                  <a:lnTo>
                    <a:pt x="85874" y="85765"/>
                  </a:lnTo>
                  <a:lnTo>
                    <a:pt x="85874" y="85408"/>
                  </a:lnTo>
                  <a:lnTo>
                    <a:pt x="85874" y="85230"/>
                  </a:lnTo>
                  <a:lnTo>
                    <a:pt x="85874" y="84873"/>
                  </a:lnTo>
                  <a:lnTo>
                    <a:pt x="85756" y="84873"/>
                  </a:lnTo>
                  <a:lnTo>
                    <a:pt x="85697" y="84695"/>
                  </a:lnTo>
                  <a:lnTo>
                    <a:pt x="85579" y="84695"/>
                  </a:lnTo>
                  <a:lnTo>
                    <a:pt x="85402" y="84338"/>
                  </a:lnTo>
                  <a:lnTo>
                    <a:pt x="85284" y="83982"/>
                  </a:lnTo>
                  <a:lnTo>
                    <a:pt x="85284" y="83803"/>
                  </a:lnTo>
                  <a:lnTo>
                    <a:pt x="85284" y="83447"/>
                  </a:lnTo>
                  <a:lnTo>
                    <a:pt x="85284" y="82912"/>
                  </a:lnTo>
                  <a:lnTo>
                    <a:pt x="85225" y="82555"/>
                  </a:lnTo>
                  <a:lnTo>
                    <a:pt x="85225" y="82199"/>
                  </a:lnTo>
                  <a:lnTo>
                    <a:pt x="85108" y="82199"/>
                  </a:lnTo>
                  <a:lnTo>
                    <a:pt x="84931" y="82199"/>
                  </a:lnTo>
                  <a:lnTo>
                    <a:pt x="84813" y="82199"/>
                  </a:lnTo>
                  <a:lnTo>
                    <a:pt x="84813" y="82555"/>
                  </a:lnTo>
                  <a:lnTo>
                    <a:pt x="84695" y="82912"/>
                  </a:lnTo>
                  <a:lnTo>
                    <a:pt x="84636" y="83090"/>
                  </a:lnTo>
                  <a:lnTo>
                    <a:pt x="84518" y="83447"/>
                  </a:lnTo>
                  <a:lnTo>
                    <a:pt x="84400" y="83447"/>
                  </a:lnTo>
                  <a:lnTo>
                    <a:pt x="84341" y="83447"/>
                  </a:lnTo>
                  <a:lnTo>
                    <a:pt x="84400" y="82555"/>
                  </a:lnTo>
                  <a:lnTo>
                    <a:pt x="84400" y="81664"/>
                  </a:lnTo>
                  <a:lnTo>
                    <a:pt x="84400" y="81129"/>
                  </a:lnTo>
                  <a:lnTo>
                    <a:pt x="84400" y="81129"/>
                  </a:lnTo>
                  <a:lnTo>
                    <a:pt x="84518" y="80772"/>
                  </a:lnTo>
                  <a:lnTo>
                    <a:pt x="84518" y="80594"/>
                  </a:lnTo>
                  <a:lnTo>
                    <a:pt x="84518" y="78811"/>
                  </a:lnTo>
                  <a:lnTo>
                    <a:pt x="84400" y="78811"/>
                  </a:lnTo>
                  <a:lnTo>
                    <a:pt x="84341" y="78811"/>
                  </a:lnTo>
                  <a:lnTo>
                    <a:pt x="84223" y="78811"/>
                  </a:lnTo>
                  <a:lnTo>
                    <a:pt x="84223" y="78811"/>
                  </a:lnTo>
                  <a:lnTo>
                    <a:pt x="84165" y="78454"/>
                  </a:lnTo>
                  <a:lnTo>
                    <a:pt x="84047" y="78811"/>
                  </a:lnTo>
                  <a:lnTo>
                    <a:pt x="84047" y="78811"/>
                  </a:lnTo>
                  <a:lnTo>
                    <a:pt x="83929" y="78989"/>
                  </a:lnTo>
                  <a:lnTo>
                    <a:pt x="83929" y="78989"/>
                  </a:lnTo>
                  <a:lnTo>
                    <a:pt x="83929" y="79346"/>
                  </a:lnTo>
                  <a:lnTo>
                    <a:pt x="83929" y="79702"/>
                  </a:lnTo>
                  <a:lnTo>
                    <a:pt x="83870" y="79702"/>
                  </a:lnTo>
                  <a:lnTo>
                    <a:pt x="83870" y="79702"/>
                  </a:lnTo>
                  <a:lnTo>
                    <a:pt x="83752" y="79702"/>
                  </a:lnTo>
                  <a:lnTo>
                    <a:pt x="83752" y="78989"/>
                  </a:lnTo>
                  <a:lnTo>
                    <a:pt x="83634" y="78454"/>
                  </a:lnTo>
                  <a:lnTo>
                    <a:pt x="83752" y="77919"/>
                  </a:lnTo>
                  <a:lnTo>
                    <a:pt x="83752" y="77384"/>
                  </a:lnTo>
                  <a:lnTo>
                    <a:pt x="83870" y="76671"/>
                  </a:lnTo>
                  <a:lnTo>
                    <a:pt x="84047" y="76493"/>
                  </a:lnTo>
                  <a:lnTo>
                    <a:pt x="84165" y="76136"/>
                  </a:lnTo>
                  <a:lnTo>
                    <a:pt x="84165" y="75601"/>
                  </a:lnTo>
                  <a:lnTo>
                    <a:pt x="84165" y="75245"/>
                  </a:lnTo>
                  <a:lnTo>
                    <a:pt x="84047" y="75245"/>
                  </a:lnTo>
                  <a:lnTo>
                    <a:pt x="84047" y="75066"/>
                  </a:lnTo>
                  <a:lnTo>
                    <a:pt x="83929" y="75066"/>
                  </a:lnTo>
                  <a:lnTo>
                    <a:pt x="83752" y="74710"/>
                  </a:lnTo>
                  <a:lnTo>
                    <a:pt x="83634" y="74710"/>
                  </a:lnTo>
                  <a:lnTo>
                    <a:pt x="83575" y="75066"/>
                  </a:lnTo>
                  <a:lnTo>
                    <a:pt x="83575" y="75245"/>
                  </a:lnTo>
                  <a:lnTo>
                    <a:pt x="83457" y="75780"/>
                  </a:lnTo>
                  <a:lnTo>
                    <a:pt x="83457" y="76493"/>
                  </a:lnTo>
                  <a:lnTo>
                    <a:pt x="83339" y="76671"/>
                  </a:lnTo>
                  <a:lnTo>
                    <a:pt x="83280" y="77028"/>
                  </a:lnTo>
                  <a:lnTo>
                    <a:pt x="83163" y="77028"/>
                  </a:lnTo>
                  <a:lnTo>
                    <a:pt x="83104" y="77384"/>
                  </a:lnTo>
                  <a:lnTo>
                    <a:pt x="83104" y="77563"/>
                  </a:lnTo>
                  <a:lnTo>
                    <a:pt x="82986" y="77919"/>
                  </a:lnTo>
                  <a:lnTo>
                    <a:pt x="82868" y="78276"/>
                  </a:lnTo>
                  <a:lnTo>
                    <a:pt x="82691" y="78454"/>
                  </a:lnTo>
                  <a:lnTo>
                    <a:pt x="82573" y="78811"/>
                  </a:lnTo>
                  <a:lnTo>
                    <a:pt x="82573" y="78989"/>
                  </a:lnTo>
                  <a:lnTo>
                    <a:pt x="82573" y="79346"/>
                  </a:lnTo>
                  <a:lnTo>
                    <a:pt x="82396" y="79881"/>
                  </a:lnTo>
                  <a:lnTo>
                    <a:pt x="82220" y="80237"/>
                  </a:lnTo>
                  <a:lnTo>
                    <a:pt x="82043" y="80237"/>
                  </a:lnTo>
                  <a:lnTo>
                    <a:pt x="81925" y="80237"/>
                  </a:lnTo>
                  <a:lnTo>
                    <a:pt x="81807" y="80237"/>
                  </a:lnTo>
                  <a:lnTo>
                    <a:pt x="81748" y="79881"/>
                  </a:lnTo>
                  <a:lnTo>
                    <a:pt x="81748" y="79702"/>
                  </a:lnTo>
                  <a:lnTo>
                    <a:pt x="81630" y="79346"/>
                  </a:lnTo>
                  <a:lnTo>
                    <a:pt x="81630" y="78989"/>
                  </a:lnTo>
                  <a:lnTo>
                    <a:pt x="81630" y="78454"/>
                  </a:lnTo>
                  <a:lnTo>
                    <a:pt x="81630" y="77919"/>
                  </a:lnTo>
                  <a:lnTo>
                    <a:pt x="81630" y="77384"/>
                  </a:lnTo>
                  <a:lnTo>
                    <a:pt x="81630" y="76671"/>
                  </a:lnTo>
                  <a:lnTo>
                    <a:pt x="81512" y="76136"/>
                  </a:lnTo>
                  <a:lnTo>
                    <a:pt x="81453" y="75780"/>
                  </a:lnTo>
                  <a:lnTo>
                    <a:pt x="81335" y="75601"/>
                  </a:lnTo>
                  <a:lnTo>
                    <a:pt x="81159" y="75245"/>
                  </a:lnTo>
                  <a:lnTo>
                    <a:pt x="80982" y="75245"/>
                  </a:lnTo>
                  <a:lnTo>
                    <a:pt x="80687" y="75245"/>
                  </a:lnTo>
                  <a:lnTo>
                    <a:pt x="80687" y="74353"/>
                  </a:lnTo>
                  <a:lnTo>
                    <a:pt x="80687" y="73462"/>
                  </a:lnTo>
                  <a:lnTo>
                    <a:pt x="80687" y="73283"/>
                  </a:lnTo>
                  <a:lnTo>
                    <a:pt x="80687" y="72927"/>
                  </a:lnTo>
                  <a:lnTo>
                    <a:pt x="80569" y="72570"/>
                  </a:lnTo>
                  <a:lnTo>
                    <a:pt x="80451" y="72392"/>
                  </a:lnTo>
                  <a:lnTo>
                    <a:pt x="80392" y="72035"/>
                  </a:lnTo>
                  <a:lnTo>
                    <a:pt x="80392" y="71857"/>
                  </a:lnTo>
                  <a:lnTo>
                    <a:pt x="80275" y="71857"/>
                  </a:lnTo>
                  <a:lnTo>
                    <a:pt x="80157" y="71500"/>
                  </a:lnTo>
                  <a:lnTo>
                    <a:pt x="80098" y="71500"/>
                  </a:lnTo>
                  <a:lnTo>
                    <a:pt x="79096" y="71500"/>
                  </a:lnTo>
                  <a:lnTo>
                    <a:pt x="79037" y="71500"/>
                  </a:lnTo>
                  <a:lnTo>
                    <a:pt x="79037" y="71500"/>
                  </a:lnTo>
                  <a:lnTo>
                    <a:pt x="78860" y="71500"/>
                  </a:lnTo>
                  <a:lnTo>
                    <a:pt x="78860" y="71500"/>
                  </a:lnTo>
                  <a:lnTo>
                    <a:pt x="78742" y="71500"/>
                  </a:lnTo>
                  <a:lnTo>
                    <a:pt x="78565" y="71500"/>
                  </a:lnTo>
                  <a:lnTo>
                    <a:pt x="78447" y="71144"/>
                  </a:lnTo>
                  <a:lnTo>
                    <a:pt x="78330" y="70965"/>
                  </a:lnTo>
                  <a:lnTo>
                    <a:pt x="78271" y="70965"/>
                  </a:lnTo>
                  <a:lnTo>
                    <a:pt x="78153" y="70609"/>
                  </a:lnTo>
                  <a:lnTo>
                    <a:pt x="77976" y="70252"/>
                  </a:lnTo>
                  <a:lnTo>
                    <a:pt x="77799" y="70074"/>
                  </a:lnTo>
                  <a:lnTo>
                    <a:pt x="77563" y="70074"/>
                  </a:lnTo>
                  <a:lnTo>
                    <a:pt x="77387" y="69717"/>
                  </a:lnTo>
                  <a:lnTo>
                    <a:pt x="77210" y="70074"/>
                  </a:lnTo>
                  <a:lnTo>
                    <a:pt x="76974" y="70074"/>
                  </a:lnTo>
                  <a:lnTo>
                    <a:pt x="76797" y="69717"/>
                  </a:lnTo>
                  <a:lnTo>
                    <a:pt x="76620" y="69717"/>
                  </a:lnTo>
                  <a:lnTo>
                    <a:pt x="76444" y="69717"/>
                  </a:lnTo>
                  <a:lnTo>
                    <a:pt x="76149" y="70074"/>
                  </a:lnTo>
                  <a:lnTo>
                    <a:pt x="76031" y="70074"/>
                  </a:lnTo>
                  <a:lnTo>
                    <a:pt x="75913" y="70074"/>
                  </a:lnTo>
                  <a:lnTo>
                    <a:pt x="75913" y="70074"/>
                  </a:lnTo>
                  <a:lnTo>
                    <a:pt x="75854" y="70252"/>
                  </a:lnTo>
                  <a:lnTo>
                    <a:pt x="75854" y="70609"/>
                  </a:lnTo>
                  <a:lnTo>
                    <a:pt x="75736" y="70965"/>
                  </a:lnTo>
                  <a:lnTo>
                    <a:pt x="75677" y="71144"/>
                  </a:lnTo>
                  <a:lnTo>
                    <a:pt x="75559" y="71500"/>
                  </a:lnTo>
                  <a:lnTo>
                    <a:pt x="75442" y="71500"/>
                  </a:lnTo>
                  <a:lnTo>
                    <a:pt x="75265" y="72035"/>
                  </a:lnTo>
                  <a:lnTo>
                    <a:pt x="75147" y="72392"/>
                  </a:lnTo>
                  <a:lnTo>
                    <a:pt x="75088" y="72570"/>
                  </a:lnTo>
                  <a:lnTo>
                    <a:pt x="74970" y="72927"/>
                  </a:lnTo>
                  <a:lnTo>
                    <a:pt x="74852" y="73283"/>
                  </a:lnTo>
                  <a:lnTo>
                    <a:pt x="74675" y="73283"/>
                  </a:lnTo>
                  <a:lnTo>
                    <a:pt x="74499" y="73283"/>
                  </a:lnTo>
                  <a:lnTo>
                    <a:pt x="74322" y="73283"/>
                  </a:lnTo>
                  <a:lnTo>
                    <a:pt x="74086" y="73283"/>
                  </a:lnTo>
                  <a:lnTo>
                    <a:pt x="74027" y="72927"/>
                  </a:lnTo>
                  <a:lnTo>
                    <a:pt x="73909" y="72570"/>
                  </a:lnTo>
                  <a:lnTo>
                    <a:pt x="73791" y="72570"/>
                  </a:lnTo>
                  <a:lnTo>
                    <a:pt x="73732" y="72392"/>
                  </a:lnTo>
                  <a:lnTo>
                    <a:pt x="73320" y="72392"/>
                  </a:lnTo>
                  <a:lnTo>
                    <a:pt x="73261" y="72570"/>
                  </a:lnTo>
                  <a:lnTo>
                    <a:pt x="73143" y="72570"/>
                  </a:lnTo>
                  <a:lnTo>
                    <a:pt x="73025" y="72927"/>
                  </a:lnTo>
                  <a:lnTo>
                    <a:pt x="72966" y="72927"/>
                  </a:lnTo>
                  <a:lnTo>
                    <a:pt x="72730" y="73283"/>
                  </a:lnTo>
                  <a:lnTo>
                    <a:pt x="72554" y="73462"/>
                  </a:lnTo>
                  <a:lnTo>
                    <a:pt x="72377" y="73818"/>
                  </a:lnTo>
                  <a:lnTo>
                    <a:pt x="72200" y="74353"/>
                  </a:lnTo>
                  <a:lnTo>
                    <a:pt x="71964" y="75066"/>
                  </a:lnTo>
                  <a:lnTo>
                    <a:pt x="71905" y="75245"/>
                  </a:lnTo>
                  <a:lnTo>
                    <a:pt x="71669" y="75780"/>
                  </a:lnTo>
                  <a:lnTo>
                    <a:pt x="71611" y="76493"/>
                  </a:lnTo>
                  <a:lnTo>
                    <a:pt x="71493" y="77028"/>
                  </a:lnTo>
                  <a:lnTo>
                    <a:pt x="71434" y="77384"/>
                  </a:lnTo>
                  <a:lnTo>
                    <a:pt x="71316" y="77384"/>
                  </a:lnTo>
                  <a:lnTo>
                    <a:pt x="71198" y="77919"/>
                  </a:lnTo>
                  <a:lnTo>
                    <a:pt x="71139" y="77919"/>
                  </a:lnTo>
                  <a:lnTo>
                    <a:pt x="71021" y="78276"/>
                  </a:lnTo>
                  <a:lnTo>
                    <a:pt x="70844" y="78276"/>
                  </a:lnTo>
                  <a:lnTo>
                    <a:pt x="70726" y="78276"/>
                  </a:lnTo>
                  <a:lnTo>
                    <a:pt x="70550" y="77919"/>
                  </a:lnTo>
                  <a:lnTo>
                    <a:pt x="70432" y="77919"/>
                  </a:lnTo>
                  <a:lnTo>
                    <a:pt x="70373" y="77919"/>
                  </a:lnTo>
                  <a:lnTo>
                    <a:pt x="70078" y="77563"/>
                  </a:lnTo>
                  <a:lnTo>
                    <a:pt x="69842" y="77384"/>
                  </a:lnTo>
                  <a:lnTo>
                    <a:pt x="69548" y="77028"/>
                  </a:lnTo>
                  <a:lnTo>
                    <a:pt x="69371" y="77028"/>
                  </a:lnTo>
                  <a:lnTo>
                    <a:pt x="69076" y="77028"/>
                  </a:lnTo>
                  <a:lnTo>
                    <a:pt x="68899" y="77028"/>
                  </a:lnTo>
                  <a:lnTo>
                    <a:pt x="68722" y="77028"/>
                  </a:lnTo>
                  <a:lnTo>
                    <a:pt x="68605" y="77384"/>
                  </a:lnTo>
                  <a:lnTo>
                    <a:pt x="68605" y="77384"/>
                  </a:lnTo>
                  <a:lnTo>
                    <a:pt x="68487" y="77563"/>
                  </a:lnTo>
                  <a:lnTo>
                    <a:pt x="68310" y="77563"/>
                  </a:lnTo>
                  <a:lnTo>
                    <a:pt x="68133" y="77563"/>
                  </a:lnTo>
                  <a:lnTo>
                    <a:pt x="67956" y="77563"/>
                  </a:lnTo>
                  <a:lnTo>
                    <a:pt x="67721" y="77919"/>
                  </a:lnTo>
                  <a:lnTo>
                    <a:pt x="67662" y="78276"/>
                  </a:lnTo>
                  <a:lnTo>
                    <a:pt x="67662" y="78454"/>
                  </a:lnTo>
                  <a:lnTo>
                    <a:pt x="67544" y="78811"/>
                  </a:lnTo>
                  <a:lnTo>
                    <a:pt x="67426" y="78811"/>
                  </a:lnTo>
                  <a:lnTo>
                    <a:pt x="67426" y="78989"/>
                  </a:lnTo>
                  <a:lnTo>
                    <a:pt x="67367" y="79346"/>
                  </a:lnTo>
                  <a:lnTo>
                    <a:pt x="67249" y="79881"/>
                  </a:lnTo>
                  <a:lnTo>
                    <a:pt x="67131" y="80237"/>
                  </a:lnTo>
                  <a:lnTo>
                    <a:pt x="67072" y="80237"/>
                  </a:lnTo>
                  <a:lnTo>
                    <a:pt x="66954" y="80594"/>
                  </a:lnTo>
                  <a:lnTo>
                    <a:pt x="66895" y="80772"/>
                  </a:lnTo>
                  <a:lnTo>
                    <a:pt x="66777" y="80772"/>
                  </a:lnTo>
                  <a:lnTo>
                    <a:pt x="66777" y="80772"/>
                  </a:lnTo>
                  <a:lnTo>
                    <a:pt x="66660" y="80772"/>
                  </a:lnTo>
                  <a:lnTo>
                    <a:pt x="66483" y="81129"/>
                  </a:lnTo>
                  <a:lnTo>
                    <a:pt x="66306" y="81129"/>
                  </a:lnTo>
                  <a:lnTo>
                    <a:pt x="66070" y="81129"/>
                  </a:lnTo>
                  <a:lnTo>
                    <a:pt x="66011" y="81129"/>
                  </a:lnTo>
                  <a:lnTo>
                    <a:pt x="65834" y="81129"/>
                  </a:lnTo>
                  <a:lnTo>
                    <a:pt x="65599" y="81129"/>
                  </a:lnTo>
                  <a:lnTo>
                    <a:pt x="65422" y="80772"/>
                  </a:lnTo>
                  <a:lnTo>
                    <a:pt x="65304" y="80594"/>
                  </a:lnTo>
                  <a:lnTo>
                    <a:pt x="65245" y="80594"/>
                  </a:lnTo>
                  <a:lnTo>
                    <a:pt x="65127" y="80594"/>
                  </a:lnTo>
                  <a:lnTo>
                    <a:pt x="64950" y="80237"/>
                  </a:lnTo>
                  <a:lnTo>
                    <a:pt x="64774" y="79881"/>
                  </a:lnTo>
                  <a:lnTo>
                    <a:pt x="64538" y="79702"/>
                  </a:lnTo>
                  <a:lnTo>
                    <a:pt x="64479" y="79346"/>
                  </a:lnTo>
                  <a:lnTo>
                    <a:pt x="64361" y="79346"/>
                  </a:lnTo>
                  <a:lnTo>
                    <a:pt x="64243" y="78811"/>
                  </a:lnTo>
                  <a:lnTo>
                    <a:pt x="64184" y="78454"/>
                  </a:lnTo>
                  <a:lnTo>
                    <a:pt x="64184" y="78276"/>
                  </a:lnTo>
                  <a:lnTo>
                    <a:pt x="63948" y="77919"/>
                  </a:lnTo>
                  <a:lnTo>
                    <a:pt x="63772" y="77919"/>
                  </a:lnTo>
                  <a:lnTo>
                    <a:pt x="63595" y="77919"/>
                  </a:lnTo>
                  <a:lnTo>
                    <a:pt x="63477" y="77384"/>
                  </a:lnTo>
                  <a:lnTo>
                    <a:pt x="63595" y="77028"/>
                  </a:lnTo>
                  <a:lnTo>
                    <a:pt x="63713" y="76671"/>
                  </a:lnTo>
                  <a:lnTo>
                    <a:pt x="63889" y="76493"/>
                  </a:lnTo>
                  <a:lnTo>
                    <a:pt x="63948" y="76136"/>
                  </a:lnTo>
                  <a:lnTo>
                    <a:pt x="64184" y="75780"/>
                  </a:lnTo>
                  <a:lnTo>
                    <a:pt x="64243" y="75601"/>
                  </a:lnTo>
                  <a:lnTo>
                    <a:pt x="64479" y="75601"/>
                  </a:lnTo>
                  <a:lnTo>
                    <a:pt x="64656" y="75601"/>
                  </a:lnTo>
                  <a:lnTo>
                    <a:pt x="64656" y="73283"/>
                  </a:lnTo>
                  <a:lnTo>
                    <a:pt x="64656" y="72927"/>
                  </a:lnTo>
                  <a:lnTo>
                    <a:pt x="64538" y="72570"/>
                  </a:lnTo>
                  <a:lnTo>
                    <a:pt x="64538" y="72392"/>
                  </a:lnTo>
                  <a:lnTo>
                    <a:pt x="64479" y="72035"/>
                  </a:lnTo>
                  <a:lnTo>
                    <a:pt x="64479" y="71500"/>
                  </a:lnTo>
                  <a:lnTo>
                    <a:pt x="64361" y="70609"/>
                  </a:lnTo>
                  <a:lnTo>
                    <a:pt x="64361" y="70074"/>
                  </a:lnTo>
                  <a:lnTo>
                    <a:pt x="64361" y="69361"/>
                  </a:lnTo>
                  <a:lnTo>
                    <a:pt x="64361" y="68826"/>
                  </a:lnTo>
                  <a:lnTo>
                    <a:pt x="64361" y="68647"/>
                  </a:lnTo>
                  <a:lnTo>
                    <a:pt x="64361" y="68291"/>
                  </a:lnTo>
                  <a:lnTo>
                    <a:pt x="64243" y="67934"/>
                  </a:lnTo>
                  <a:lnTo>
                    <a:pt x="64243" y="67756"/>
                  </a:lnTo>
                  <a:lnTo>
                    <a:pt x="64066" y="67043"/>
                  </a:lnTo>
                  <a:lnTo>
                    <a:pt x="63948" y="66151"/>
                  </a:lnTo>
                  <a:lnTo>
                    <a:pt x="63889" y="66151"/>
                  </a:lnTo>
                  <a:lnTo>
                    <a:pt x="63772" y="65973"/>
                  </a:lnTo>
                  <a:lnTo>
                    <a:pt x="63713" y="65438"/>
                  </a:lnTo>
                  <a:lnTo>
                    <a:pt x="63713" y="65081"/>
                  </a:lnTo>
                  <a:lnTo>
                    <a:pt x="63595" y="64546"/>
                  </a:lnTo>
                  <a:lnTo>
                    <a:pt x="63595" y="64190"/>
                  </a:lnTo>
                  <a:lnTo>
                    <a:pt x="63595" y="63833"/>
                  </a:lnTo>
                  <a:lnTo>
                    <a:pt x="63595" y="63655"/>
                  </a:lnTo>
                  <a:lnTo>
                    <a:pt x="63595" y="62942"/>
                  </a:lnTo>
                  <a:lnTo>
                    <a:pt x="63477" y="62407"/>
                  </a:lnTo>
                  <a:lnTo>
                    <a:pt x="63418" y="61872"/>
                  </a:lnTo>
                  <a:lnTo>
                    <a:pt x="63418" y="61337"/>
                  </a:lnTo>
                  <a:lnTo>
                    <a:pt x="63300" y="60980"/>
                  </a:lnTo>
                  <a:lnTo>
                    <a:pt x="63182" y="60445"/>
                  </a:lnTo>
                  <a:lnTo>
                    <a:pt x="63182" y="59732"/>
                  </a:lnTo>
                  <a:lnTo>
                    <a:pt x="63182" y="59197"/>
                  </a:lnTo>
                  <a:lnTo>
                    <a:pt x="63182" y="58662"/>
                  </a:lnTo>
                  <a:lnTo>
                    <a:pt x="63123" y="58306"/>
                  </a:lnTo>
                  <a:lnTo>
                    <a:pt x="63123" y="58127"/>
                  </a:lnTo>
                  <a:lnTo>
                    <a:pt x="63005" y="57771"/>
                  </a:lnTo>
                  <a:lnTo>
                    <a:pt x="62888" y="57414"/>
                  </a:lnTo>
                  <a:lnTo>
                    <a:pt x="62829" y="57236"/>
                  </a:lnTo>
                  <a:lnTo>
                    <a:pt x="62711" y="56879"/>
                  </a:lnTo>
                  <a:lnTo>
                    <a:pt x="62652" y="56523"/>
                  </a:lnTo>
                  <a:lnTo>
                    <a:pt x="62534" y="56344"/>
                  </a:lnTo>
                  <a:lnTo>
                    <a:pt x="62416" y="55809"/>
                  </a:lnTo>
                  <a:lnTo>
                    <a:pt x="62239" y="55453"/>
                  </a:lnTo>
                  <a:lnTo>
                    <a:pt x="62121" y="55096"/>
                  </a:lnTo>
                  <a:lnTo>
                    <a:pt x="62121" y="54918"/>
                  </a:lnTo>
                  <a:lnTo>
                    <a:pt x="62062" y="54918"/>
                  </a:lnTo>
                  <a:lnTo>
                    <a:pt x="62062" y="53670"/>
                  </a:lnTo>
                  <a:lnTo>
                    <a:pt x="62121" y="53313"/>
                  </a:lnTo>
                  <a:lnTo>
                    <a:pt x="62239" y="53313"/>
                  </a:lnTo>
                  <a:lnTo>
                    <a:pt x="62357" y="53313"/>
                  </a:lnTo>
                  <a:lnTo>
                    <a:pt x="62416" y="53313"/>
                  </a:lnTo>
                  <a:lnTo>
                    <a:pt x="62534" y="53670"/>
                  </a:lnTo>
                  <a:lnTo>
                    <a:pt x="62652" y="53670"/>
                  </a:lnTo>
                  <a:lnTo>
                    <a:pt x="62652" y="54026"/>
                  </a:lnTo>
                  <a:lnTo>
                    <a:pt x="62711" y="54026"/>
                  </a:lnTo>
                  <a:lnTo>
                    <a:pt x="62888" y="54026"/>
                  </a:lnTo>
                  <a:lnTo>
                    <a:pt x="63005" y="54026"/>
                  </a:lnTo>
                  <a:lnTo>
                    <a:pt x="63123" y="54205"/>
                  </a:lnTo>
                  <a:lnTo>
                    <a:pt x="63123" y="53670"/>
                  </a:lnTo>
                  <a:lnTo>
                    <a:pt x="62888" y="52778"/>
                  </a:lnTo>
                  <a:lnTo>
                    <a:pt x="62711" y="51887"/>
                  </a:lnTo>
                  <a:lnTo>
                    <a:pt x="62711" y="51708"/>
                  </a:lnTo>
                  <a:lnTo>
                    <a:pt x="62652" y="50995"/>
                  </a:lnTo>
                  <a:lnTo>
                    <a:pt x="62534" y="50817"/>
                  </a:lnTo>
                  <a:lnTo>
                    <a:pt x="62416" y="50460"/>
                  </a:lnTo>
                  <a:lnTo>
                    <a:pt x="62357" y="50104"/>
                  </a:lnTo>
                  <a:lnTo>
                    <a:pt x="62239" y="49925"/>
                  </a:lnTo>
                  <a:lnTo>
                    <a:pt x="62239" y="49390"/>
                  </a:lnTo>
                  <a:lnTo>
                    <a:pt x="62239" y="48677"/>
                  </a:lnTo>
                  <a:lnTo>
                    <a:pt x="62239" y="48142"/>
                  </a:lnTo>
                  <a:lnTo>
                    <a:pt x="62239" y="48142"/>
                  </a:lnTo>
                  <a:lnTo>
                    <a:pt x="62357" y="47786"/>
                  </a:lnTo>
                  <a:lnTo>
                    <a:pt x="62416" y="47786"/>
                  </a:lnTo>
                  <a:lnTo>
                    <a:pt x="62534" y="47607"/>
                  </a:lnTo>
                  <a:lnTo>
                    <a:pt x="62534" y="47251"/>
                  </a:lnTo>
                  <a:lnTo>
                    <a:pt x="62534" y="46716"/>
                  </a:lnTo>
                  <a:lnTo>
                    <a:pt x="62534" y="46181"/>
                  </a:lnTo>
                  <a:lnTo>
                    <a:pt x="62534" y="45289"/>
                  </a:lnTo>
                  <a:lnTo>
                    <a:pt x="62534" y="44933"/>
                  </a:lnTo>
                  <a:lnTo>
                    <a:pt x="62534" y="44576"/>
                  </a:lnTo>
                  <a:lnTo>
                    <a:pt x="62534" y="44398"/>
                  </a:lnTo>
                  <a:lnTo>
                    <a:pt x="62534" y="44041"/>
                  </a:lnTo>
                  <a:lnTo>
                    <a:pt x="62534" y="43684"/>
                  </a:lnTo>
                  <a:lnTo>
                    <a:pt x="62534" y="43506"/>
                  </a:lnTo>
                  <a:lnTo>
                    <a:pt x="62652" y="43506"/>
                  </a:lnTo>
                  <a:lnTo>
                    <a:pt x="62711" y="43506"/>
                  </a:lnTo>
                  <a:lnTo>
                    <a:pt x="62829" y="42971"/>
                  </a:lnTo>
                  <a:lnTo>
                    <a:pt x="62829" y="42258"/>
                  </a:lnTo>
                  <a:lnTo>
                    <a:pt x="62888" y="42615"/>
                  </a:lnTo>
                  <a:lnTo>
                    <a:pt x="63005" y="42971"/>
                  </a:lnTo>
                  <a:lnTo>
                    <a:pt x="63005" y="42971"/>
                  </a:lnTo>
                  <a:lnTo>
                    <a:pt x="62888" y="43150"/>
                  </a:lnTo>
                  <a:lnTo>
                    <a:pt x="63005" y="43506"/>
                  </a:lnTo>
                  <a:lnTo>
                    <a:pt x="63123" y="43506"/>
                  </a:lnTo>
                  <a:lnTo>
                    <a:pt x="63182" y="43506"/>
                  </a:lnTo>
                  <a:lnTo>
                    <a:pt x="63300" y="43684"/>
                  </a:lnTo>
                  <a:lnTo>
                    <a:pt x="63418" y="43684"/>
                  </a:lnTo>
                  <a:lnTo>
                    <a:pt x="63477" y="44041"/>
                  </a:lnTo>
                  <a:lnTo>
                    <a:pt x="63595" y="44041"/>
                  </a:lnTo>
                  <a:lnTo>
                    <a:pt x="63713" y="44041"/>
                  </a:lnTo>
                  <a:lnTo>
                    <a:pt x="63772" y="43684"/>
                  </a:lnTo>
                  <a:lnTo>
                    <a:pt x="63772" y="43506"/>
                  </a:lnTo>
                  <a:lnTo>
                    <a:pt x="63772" y="42971"/>
                  </a:lnTo>
                  <a:lnTo>
                    <a:pt x="63772" y="42258"/>
                  </a:lnTo>
                  <a:lnTo>
                    <a:pt x="63889" y="41723"/>
                  </a:lnTo>
                  <a:lnTo>
                    <a:pt x="64066" y="41188"/>
                  </a:lnTo>
                  <a:lnTo>
                    <a:pt x="64184" y="40832"/>
                  </a:lnTo>
                  <a:lnTo>
                    <a:pt x="64243" y="40832"/>
                  </a:lnTo>
                  <a:lnTo>
                    <a:pt x="64538" y="40475"/>
                  </a:lnTo>
                  <a:lnTo>
                    <a:pt x="64833" y="39940"/>
                  </a:lnTo>
                  <a:lnTo>
                    <a:pt x="65127" y="39762"/>
                  </a:lnTo>
                  <a:lnTo>
                    <a:pt x="65304" y="39405"/>
                  </a:lnTo>
                  <a:lnTo>
                    <a:pt x="65422" y="39049"/>
                  </a:lnTo>
                  <a:lnTo>
                    <a:pt x="65540" y="38870"/>
                  </a:lnTo>
                  <a:lnTo>
                    <a:pt x="65599" y="38870"/>
                  </a:lnTo>
                  <a:lnTo>
                    <a:pt x="65717" y="38870"/>
                  </a:lnTo>
                  <a:lnTo>
                    <a:pt x="65893" y="38870"/>
                  </a:lnTo>
                  <a:lnTo>
                    <a:pt x="66070" y="38870"/>
                  </a:lnTo>
                  <a:lnTo>
                    <a:pt x="66306" y="38514"/>
                  </a:lnTo>
                  <a:lnTo>
                    <a:pt x="66365" y="38157"/>
                  </a:lnTo>
                  <a:lnTo>
                    <a:pt x="66483" y="38157"/>
                  </a:lnTo>
                  <a:lnTo>
                    <a:pt x="66660" y="37979"/>
                  </a:lnTo>
                  <a:lnTo>
                    <a:pt x="66777" y="37622"/>
                  </a:lnTo>
                  <a:lnTo>
                    <a:pt x="66954" y="37622"/>
                  </a:lnTo>
                  <a:lnTo>
                    <a:pt x="67072" y="37622"/>
                  </a:lnTo>
                  <a:lnTo>
                    <a:pt x="67367" y="37622"/>
                  </a:lnTo>
                  <a:lnTo>
                    <a:pt x="67662" y="37622"/>
                  </a:lnTo>
                  <a:lnTo>
                    <a:pt x="67956" y="37622"/>
                  </a:lnTo>
                  <a:lnTo>
                    <a:pt x="68015" y="37622"/>
                  </a:lnTo>
                  <a:lnTo>
                    <a:pt x="68133" y="37265"/>
                  </a:lnTo>
                  <a:lnTo>
                    <a:pt x="68192" y="37622"/>
                  </a:lnTo>
                  <a:lnTo>
                    <a:pt x="68310" y="37265"/>
                  </a:lnTo>
                  <a:lnTo>
                    <a:pt x="68428" y="37265"/>
                  </a:lnTo>
                  <a:lnTo>
                    <a:pt x="68487" y="37265"/>
                  </a:lnTo>
                  <a:lnTo>
                    <a:pt x="68722" y="37087"/>
                  </a:lnTo>
                  <a:lnTo>
                    <a:pt x="68781" y="36731"/>
                  </a:lnTo>
                  <a:lnTo>
                    <a:pt x="68899" y="36731"/>
                  </a:lnTo>
                  <a:lnTo>
                    <a:pt x="68899" y="36552"/>
                  </a:lnTo>
                  <a:lnTo>
                    <a:pt x="69017" y="36196"/>
                  </a:lnTo>
                  <a:lnTo>
                    <a:pt x="69076" y="35661"/>
                  </a:lnTo>
                  <a:lnTo>
                    <a:pt x="69253" y="34947"/>
                  </a:lnTo>
                  <a:lnTo>
                    <a:pt x="69371" y="34769"/>
                  </a:lnTo>
                  <a:lnTo>
                    <a:pt x="69489" y="34769"/>
                  </a:lnTo>
                  <a:lnTo>
                    <a:pt x="69489" y="34413"/>
                  </a:lnTo>
                  <a:lnTo>
                    <a:pt x="69489" y="34056"/>
                  </a:lnTo>
                  <a:lnTo>
                    <a:pt x="69548" y="33878"/>
                  </a:lnTo>
                  <a:lnTo>
                    <a:pt x="69666" y="33521"/>
                  </a:lnTo>
                  <a:lnTo>
                    <a:pt x="69783" y="33343"/>
                  </a:lnTo>
                  <a:lnTo>
                    <a:pt x="69842" y="32986"/>
                  </a:lnTo>
                  <a:lnTo>
                    <a:pt x="69842" y="32630"/>
                  </a:lnTo>
                  <a:lnTo>
                    <a:pt x="69960" y="32451"/>
                  </a:lnTo>
                  <a:lnTo>
                    <a:pt x="70078" y="32451"/>
                  </a:lnTo>
                  <a:lnTo>
                    <a:pt x="70078" y="31738"/>
                  </a:lnTo>
                  <a:lnTo>
                    <a:pt x="70078" y="31203"/>
                  </a:lnTo>
                  <a:lnTo>
                    <a:pt x="70078" y="30668"/>
                  </a:lnTo>
                  <a:lnTo>
                    <a:pt x="70078" y="29955"/>
                  </a:lnTo>
                  <a:lnTo>
                    <a:pt x="70078" y="29420"/>
                  </a:lnTo>
                  <a:lnTo>
                    <a:pt x="70137" y="28885"/>
                  </a:lnTo>
                  <a:lnTo>
                    <a:pt x="70137" y="28528"/>
                  </a:lnTo>
                  <a:lnTo>
                    <a:pt x="70255" y="28350"/>
                  </a:lnTo>
                  <a:lnTo>
                    <a:pt x="70373" y="27994"/>
                  </a:lnTo>
                  <a:lnTo>
                    <a:pt x="70432" y="27994"/>
                  </a:lnTo>
                  <a:lnTo>
                    <a:pt x="70550" y="27637"/>
                  </a:lnTo>
                  <a:lnTo>
                    <a:pt x="70609" y="27637"/>
                  </a:lnTo>
                  <a:lnTo>
                    <a:pt x="71139" y="27637"/>
                  </a:lnTo>
                  <a:lnTo>
                    <a:pt x="71139" y="27994"/>
                  </a:lnTo>
                  <a:lnTo>
                    <a:pt x="71139" y="28350"/>
                  </a:lnTo>
                  <a:lnTo>
                    <a:pt x="71139" y="28885"/>
                  </a:lnTo>
                  <a:lnTo>
                    <a:pt x="71198" y="29420"/>
                  </a:lnTo>
                  <a:lnTo>
                    <a:pt x="71198" y="29420"/>
                  </a:lnTo>
                  <a:lnTo>
                    <a:pt x="71139" y="29777"/>
                  </a:lnTo>
                  <a:lnTo>
                    <a:pt x="71964" y="29777"/>
                  </a:lnTo>
                  <a:lnTo>
                    <a:pt x="71964" y="28528"/>
                  </a:lnTo>
                  <a:lnTo>
                    <a:pt x="71964" y="28350"/>
                  </a:lnTo>
                  <a:lnTo>
                    <a:pt x="71905" y="27994"/>
                  </a:lnTo>
                  <a:lnTo>
                    <a:pt x="71787" y="27637"/>
                  </a:lnTo>
                  <a:lnTo>
                    <a:pt x="71669" y="27459"/>
                  </a:lnTo>
                  <a:lnTo>
                    <a:pt x="71611" y="27102"/>
                  </a:lnTo>
                  <a:lnTo>
                    <a:pt x="71611" y="26745"/>
                  </a:lnTo>
                  <a:lnTo>
                    <a:pt x="71611" y="26032"/>
                  </a:lnTo>
                  <a:lnTo>
                    <a:pt x="71787" y="26032"/>
                  </a:lnTo>
                  <a:lnTo>
                    <a:pt x="71964" y="26032"/>
                  </a:lnTo>
                  <a:lnTo>
                    <a:pt x="72082" y="26032"/>
                  </a:lnTo>
                  <a:lnTo>
                    <a:pt x="72200" y="26032"/>
                  </a:lnTo>
                  <a:lnTo>
                    <a:pt x="72259" y="26032"/>
                  </a:lnTo>
                  <a:lnTo>
                    <a:pt x="72259" y="25676"/>
                  </a:lnTo>
                  <a:lnTo>
                    <a:pt x="72377" y="25319"/>
                  </a:lnTo>
                  <a:lnTo>
                    <a:pt x="72377" y="24784"/>
                  </a:lnTo>
                  <a:lnTo>
                    <a:pt x="72495" y="24249"/>
                  </a:lnTo>
                  <a:lnTo>
                    <a:pt x="72495" y="23893"/>
                  </a:lnTo>
                  <a:lnTo>
                    <a:pt x="72554" y="23358"/>
                  </a:lnTo>
                  <a:lnTo>
                    <a:pt x="72730" y="23001"/>
                  </a:lnTo>
                  <a:lnTo>
                    <a:pt x="72848" y="23001"/>
                  </a:lnTo>
                  <a:lnTo>
                    <a:pt x="73025" y="23001"/>
                  </a:lnTo>
                  <a:lnTo>
                    <a:pt x="73143" y="23001"/>
                  </a:lnTo>
                  <a:lnTo>
                    <a:pt x="73143" y="22823"/>
                  </a:lnTo>
                  <a:lnTo>
                    <a:pt x="73261" y="22823"/>
                  </a:lnTo>
                  <a:lnTo>
                    <a:pt x="73320" y="22466"/>
                  </a:lnTo>
                  <a:lnTo>
                    <a:pt x="73438" y="22109"/>
                  </a:lnTo>
                  <a:lnTo>
                    <a:pt x="73438" y="21931"/>
                  </a:lnTo>
                  <a:lnTo>
                    <a:pt x="73555" y="21575"/>
                  </a:lnTo>
                  <a:lnTo>
                    <a:pt x="73732" y="21040"/>
                  </a:lnTo>
                  <a:lnTo>
                    <a:pt x="73909" y="21040"/>
                  </a:lnTo>
                  <a:lnTo>
                    <a:pt x="74027" y="21040"/>
                  </a:lnTo>
                  <a:lnTo>
                    <a:pt x="74204" y="21040"/>
                  </a:lnTo>
                  <a:lnTo>
                    <a:pt x="74381" y="20683"/>
                  </a:lnTo>
                  <a:lnTo>
                    <a:pt x="74499" y="20683"/>
                  </a:lnTo>
                  <a:lnTo>
                    <a:pt x="74616" y="20683"/>
                  </a:lnTo>
                  <a:lnTo>
                    <a:pt x="74970" y="20683"/>
                  </a:lnTo>
                  <a:lnTo>
                    <a:pt x="75088" y="21218"/>
                  </a:lnTo>
                  <a:lnTo>
                    <a:pt x="75088" y="21931"/>
                  </a:lnTo>
                  <a:lnTo>
                    <a:pt x="75265" y="21931"/>
                  </a:lnTo>
                  <a:lnTo>
                    <a:pt x="75559" y="21931"/>
                  </a:lnTo>
                  <a:lnTo>
                    <a:pt x="75677" y="21931"/>
                  </a:lnTo>
                  <a:lnTo>
                    <a:pt x="75736" y="21931"/>
                  </a:lnTo>
                  <a:lnTo>
                    <a:pt x="75736" y="22109"/>
                  </a:lnTo>
                  <a:lnTo>
                    <a:pt x="75736" y="22109"/>
                  </a:lnTo>
                  <a:lnTo>
                    <a:pt x="75854" y="22466"/>
                  </a:lnTo>
                  <a:lnTo>
                    <a:pt x="76031" y="22823"/>
                  </a:lnTo>
                  <a:lnTo>
                    <a:pt x="76208" y="22823"/>
                  </a:lnTo>
                  <a:lnTo>
                    <a:pt x="76502" y="22823"/>
                  </a:lnTo>
                  <a:lnTo>
                    <a:pt x="76738" y="23001"/>
                  </a:lnTo>
                  <a:lnTo>
                    <a:pt x="76797" y="22823"/>
                  </a:lnTo>
                  <a:lnTo>
                    <a:pt x="76915" y="22823"/>
                  </a:lnTo>
                  <a:lnTo>
                    <a:pt x="76974" y="22466"/>
                  </a:lnTo>
                  <a:lnTo>
                    <a:pt x="76974" y="21575"/>
                  </a:lnTo>
                  <a:lnTo>
                    <a:pt x="76974" y="21218"/>
                  </a:lnTo>
                  <a:lnTo>
                    <a:pt x="77092" y="21040"/>
                  </a:lnTo>
                  <a:lnTo>
                    <a:pt x="77092" y="20326"/>
                  </a:lnTo>
                  <a:lnTo>
                    <a:pt x="77092" y="19791"/>
                  </a:lnTo>
                  <a:lnTo>
                    <a:pt x="76974" y="19613"/>
                  </a:lnTo>
                  <a:lnTo>
                    <a:pt x="76974" y="19613"/>
                  </a:lnTo>
                  <a:lnTo>
                    <a:pt x="76974" y="19257"/>
                  </a:lnTo>
                  <a:lnTo>
                    <a:pt x="77092" y="18900"/>
                  </a:lnTo>
                  <a:lnTo>
                    <a:pt x="77092" y="18722"/>
                  </a:lnTo>
                  <a:lnTo>
                    <a:pt x="77210" y="18365"/>
                  </a:lnTo>
                  <a:lnTo>
                    <a:pt x="77269" y="18008"/>
                  </a:lnTo>
                  <a:lnTo>
                    <a:pt x="77504" y="18008"/>
                  </a:lnTo>
                  <a:lnTo>
                    <a:pt x="77681" y="17473"/>
                  </a:lnTo>
                  <a:lnTo>
                    <a:pt x="77799" y="17117"/>
                  </a:lnTo>
                  <a:lnTo>
                    <a:pt x="77976" y="16939"/>
                  </a:lnTo>
                  <a:lnTo>
                    <a:pt x="78035" y="16582"/>
                  </a:lnTo>
                  <a:lnTo>
                    <a:pt x="78153" y="16404"/>
                  </a:lnTo>
                  <a:lnTo>
                    <a:pt x="78330" y="16047"/>
                  </a:lnTo>
                  <a:lnTo>
                    <a:pt x="78447" y="15690"/>
                  </a:lnTo>
                  <a:lnTo>
                    <a:pt x="78565" y="15690"/>
                  </a:lnTo>
                  <a:lnTo>
                    <a:pt x="78742" y="15690"/>
                  </a:lnTo>
                  <a:lnTo>
                    <a:pt x="78860" y="15690"/>
                  </a:lnTo>
                  <a:lnTo>
                    <a:pt x="79096" y="15690"/>
                  </a:lnTo>
                  <a:lnTo>
                    <a:pt x="79332" y="15690"/>
                  </a:lnTo>
                  <a:lnTo>
                    <a:pt x="79390" y="15690"/>
                  </a:lnTo>
                  <a:lnTo>
                    <a:pt x="79508" y="15512"/>
                  </a:lnTo>
                  <a:lnTo>
                    <a:pt x="79508" y="15156"/>
                  </a:lnTo>
                  <a:lnTo>
                    <a:pt x="79508" y="15156"/>
                  </a:lnTo>
                  <a:lnTo>
                    <a:pt x="79508" y="14799"/>
                  </a:lnTo>
                  <a:lnTo>
                    <a:pt x="79390" y="14799"/>
                  </a:lnTo>
                  <a:lnTo>
                    <a:pt x="79332" y="14799"/>
                  </a:lnTo>
                  <a:lnTo>
                    <a:pt x="79214" y="14621"/>
                  </a:lnTo>
                  <a:lnTo>
                    <a:pt x="79096" y="14621"/>
                  </a:lnTo>
                  <a:lnTo>
                    <a:pt x="78919" y="14264"/>
                  </a:lnTo>
                  <a:lnTo>
                    <a:pt x="78742" y="14264"/>
                  </a:lnTo>
                  <a:lnTo>
                    <a:pt x="78742" y="13907"/>
                  </a:lnTo>
                  <a:lnTo>
                    <a:pt x="78742" y="13907"/>
                  </a:lnTo>
                  <a:lnTo>
                    <a:pt x="78742" y="13729"/>
                  </a:lnTo>
                  <a:lnTo>
                    <a:pt x="78742" y="12481"/>
                  </a:lnTo>
                  <a:lnTo>
                    <a:pt x="78742" y="12481"/>
                  </a:lnTo>
                  <a:lnTo>
                    <a:pt x="78860" y="12481"/>
                  </a:lnTo>
                  <a:lnTo>
                    <a:pt x="78919" y="12481"/>
                  </a:lnTo>
                  <a:lnTo>
                    <a:pt x="79037" y="12481"/>
                  </a:lnTo>
                  <a:lnTo>
                    <a:pt x="79214" y="12481"/>
                  </a:lnTo>
                  <a:lnTo>
                    <a:pt x="79332" y="12481"/>
                  </a:lnTo>
                  <a:close/>
                  <a:moveTo>
                    <a:pt x="71198" y="11411"/>
                  </a:moveTo>
                  <a:lnTo>
                    <a:pt x="71316" y="11946"/>
                  </a:lnTo>
                  <a:lnTo>
                    <a:pt x="71316" y="12838"/>
                  </a:lnTo>
                  <a:lnTo>
                    <a:pt x="70726" y="12838"/>
                  </a:lnTo>
                  <a:lnTo>
                    <a:pt x="70609" y="12481"/>
                  </a:lnTo>
                  <a:lnTo>
                    <a:pt x="70609" y="12303"/>
                  </a:lnTo>
                  <a:lnTo>
                    <a:pt x="70844" y="11589"/>
                  </a:lnTo>
                  <a:lnTo>
                    <a:pt x="71021" y="11589"/>
                  </a:lnTo>
                  <a:lnTo>
                    <a:pt x="71198" y="11411"/>
                  </a:lnTo>
                  <a:close/>
                  <a:moveTo>
                    <a:pt x="103614" y="7845"/>
                  </a:moveTo>
                  <a:lnTo>
                    <a:pt x="103791" y="7845"/>
                  </a:lnTo>
                  <a:lnTo>
                    <a:pt x="103909" y="8202"/>
                  </a:lnTo>
                  <a:lnTo>
                    <a:pt x="104027" y="8202"/>
                  </a:lnTo>
                  <a:lnTo>
                    <a:pt x="104086" y="8202"/>
                  </a:lnTo>
                  <a:lnTo>
                    <a:pt x="104086" y="8202"/>
                  </a:lnTo>
                  <a:lnTo>
                    <a:pt x="104204" y="8380"/>
                  </a:lnTo>
                  <a:lnTo>
                    <a:pt x="104204" y="8736"/>
                  </a:lnTo>
                  <a:lnTo>
                    <a:pt x="104322" y="9271"/>
                  </a:lnTo>
                  <a:lnTo>
                    <a:pt x="104204" y="9271"/>
                  </a:lnTo>
                  <a:lnTo>
                    <a:pt x="104204" y="9628"/>
                  </a:lnTo>
                  <a:lnTo>
                    <a:pt x="104086" y="9628"/>
                  </a:lnTo>
                  <a:lnTo>
                    <a:pt x="103909" y="9628"/>
                  </a:lnTo>
                  <a:lnTo>
                    <a:pt x="103732" y="9628"/>
                  </a:lnTo>
                  <a:lnTo>
                    <a:pt x="103555" y="9271"/>
                  </a:lnTo>
                  <a:lnTo>
                    <a:pt x="103438" y="9093"/>
                  </a:lnTo>
                  <a:lnTo>
                    <a:pt x="103438" y="8736"/>
                  </a:lnTo>
                  <a:lnTo>
                    <a:pt x="103320" y="8736"/>
                  </a:lnTo>
                  <a:lnTo>
                    <a:pt x="103320" y="8202"/>
                  </a:lnTo>
                  <a:lnTo>
                    <a:pt x="103320" y="7845"/>
                  </a:lnTo>
                  <a:lnTo>
                    <a:pt x="103555" y="7845"/>
                  </a:lnTo>
                  <a:lnTo>
                    <a:pt x="103614" y="7845"/>
                  </a:lnTo>
                  <a:close/>
                  <a:moveTo>
                    <a:pt x="67721" y="7488"/>
                  </a:moveTo>
                  <a:lnTo>
                    <a:pt x="67838" y="7488"/>
                  </a:lnTo>
                  <a:lnTo>
                    <a:pt x="67956" y="7845"/>
                  </a:lnTo>
                  <a:lnTo>
                    <a:pt x="68015" y="7845"/>
                  </a:lnTo>
                  <a:lnTo>
                    <a:pt x="68133" y="8202"/>
                  </a:lnTo>
                  <a:lnTo>
                    <a:pt x="68133" y="8202"/>
                  </a:lnTo>
                  <a:lnTo>
                    <a:pt x="68192" y="8380"/>
                  </a:lnTo>
                  <a:lnTo>
                    <a:pt x="68310" y="8380"/>
                  </a:lnTo>
                  <a:lnTo>
                    <a:pt x="68428" y="8380"/>
                  </a:lnTo>
                  <a:lnTo>
                    <a:pt x="68487" y="8736"/>
                  </a:lnTo>
                  <a:lnTo>
                    <a:pt x="68605" y="8736"/>
                  </a:lnTo>
                  <a:lnTo>
                    <a:pt x="68605" y="8736"/>
                  </a:lnTo>
                  <a:lnTo>
                    <a:pt x="68605" y="9093"/>
                  </a:lnTo>
                  <a:lnTo>
                    <a:pt x="68605" y="9271"/>
                  </a:lnTo>
                  <a:lnTo>
                    <a:pt x="68722" y="9628"/>
                  </a:lnTo>
                  <a:lnTo>
                    <a:pt x="68899" y="9628"/>
                  </a:lnTo>
                  <a:lnTo>
                    <a:pt x="69076" y="9628"/>
                  </a:lnTo>
                  <a:lnTo>
                    <a:pt x="69076" y="10163"/>
                  </a:lnTo>
                  <a:lnTo>
                    <a:pt x="68781" y="10520"/>
                  </a:lnTo>
                  <a:lnTo>
                    <a:pt x="68487" y="10520"/>
                  </a:lnTo>
                  <a:lnTo>
                    <a:pt x="68310" y="10520"/>
                  </a:lnTo>
                  <a:lnTo>
                    <a:pt x="68133" y="10520"/>
                  </a:lnTo>
                  <a:lnTo>
                    <a:pt x="68015" y="10520"/>
                  </a:lnTo>
                  <a:lnTo>
                    <a:pt x="67956" y="10163"/>
                  </a:lnTo>
                  <a:lnTo>
                    <a:pt x="67838" y="9985"/>
                  </a:lnTo>
                  <a:lnTo>
                    <a:pt x="67721" y="9628"/>
                  </a:lnTo>
                  <a:lnTo>
                    <a:pt x="67721" y="9271"/>
                  </a:lnTo>
                  <a:lnTo>
                    <a:pt x="67662" y="9093"/>
                  </a:lnTo>
                  <a:lnTo>
                    <a:pt x="67544" y="9093"/>
                  </a:lnTo>
                  <a:lnTo>
                    <a:pt x="67426" y="8736"/>
                  </a:lnTo>
                  <a:lnTo>
                    <a:pt x="67426" y="8380"/>
                  </a:lnTo>
                  <a:lnTo>
                    <a:pt x="67367" y="8202"/>
                  </a:lnTo>
                  <a:lnTo>
                    <a:pt x="67544" y="7845"/>
                  </a:lnTo>
                  <a:lnTo>
                    <a:pt x="67721" y="7488"/>
                  </a:lnTo>
                  <a:close/>
                  <a:moveTo>
                    <a:pt x="73909" y="4992"/>
                  </a:moveTo>
                  <a:lnTo>
                    <a:pt x="74086" y="4992"/>
                  </a:lnTo>
                  <a:lnTo>
                    <a:pt x="74322" y="4992"/>
                  </a:lnTo>
                  <a:lnTo>
                    <a:pt x="74499" y="4992"/>
                  </a:lnTo>
                  <a:lnTo>
                    <a:pt x="74616" y="5170"/>
                  </a:lnTo>
                  <a:lnTo>
                    <a:pt x="74616" y="5527"/>
                  </a:lnTo>
                  <a:lnTo>
                    <a:pt x="74675" y="5527"/>
                  </a:lnTo>
                  <a:lnTo>
                    <a:pt x="74852" y="5884"/>
                  </a:lnTo>
                  <a:lnTo>
                    <a:pt x="74793" y="6062"/>
                  </a:lnTo>
                  <a:lnTo>
                    <a:pt x="74793" y="6419"/>
                  </a:lnTo>
                  <a:lnTo>
                    <a:pt x="74793" y="6419"/>
                  </a:lnTo>
                  <a:lnTo>
                    <a:pt x="74675" y="6419"/>
                  </a:lnTo>
                  <a:lnTo>
                    <a:pt x="74616" y="6419"/>
                  </a:lnTo>
                  <a:lnTo>
                    <a:pt x="74381" y="6419"/>
                  </a:lnTo>
                  <a:lnTo>
                    <a:pt x="74204" y="6419"/>
                  </a:lnTo>
                  <a:lnTo>
                    <a:pt x="74027" y="6775"/>
                  </a:lnTo>
                  <a:lnTo>
                    <a:pt x="73791" y="6775"/>
                  </a:lnTo>
                  <a:lnTo>
                    <a:pt x="73732" y="6953"/>
                  </a:lnTo>
                  <a:lnTo>
                    <a:pt x="73614" y="7310"/>
                  </a:lnTo>
                  <a:lnTo>
                    <a:pt x="73555" y="7488"/>
                  </a:lnTo>
                  <a:lnTo>
                    <a:pt x="73438" y="7845"/>
                  </a:lnTo>
                  <a:lnTo>
                    <a:pt x="73261" y="7845"/>
                  </a:lnTo>
                  <a:lnTo>
                    <a:pt x="73025" y="7845"/>
                  </a:lnTo>
                  <a:lnTo>
                    <a:pt x="72848" y="8202"/>
                  </a:lnTo>
                  <a:lnTo>
                    <a:pt x="72848" y="8202"/>
                  </a:lnTo>
                  <a:lnTo>
                    <a:pt x="72730" y="8380"/>
                  </a:lnTo>
                  <a:lnTo>
                    <a:pt x="72671" y="8736"/>
                  </a:lnTo>
                  <a:lnTo>
                    <a:pt x="72495" y="9271"/>
                  </a:lnTo>
                  <a:lnTo>
                    <a:pt x="72259" y="9628"/>
                  </a:lnTo>
                  <a:lnTo>
                    <a:pt x="72259" y="9985"/>
                  </a:lnTo>
                  <a:lnTo>
                    <a:pt x="72200" y="10520"/>
                  </a:lnTo>
                  <a:lnTo>
                    <a:pt x="72082" y="10520"/>
                  </a:lnTo>
                  <a:lnTo>
                    <a:pt x="71964" y="10698"/>
                  </a:lnTo>
                  <a:lnTo>
                    <a:pt x="71905" y="10520"/>
                  </a:lnTo>
                  <a:lnTo>
                    <a:pt x="71787" y="10520"/>
                  </a:lnTo>
                  <a:lnTo>
                    <a:pt x="71669" y="10520"/>
                  </a:lnTo>
                  <a:lnTo>
                    <a:pt x="71611" y="10520"/>
                  </a:lnTo>
                  <a:lnTo>
                    <a:pt x="71493" y="10163"/>
                  </a:lnTo>
                  <a:lnTo>
                    <a:pt x="71434" y="10163"/>
                  </a:lnTo>
                  <a:lnTo>
                    <a:pt x="71316" y="9985"/>
                  </a:lnTo>
                  <a:lnTo>
                    <a:pt x="71316" y="9628"/>
                  </a:lnTo>
                  <a:lnTo>
                    <a:pt x="71316" y="9271"/>
                  </a:lnTo>
                  <a:lnTo>
                    <a:pt x="71434" y="9093"/>
                  </a:lnTo>
                  <a:lnTo>
                    <a:pt x="71434" y="9271"/>
                  </a:lnTo>
                  <a:lnTo>
                    <a:pt x="71434" y="9271"/>
                  </a:lnTo>
                  <a:lnTo>
                    <a:pt x="71434" y="9093"/>
                  </a:lnTo>
                  <a:lnTo>
                    <a:pt x="71434" y="8736"/>
                  </a:lnTo>
                  <a:lnTo>
                    <a:pt x="71493" y="8380"/>
                  </a:lnTo>
                  <a:lnTo>
                    <a:pt x="71611" y="8380"/>
                  </a:lnTo>
                  <a:lnTo>
                    <a:pt x="71787" y="7845"/>
                  </a:lnTo>
                  <a:lnTo>
                    <a:pt x="71787" y="7488"/>
                  </a:lnTo>
                  <a:lnTo>
                    <a:pt x="71905" y="7488"/>
                  </a:lnTo>
                  <a:lnTo>
                    <a:pt x="71905" y="7310"/>
                  </a:lnTo>
                  <a:lnTo>
                    <a:pt x="72082" y="7310"/>
                  </a:lnTo>
                  <a:lnTo>
                    <a:pt x="72200" y="7310"/>
                  </a:lnTo>
                  <a:lnTo>
                    <a:pt x="72377" y="7310"/>
                  </a:lnTo>
                  <a:lnTo>
                    <a:pt x="72554" y="7310"/>
                  </a:lnTo>
                  <a:lnTo>
                    <a:pt x="72554" y="6953"/>
                  </a:lnTo>
                  <a:lnTo>
                    <a:pt x="72554" y="6775"/>
                  </a:lnTo>
                  <a:lnTo>
                    <a:pt x="72554" y="6775"/>
                  </a:lnTo>
                  <a:lnTo>
                    <a:pt x="72671" y="6419"/>
                  </a:lnTo>
                  <a:lnTo>
                    <a:pt x="72730" y="6419"/>
                  </a:lnTo>
                  <a:lnTo>
                    <a:pt x="72848" y="6419"/>
                  </a:lnTo>
                  <a:lnTo>
                    <a:pt x="72966" y="6419"/>
                  </a:lnTo>
                  <a:lnTo>
                    <a:pt x="73025" y="6062"/>
                  </a:lnTo>
                  <a:lnTo>
                    <a:pt x="73143" y="6062"/>
                  </a:lnTo>
                  <a:lnTo>
                    <a:pt x="73143" y="5884"/>
                  </a:lnTo>
                  <a:lnTo>
                    <a:pt x="73320" y="5884"/>
                  </a:lnTo>
                  <a:lnTo>
                    <a:pt x="73438" y="5884"/>
                  </a:lnTo>
                  <a:lnTo>
                    <a:pt x="73555" y="5527"/>
                  </a:lnTo>
                  <a:lnTo>
                    <a:pt x="73614" y="5527"/>
                  </a:lnTo>
                  <a:lnTo>
                    <a:pt x="73614" y="5170"/>
                  </a:lnTo>
                  <a:lnTo>
                    <a:pt x="73732" y="4992"/>
                  </a:lnTo>
                  <a:lnTo>
                    <a:pt x="73909" y="4992"/>
                  </a:lnTo>
                  <a:close/>
                  <a:moveTo>
                    <a:pt x="72082" y="4635"/>
                  </a:moveTo>
                  <a:lnTo>
                    <a:pt x="72200" y="4635"/>
                  </a:lnTo>
                  <a:lnTo>
                    <a:pt x="72259" y="4635"/>
                  </a:lnTo>
                  <a:lnTo>
                    <a:pt x="72377" y="4992"/>
                  </a:lnTo>
                  <a:lnTo>
                    <a:pt x="72259" y="5170"/>
                  </a:lnTo>
                  <a:lnTo>
                    <a:pt x="72200" y="5527"/>
                  </a:lnTo>
                  <a:lnTo>
                    <a:pt x="72200" y="5527"/>
                  </a:lnTo>
                  <a:lnTo>
                    <a:pt x="72082" y="5527"/>
                  </a:lnTo>
                  <a:lnTo>
                    <a:pt x="71905" y="5527"/>
                  </a:lnTo>
                  <a:lnTo>
                    <a:pt x="71669" y="5527"/>
                  </a:lnTo>
                  <a:lnTo>
                    <a:pt x="71611" y="5527"/>
                  </a:lnTo>
                  <a:lnTo>
                    <a:pt x="71493" y="5527"/>
                  </a:lnTo>
                  <a:lnTo>
                    <a:pt x="71434" y="5527"/>
                  </a:lnTo>
                  <a:lnTo>
                    <a:pt x="71316" y="5527"/>
                  </a:lnTo>
                  <a:lnTo>
                    <a:pt x="71198" y="5884"/>
                  </a:lnTo>
                  <a:lnTo>
                    <a:pt x="71198" y="6062"/>
                  </a:lnTo>
                  <a:lnTo>
                    <a:pt x="71139" y="6062"/>
                  </a:lnTo>
                  <a:lnTo>
                    <a:pt x="71021" y="6419"/>
                  </a:lnTo>
                  <a:lnTo>
                    <a:pt x="70844" y="6419"/>
                  </a:lnTo>
                  <a:lnTo>
                    <a:pt x="70609" y="6419"/>
                  </a:lnTo>
                  <a:lnTo>
                    <a:pt x="70550" y="6775"/>
                  </a:lnTo>
                  <a:lnTo>
                    <a:pt x="70432" y="6775"/>
                  </a:lnTo>
                  <a:lnTo>
                    <a:pt x="70137" y="6775"/>
                  </a:lnTo>
                  <a:lnTo>
                    <a:pt x="69842" y="6775"/>
                  </a:lnTo>
                  <a:lnTo>
                    <a:pt x="69548" y="6775"/>
                  </a:lnTo>
                  <a:lnTo>
                    <a:pt x="69489" y="6775"/>
                  </a:lnTo>
                  <a:lnTo>
                    <a:pt x="69076" y="6775"/>
                  </a:lnTo>
                  <a:lnTo>
                    <a:pt x="68781" y="6775"/>
                  </a:lnTo>
                  <a:lnTo>
                    <a:pt x="68428" y="6775"/>
                  </a:lnTo>
                  <a:lnTo>
                    <a:pt x="68310" y="6419"/>
                  </a:lnTo>
                  <a:lnTo>
                    <a:pt x="68192" y="6062"/>
                  </a:lnTo>
                  <a:lnTo>
                    <a:pt x="68015" y="5884"/>
                  </a:lnTo>
                  <a:lnTo>
                    <a:pt x="67956" y="5527"/>
                  </a:lnTo>
                  <a:lnTo>
                    <a:pt x="68133" y="5527"/>
                  </a:lnTo>
                  <a:lnTo>
                    <a:pt x="68192" y="5527"/>
                  </a:lnTo>
                  <a:lnTo>
                    <a:pt x="68310" y="5170"/>
                  </a:lnTo>
                  <a:lnTo>
                    <a:pt x="68428" y="4992"/>
                  </a:lnTo>
                  <a:lnTo>
                    <a:pt x="68487" y="4992"/>
                  </a:lnTo>
                  <a:lnTo>
                    <a:pt x="68605" y="4992"/>
                  </a:lnTo>
                  <a:lnTo>
                    <a:pt x="68781" y="4635"/>
                  </a:lnTo>
                  <a:lnTo>
                    <a:pt x="68899" y="4635"/>
                  </a:lnTo>
                  <a:lnTo>
                    <a:pt x="69076" y="4635"/>
                  </a:lnTo>
                  <a:lnTo>
                    <a:pt x="69194" y="4992"/>
                  </a:lnTo>
                  <a:lnTo>
                    <a:pt x="69371" y="4992"/>
                  </a:lnTo>
                  <a:lnTo>
                    <a:pt x="69548" y="4992"/>
                  </a:lnTo>
                  <a:lnTo>
                    <a:pt x="69666" y="5170"/>
                  </a:lnTo>
                  <a:lnTo>
                    <a:pt x="69666" y="5170"/>
                  </a:lnTo>
                  <a:lnTo>
                    <a:pt x="69783" y="5527"/>
                  </a:lnTo>
                  <a:lnTo>
                    <a:pt x="69960" y="5527"/>
                  </a:lnTo>
                  <a:lnTo>
                    <a:pt x="70078" y="5527"/>
                  </a:lnTo>
                  <a:lnTo>
                    <a:pt x="70137" y="5527"/>
                  </a:lnTo>
                  <a:lnTo>
                    <a:pt x="70255" y="5527"/>
                  </a:lnTo>
                  <a:lnTo>
                    <a:pt x="70373" y="5170"/>
                  </a:lnTo>
                  <a:lnTo>
                    <a:pt x="70432" y="5170"/>
                  </a:lnTo>
                  <a:lnTo>
                    <a:pt x="70550" y="5170"/>
                  </a:lnTo>
                  <a:lnTo>
                    <a:pt x="70609" y="5170"/>
                  </a:lnTo>
                  <a:lnTo>
                    <a:pt x="70726" y="5170"/>
                  </a:lnTo>
                  <a:lnTo>
                    <a:pt x="70903" y="5170"/>
                  </a:lnTo>
                  <a:lnTo>
                    <a:pt x="71139" y="4992"/>
                  </a:lnTo>
                  <a:lnTo>
                    <a:pt x="71316" y="4992"/>
                  </a:lnTo>
                  <a:lnTo>
                    <a:pt x="71493" y="4992"/>
                  </a:lnTo>
                  <a:lnTo>
                    <a:pt x="71669" y="4992"/>
                  </a:lnTo>
                  <a:lnTo>
                    <a:pt x="71905" y="4992"/>
                  </a:lnTo>
                  <a:lnTo>
                    <a:pt x="71964" y="4992"/>
                  </a:lnTo>
                  <a:lnTo>
                    <a:pt x="71964" y="4635"/>
                  </a:lnTo>
                  <a:lnTo>
                    <a:pt x="72082" y="4635"/>
                  </a:lnTo>
                  <a:close/>
                  <a:moveTo>
                    <a:pt x="66365" y="4635"/>
                  </a:moveTo>
                  <a:lnTo>
                    <a:pt x="66601" y="4635"/>
                  </a:lnTo>
                  <a:lnTo>
                    <a:pt x="66601" y="4635"/>
                  </a:lnTo>
                  <a:lnTo>
                    <a:pt x="66777" y="4992"/>
                  </a:lnTo>
                  <a:lnTo>
                    <a:pt x="66777" y="4992"/>
                  </a:lnTo>
                  <a:lnTo>
                    <a:pt x="66895" y="4992"/>
                  </a:lnTo>
                  <a:lnTo>
                    <a:pt x="66954" y="4992"/>
                  </a:lnTo>
                  <a:lnTo>
                    <a:pt x="67072" y="4992"/>
                  </a:lnTo>
                  <a:lnTo>
                    <a:pt x="67249" y="5170"/>
                  </a:lnTo>
                  <a:lnTo>
                    <a:pt x="67426" y="4992"/>
                  </a:lnTo>
                  <a:lnTo>
                    <a:pt x="67426" y="5527"/>
                  </a:lnTo>
                  <a:lnTo>
                    <a:pt x="67426" y="5884"/>
                  </a:lnTo>
                  <a:lnTo>
                    <a:pt x="67426" y="5884"/>
                  </a:lnTo>
                  <a:lnTo>
                    <a:pt x="67544" y="5884"/>
                  </a:lnTo>
                  <a:lnTo>
                    <a:pt x="67544" y="5884"/>
                  </a:lnTo>
                  <a:lnTo>
                    <a:pt x="67426" y="5884"/>
                  </a:lnTo>
                  <a:lnTo>
                    <a:pt x="67367" y="5884"/>
                  </a:lnTo>
                  <a:lnTo>
                    <a:pt x="67131" y="5884"/>
                  </a:lnTo>
                  <a:lnTo>
                    <a:pt x="66954" y="5884"/>
                  </a:lnTo>
                  <a:lnTo>
                    <a:pt x="66777" y="5884"/>
                  </a:lnTo>
                  <a:lnTo>
                    <a:pt x="66660" y="5884"/>
                  </a:lnTo>
                  <a:lnTo>
                    <a:pt x="66601" y="5884"/>
                  </a:lnTo>
                  <a:lnTo>
                    <a:pt x="66483" y="5884"/>
                  </a:lnTo>
                  <a:lnTo>
                    <a:pt x="66483" y="6062"/>
                  </a:lnTo>
                  <a:lnTo>
                    <a:pt x="66365" y="6419"/>
                  </a:lnTo>
                  <a:lnTo>
                    <a:pt x="66306" y="6419"/>
                  </a:lnTo>
                  <a:lnTo>
                    <a:pt x="66188" y="6775"/>
                  </a:lnTo>
                  <a:lnTo>
                    <a:pt x="66011" y="6775"/>
                  </a:lnTo>
                  <a:lnTo>
                    <a:pt x="65834" y="6775"/>
                  </a:lnTo>
                  <a:lnTo>
                    <a:pt x="65717" y="6775"/>
                  </a:lnTo>
                  <a:lnTo>
                    <a:pt x="65540" y="6775"/>
                  </a:lnTo>
                  <a:lnTo>
                    <a:pt x="65422" y="6775"/>
                  </a:lnTo>
                  <a:lnTo>
                    <a:pt x="65304" y="6419"/>
                  </a:lnTo>
                  <a:lnTo>
                    <a:pt x="65245" y="6062"/>
                  </a:lnTo>
                  <a:lnTo>
                    <a:pt x="65127" y="6062"/>
                  </a:lnTo>
                  <a:lnTo>
                    <a:pt x="65127" y="5884"/>
                  </a:lnTo>
                  <a:lnTo>
                    <a:pt x="65245" y="5527"/>
                  </a:lnTo>
                  <a:lnTo>
                    <a:pt x="65304" y="5170"/>
                  </a:lnTo>
                  <a:lnTo>
                    <a:pt x="65422" y="5170"/>
                  </a:lnTo>
                  <a:lnTo>
                    <a:pt x="65540" y="5170"/>
                  </a:lnTo>
                  <a:lnTo>
                    <a:pt x="65717" y="5170"/>
                  </a:lnTo>
                  <a:lnTo>
                    <a:pt x="65834" y="5170"/>
                  </a:lnTo>
                  <a:lnTo>
                    <a:pt x="65834" y="5170"/>
                  </a:lnTo>
                  <a:lnTo>
                    <a:pt x="65893" y="4992"/>
                  </a:lnTo>
                  <a:lnTo>
                    <a:pt x="65893" y="4992"/>
                  </a:lnTo>
                  <a:lnTo>
                    <a:pt x="66011" y="4992"/>
                  </a:lnTo>
                  <a:lnTo>
                    <a:pt x="66070" y="4635"/>
                  </a:lnTo>
                  <a:lnTo>
                    <a:pt x="66306" y="4635"/>
                  </a:lnTo>
                  <a:lnTo>
                    <a:pt x="66365" y="4635"/>
                  </a:lnTo>
                  <a:close/>
                  <a:moveTo>
                    <a:pt x="73261" y="3209"/>
                  </a:moveTo>
                  <a:lnTo>
                    <a:pt x="74086" y="3209"/>
                  </a:lnTo>
                  <a:lnTo>
                    <a:pt x="74204" y="3744"/>
                  </a:lnTo>
                  <a:lnTo>
                    <a:pt x="74204" y="3744"/>
                  </a:lnTo>
                  <a:lnTo>
                    <a:pt x="74086" y="4101"/>
                  </a:lnTo>
                  <a:lnTo>
                    <a:pt x="74027" y="4101"/>
                  </a:lnTo>
                  <a:lnTo>
                    <a:pt x="73909" y="4101"/>
                  </a:lnTo>
                  <a:lnTo>
                    <a:pt x="73791" y="4101"/>
                  </a:lnTo>
                  <a:lnTo>
                    <a:pt x="73791" y="3744"/>
                  </a:lnTo>
                  <a:lnTo>
                    <a:pt x="73732" y="3744"/>
                  </a:lnTo>
                  <a:lnTo>
                    <a:pt x="73614" y="3744"/>
                  </a:lnTo>
                  <a:lnTo>
                    <a:pt x="73555" y="4101"/>
                  </a:lnTo>
                  <a:lnTo>
                    <a:pt x="73555" y="4279"/>
                  </a:lnTo>
                  <a:lnTo>
                    <a:pt x="73438" y="4279"/>
                  </a:lnTo>
                  <a:lnTo>
                    <a:pt x="73320" y="4279"/>
                  </a:lnTo>
                  <a:lnTo>
                    <a:pt x="73261" y="4101"/>
                  </a:lnTo>
                  <a:lnTo>
                    <a:pt x="73261" y="3744"/>
                  </a:lnTo>
                  <a:lnTo>
                    <a:pt x="73261" y="3566"/>
                  </a:lnTo>
                  <a:lnTo>
                    <a:pt x="73261" y="3209"/>
                  </a:lnTo>
                  <a:close/>
                  <a:moveTo>
                    <a:pt x="78742" y="1961"/>
                  </a:moveTo>
                  <a:lnTo>
                    <a:pt x="78742" y="2317"/>
                  </a:lnTo>
                  <a:lnTo>
                    <a:pt x="78860" y="2674"/>
                  </a:lnTo>
                  <a:lnTo>
                    <a:pt x="78919" y="3566"/>
                  </a:lnTo>
                  <a:lnTo>
                    <a:pt x="78919" y="4101"/>
                  </a:lnTo>
                  <a:lnTo>
                    <a:pt x="78860" y="4635"/>
                  </a:lnTo>
                  <a:lnTo>
                    <a:pt x="78742" y="4992"/>
                  </a:lnTo>
                  <a:lnTo>
                    <a:pt x="78742" y="5170"/>
                  </a:lnTo>
                  <a:lnTo>
                    <a:pt x="78624" y="5170"/>
                  </a:lnTo>
                  <a:lnTo>
                    <a:pt x="78035" y="5170"/>
                  </a:lnTo>
                  <a:lnTo>
                    <a:pt x="77976" y="4992"/>
                  </a:lnTo>
                  <a:lnTo>
                    <a:pt x="77976" y="4992"/>
                  </a:lnTo>
                  <a:lnTo>
                    <a:pt x="77976" y="4101"/>
                  </a:lnTo>
                  <a:lnTo>
                    <a:pt x="78035" y="3209"/>
                  </a:lnTo>
                  <a:lnTo>
                    <a:pt x="78271" y="2852"/>
                  </a:lnTo>
                  <a:lnTo>
                    <a:pt x="78447" y="2317"/>
                  </a:lnTo>
                  <a:lnTo>
                    <a:pt x="78742" y="1961"/>
                  </a:lnTo>
                  <a:close/>
                  <a:moveTo>
                    <a:pt x="60117" y="0"/>
                  </a:moveTo>
                  <a:lnTo>
                    <a:pt x="60294" y="356"/>
                  </a:lnTo>
                  <a:lnTo>
                    <a:pt x="60530" y="356"/>
                  </a:lnTo>
                  <a:lnTo>
                    <a:pt x="60589" y="534"/>
                  </a:lnTo>
                  <a:lnTo>
                    <a:pt x="60766" y="534"/>
                  </a:lnTo>
                  <a:lnTo>
                    <a:pt x="60884" y="891"/>
                  </a:lnTo>
                  <a:lnTo>
                    <a:pt x="61060" y="891"/>
                  </a:lnTo>
                  <a:lnTo>
                    <a:pt x="61296" y="1069"/>
                  </a:lnTo>
                  <a:lnTo>
                    <a:pt x="61473" y="1069"/>
                  </a:lnTo>
                  <a:lnTo>
                    <a:pt x="61591" y="1069"/>
                  </a:lnTo>
                  <a:lnTo>
                    <a:pt x="61650" y="1069"/>
                  </a:lnTo>
                  <a:lnTo>
                    <a:pt x="61827" y="1069"/>
                  </a:lnTo>
                  <a:lnTo>
                    <a:pt x="62062" y="1069"/>
                  </a:lnTo>
                  <a:lnTo>
                    <a:pt x="62239" y="1069"/>
                  </a:lnTo>
                  <a:lnTo>
                    <a:pt x="62416" y="1069"/>
                  </a:lnTo>
                  <a:lnTo>
                    <a:pt x="62534" y="1069"/>
                  </a:lnTo>
                  <a:lnTo>
                    <a:pt x="62652" y="1069"/>
                  </a:lnTo>
                  <a:lnTo>
                    <a:pt x="62711" y="1426"/>
                  </a:lnTo>
                  <a:lnTo>
                    <a:pt x="62829" y="1426"/>
                  </a:lnTo>
                  <a:lnTo>
                    <a:pt x="63005" y="1783"/>
                  </a:lnTo>
                  <a:lnTo>
                    <a:pt x="63182" y="1783"/>
                  </a:lnTo>
                  <a:lnTo>
                    <a:pt x="63005" y="1961"/>
                  </a:lnTo>
                  <a:lnTo>
                    <a:pt x="62829" y="2317"/>
                  </a:lnTo>
                  <a:lnTo>
                    <a:pt x="62652" y="2317"/>
                  </a:lnTo>
                  <a:lnTo>
                    <a:pt x="62416" y="2317"/>
                  </a:lnTo>
                  <a:lnTo>
                    <a:pt x="62357" y="2317"/>
                  </a:lnTo>
                  <a:lnTo>
                    <a:pt x="62239" y="2317"/>
                  </a:lnTo>
                  <a:lnTo>
                    <a:pt x="62239" y="2674"/>
                  </a:lnTo>
                  <a:lnTo>
                    <a:pt x="62121" y="2852"/>
                  </a:lnTo>
                  <a:lnTo>
                    <a:pt x="62121" y="3209"/>
                  </a:lnTo>
                  <a:lnTo>
                    <a:pt x="62121" y="3566"/>
                  </a:lnTo>
                  <a:lnTo>
                    <a:pt x="63595" y="3566"/>
                  </a:lnTo>
                  <a:lnTo>
                    <a:pt x="63713" y="4101"/>
                  </a:lnTo>
                  <a:lnTo>
                    <a:pt x="63772" y="4279"/>
                  </a:lnTo>
                  <a:lnTo>
                    <a:pt x="63948" y="4635"/>
                  </a:lnTo>
                  <a:lnTo>
                    <a:pt x="64066" y="4635"/>
                  </a:lnTo>
                  <a:lnTo>
                    <a:pt x="64184" y="4635"/>
                  </a:lnTo>
                  <a:lnTo>
                    <a:pt x="64243" y="4992"/>
                  </a:lnTo>
                  <a:lnTo>
                    <a:pt x="64361" y="5170"/>
                  </a:lnTo>
                  <a:lnTo>
                    <a:pt x="64361" y="5884"/>
                  </a:lnTo>
                  <a:lnTo>
                    <a:pt x="64479" y="6419"/>
                  </a:lnTo>
                  <a:lnTo>
                    <a:pt x="64479" y="6419"/>
                  </a:lnTo>
                  <a:lnTo>
                    <a:pt x="64361" y="6775"/>
                  </a:lnTo>
                  <a:lnTo>
                    <a:pt x="64361" y="6775"/>
                  </a:lnTo>
                  <a:lnTo>
                    <a:pt x="64066" y="6775"/>
                  </a:lnTo>
                  <a:lnTo>
                    <a:pt x="63889" y="6775"/>
                  </a:lnTo>
                  <a:lnTo>
                    <a:pt x="63713" y="6419"/>
                  </a:lnTo>
                  <a:lnTo>
                    <a:pt x="63477" y="6062"/>
                  </a:lnTo>
                  <a:lnTo>
                    <a:pt x="63300" y="5884"/>
                  </a:lnTo>
                  <a:lnTo>
                    <a:pt x="63300" y="5527"/>
                  </a:lnTo>
                  <a:lnTo>
                    <a:pt x="63300" y="5527"/>
                  </a:lnTo>
                  <a:lnTo>
                    <a:pt x="63182" y="5170"/>
                  </a:lnTo>
                  <a:lnTo>
                    <a:pt x="63123" y="5170"/>
                  </a:lnTo>
                  <a:lnTo>
                    <a:pt x="63005" y="4992"/>
                  </a:lnTo>
                  <a:lnTo>
                    <a:pt x="62829" y="4992"/>
                  </a:lnTo>
                  <a:lnTo>
                    <a:pt x="62711" y="4992"/>
                  </a:lnTo>
                  <a:lnTo>
                    <a:pt x="62652" y="4992"/>
                  </a:lnTo>
                  <a:lnTo>
                    <a:pt x="62534" y="4992"/>
                  </a:lnTo>
                  <a:lnTo>
                    <a:pt x="62416" y="4992"/>
                  </a:lnTo>
                  <a:lnTo>
                    <a:pt x="62062" y="4992"/>
                  </a:lnTo>
                  <a:lnTo>
                    <a:pt x="61944" y="4992"/>
                  </a:lnTo>
                  <a:lnTo>
                    <a:pt x="61944" y="4635"/>
                  </a:lnTo>
                  <a:lnTo>
                    <a:pt x="61827" y="4635"/>
                  </a:lnTo>
                  <a:lnTo>
                    <a:pt x="61650" y="4635"/>
                  </a:lnTo>
                  <a:lnTo>
                    <a:pt x="61650" y="4992"/>
                  </a:lnTo>
                  <a:lnTo>
                    <a:pt x="61591" y="5170"/>
                  </a:lnTo>
                  <a:lnTo>
                    <a:pt x="61591" y="5527"/>
                  </a:lnTo>
                  <a:lnTo>
                    <a:pt x="61591" y="5884"/>
                  </a:lnTo>
                  <a:lnTo>
                    <a:pt x="61355" y="5884"/>
                  </a:lnTo>
                  <a:lnTo>
                    <a:pt x="61178" y="5527"/>
                  </a:lnTo>
                  <a:lnTo>
                    <a:pt x="61060" y="5527"/>
                  </a:lnTo>
                  <a:lnTo>
                    <a:pt x="60884" y="5527"/>
                  </a:lnTo>
                  <a:lnTo>
                    <a:pt x="60884" y="5527"/>
                  </a:lnTo>
                  <a:lnTo>
                    <a:pt x="60766" y="5170"/>
                  </a:lnTo>
                  <a:lnTo>
                    <a:pt x="60766" y="5170"/>
                  </a:lnTo>
                  <a:lnTo>
                    <a:pt x="60589" y="4992"/>
                  </a:lnTo>
                  <a:lnTo>
                    <a:pt x="60530" y="4635"/>
                  </a:lnTo>
                  <a:lnTo>
                    <a:pt x="60412" y="4279"/>
                  </a:lnTo>
                  <a:lnTo>
                    <a:pt x="60117" y="4279"/>
                  </a:lnTo>
                  <a:lnTo>
                    <a:pt x="59941" y="4279"/>
                  </a:lnTo>
                  <a:lnTo>
                    <a:pt x="59705" y="4279"/>
                  </a:lnTo>
                  <a:lnTo>
                    <a:pt x="59528" y="4279"/>
                  </a:lnTo>
                  <a:lnTo>
                    <a:pt x="59469" y="4279"/>
                  </a:lnTo>
                  <a:lnTo>
                    <a:pt x="59351" y="4279"/>
                  </a:lnTo>
                  <a:lnTo>
                    <a:pt x="59233" y="4101"/>
                  </a:lnTo>
                  <a:lnTo>
                    <a:pt x="59174" y="4101"/>
                  </a:lnTo>
                  <a:lnTo>
                    <a:pt x="59174" y="3744"/>
                  </a:lnTo>
                  <a:lnTo>
                    <a:pt x="59174" y="3566"/>
                  </a:lnTo>
                  <a:lnTo>
                    <a:pt x="59056" y="3566"/>
                  </a:lnTo>
                  <a:lnTo>
                    <a:pt x="58880" y="3209"/>
                  </a:lnTo>
                  <a:lnTo>
                    <a:pt x="58644" y="3209"/>
                  </a:lnTo>
                  <a:lnTo>
                    <a:pt x="58467" y="3209"/>
                  </a:lnTo>
                  <a:lnTo>
                    <a:pt x="58290" y="3566"/>
                  </a:lnTo>
                  <a:lnTo>
                    <a:pt x="58113" y="3566"/>
                  </a:lnTo>
                  <a:lnTo>
                    <a:pt x="57878" y="3566"/>
                  </a:lnTo>
                  <a:lnTo>
                    <a:pt x="57701" y="3566"/>
                  </a:lnTo>
                  <a:lnTo>
                    <a:pt x="57583" y="3566"/>
                  </a:lnTo>
                  <a:lnTo>
                    <a:pt x="57406" y="3744"/>
                  </a:lnTo>
                  <a:lnTo>
                    <a:pt x="57229" y="4101"/>
                  </a:lnTo>
                  <a:lnTo>
                    <a:pt x="57111" y="4101"/>
                  </a:lnTo>
                  <a:lnTo>
                    <a:pt x="57053" y="3744"/>
                  </a:lnTo>
                  <a:lnTo>
                    <a:pt x="56935" y="3566"/>
                  </a:lnTo>
                  <a:lnTo>
                    <a:pt x="56817" y="3209"/>
                  </a:lnTo>
                  <a:lnTo>
                    <a:pt x="56758" y="3209"/>
                  </a:lnTo>
                  <a:lnTo>
                    <a:pt x="56758" y="2852"/>
                  </a:lnTo>
                  <a:lnTo>
                    <a:pt x="56640" y="2674"/>
                  </a:lnTo>
                  <a:lnTo>
                    <a:pt x="56463" y="2317"/>
                  </a:lnTo>
                  <a:lnTo>
                    <a:pt x="56345" y="2317"/>
                  </a:lnTo>
                  <a:lnTo>
                    <a:pt x="56286" y="2317"/>
                  </a:lnTo>
                  <a:lnTo>
                    <a:pt x="56051" y="2317"/>
                  </a:lnTo>
                  <a:lnTo>
                    <a:pt x="55992" y="2317"/>
                  </a:lnTo>
                  <a:lnTo>
                    <a:pt x="55992" y="1069"/>
                  </a:lnTo>
                  <a:lnTo>
                    <a:pt x="55402" y="1069"/>
                  </a:lnTo>
                  <a:lnTo>
                    <a:pt x="55402" y="534"/>
                  </a:lnTo>
                  <a:lnTo>
                    <a:pt x="6011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1" name="Google Shape;811;p76"/>
            <p:cNvSpPr/>
            <p:nvPr/>
          </p:nvSpPr>
          <p:spPr>
            <a:xfrm>
              <a:off x="3865563" y="3749675"/>
              <a:ext cx="5673600" cy="1774800"/>
            </a:xfrm>
            <a:custGeom>
              <a:rect b="b" l="l" r="r" t="t"/>
              <a:pathLst>
                <a:path extrusionOk="0" h="120000" w="120000">
                  <a:moveTo>
                    <a:pt x="119395" y="29194"/>
                  </a:moveTo>
                  <a:lnTo>
                    <a:pt x="119429" y="29194"/>
                  </a:lnTo>
                  <a:lnTo>
                    <a:pt x="119429" y="29302"/>
                  </a:lnTo>
                  <a:lnTo>
                    <a:pt x="119429" y="29516"/>
                  </a:lnTo>
                  <a:lnTo>
                    <a:pt x="119429" y="29731"/>
                  </a:lnTo>
                  <a:lnTo>
                    <a:pt x="119496" y="29838"/>
                  </a:lnTo>
                  <a:lnTo>
                    <a:pt x="119563" y="29838"/>
                  </a:lnTo>
                  <a:lnTo>
                    <a:pt x="119664" y="30053"/>
                  </a:lnTo>
                  <a:lnTo>
                    <a:pt x="119697" y="30268"/>
                  </a:lnTo>
                  <a:lnTo>
                    <a:pt x="119764" y="30375"/>
                  </a:lnTo>
                  <a:lnTo>
                    <a:pt x="119832" y="30590"/>
                  </a:lnTo>
                  <a:lnTo>
                    <a:pt x="119865" y="30805"/>
                  </a:lnTo>
                  <a:lnTo>
                    <a:pt x="119865" y="30912"/>
                  </a:lnTo>
                  <a:lnTo>
                    <a:pt x="119865" y="31127"/>
                  </a:lnTo>
                  <a:lnTo>
                    <a:pt x="119865" y="31234"/>
                  </a:lnTo>
                  <a:lnTo>
                    <a:pt x="119932" y="31449"/>
                  </a:lnTo>
                  <a:lnTo>
                    <a:pt x="119932" y="31663"/>
                  </a:lnTo>
                  <a:lnTo>
                    <a:pt x="120000" y="31771"/>
                  </a:lnTo>
                  <a:lnTo>
                    <a:pt x="119932" y="31771"/>
                  </a:lnTo>
                  <a:lnTo>
                    <a:pt x="119865" y="31985"/>
                  </a:lnTo>
                  <a:lnTo>
                    <a:pt x="119865" y="31985"/>
                  </a:lnTo>
                  <a:lnTo>
                    <a:pt x="119832" y="31771"/>
                  </a:lnTo>
                  <a:lnTo>
                    <a:pt x="119764" y="31771"/>
                  </a:lnTo>
                  <a:lnTo>
                    <a:pt x="119697" y="31663"/>
                  </a:lnTo>
                  <a:lnTo>
                    <a:pt x="119664" y="31449"/>
                  </a:lnTo>
                  <a:lnTo>
                    <a:pt x="119597" y="31234"/>
                  </a:lnTo>
                  <a:lnTo>
                    <a:pt x="119597" y="31127"/>
                  </a:lnTo>
                  <a:lnTo>
                    <a:pt x="119563" y="30912"/>
                  </a:lnTo>
                  <a:lnTo>
                    <a:pt x="119429" y="30805"/>
                  </a:lnTo>
                  <a:lnTo>
                    <a:pt x="119395" y="30590"/>
                  </a:lnTo>
                  <a:lnTo>
                    <a:pt x="119328" y="30590"/>
                  </a:lnTo>
                  <a:lnTo>
                    <a:pt x="119328" y="30375"/>
                  </a:lnTo>
                  <a:lnTo>
                    <a:pt x="119328" y="30268"/>
                  </a:lnTo>
                  <a:lnTo>
                    <a:pt x="119328" y="30053"/>
                  </a:lnTo>
                  <a:lnTo>
                    <a:pt x="119328" y="29838"/>
                  </a:lnTo>
                  <a:lnTo>
                    <a:pt x="119328" y="29516"/>
                  </a:lnTo>
                  <a:lnTo>
                    <a:pt x="119261" y="29302"/>
                  </a:lnTo>
                  <a:lnTo>
                    <a:pt x="119261" y="29194"/>
                  </a:lnTo>
                  <a:lnTo>
                    <a:pt x="119328" y="29194"/>
                  </a:lnTo>
                  <a:lnTo>
                    <a:pt x="119395" y="29194"/>
                  </a:lnTo>
                  <a:close/>
                  <a:moveTo>
                    <a:pt x="109255" y="28872"/>
                  </a:moveTo>
                  <a:lnTo>
                    <a:pt x="109322" y="28980"/>
                  </a:lnTo>
                  <a:lnTo>
                    <a:pt x="109322" y="28980"/>
                  </a:lnTo>
                  <a:lnTo>
                    <a:pt x="109390" y="29194"/>
                  </a:lnTo>
                  <a:lnTo>
                    <a:pt x="109390" y="29194"/>
                  </a:lnTo>
                  <a:lnTo>
                    <a:pt x="109390" y="29731"/>
                  </a:lnTo>
                  <a:lnTo>
                    <a:pt x="109322" y="30053"/>
                  </a:lnTo>
                  <a:lnTo>
                    <a:pt x="109222" y="30375"/>
                  </a:lnTo>
                  <a:lnTo>
                    <a:pt x="109222" y="30590"/>
                  </a:lnTo>
                  <a:lnTo>
                    <a:pt x="109222" y="30805"/>
                  </a:lnTo>
                  <a:lnTo>
                    <a:pt x="109155" y="30912"/>
                  </a:lnTo>
                  <a:lnTo>
                    <a:pt x="109121" y="31127"/>
                  </a:lnTo>
                  <a:lnTo>
                    <a:pt x="108987" y="31127"/>
                  </a:lnTo>
                  <a:lnTo>
                    <a:pt x="108953" y="31127"/>
                  </a:lnTo>
                  <a:lnTo>
                    <a:pt x="108886" y="31127"/>
                  </a:lnTo>
                  <a:lnTo>
                    <a:pt x="108886" y="31127"/>
                  </a:lnTo>
                  <a:lnTo>
                    <a:pt x="108819" y="30912"/>
                  </a:lnTo>
                  <a:lnTo>
                    <a:pt x="108886" y="30805"/>
                  </a:lnTo>
                  <a:lnTo>
                    <a:pt x="108886" y="30805"/>
                  </a:lnTo>
                  <a:lnTo>
                    <a:pt x="108886" y="30590"/>
                  </a:lnTo>
                  <a:lnTo>
                    <a:pt x="108886" y="30375"/>
                  </a:lnTo>
                  <a:lnTo>
                    <a:pt x="108953" y="30268"/>
                  </a:lnTo>
                  <a:lnTo>
                    <a:pt x="108953" y="29838"/>
                  </a:lnTo>
                  <a:lnTo>
                    <a:pt x="108953" y="29731"/>
                  </a:lnTo>
                  <a:lnTo>
                    <a:pt x="108953" y="29516"/>
                  </a:lnTo>
                  <a:lnTo>
                    <a:pt x="108987" y="29516"/>
                  </a:lnTo>
                  <a:lnTo>
                    <a:pt x="108987" y="29302"/>
                  </a:lnTo>
                  <a:lnTo>
                    <a:pt x="109054" y="29302"/>
                  </a:lnTo>
                  <a:lnTo>
                    <a:pt x="109121" y="29194"/>
                  </a:lnTo>
                  <a:lnTo>
                    <a:pt x="109155" y="29194"/>
                  </a:lnTo>
                  <a:lnTo>
                    <a:pt x="109255" y="28872"/>
                  </a:lnTo>
                  <a:close/>
                  <a:moveTo>
                    <a:pt x="92904" y="28443"/>
                  </a:moveTo>
                  <a:lnTo>
                    <a:pt x="92904" y="28872"/>
                  </a:lnTo>
                  <a:lnTo>
                    <a:pt x="92937" y="28872"/>
                  </a:lnTo>
                  <a:lnTo>
                    <a:pt x="92937" y="28980"/>
                  </a:lnTo>
                  <a:lnTo>
                    <a:pt x="92937" y="29302"/>
                  </a:lnTo>
                  <a:lnTo>
                    <a:pt x="92837" y="29194"/>
                  </a:lnTo>
                  <a:lnTo>
                    <a:pt x="92837" y="28872"/>
                  </a:lnTo>
                  <a:lnTo>
                    <a:pt x="92904" y="28658"/>
                  </a:lnTo>
                  <a:lnTo>
                    <a:pt x="92904" y="28443"/>
                  </a:lnTo>
                  <a:close/>
                  <a:moveTo>
                    <a:pt x="118052" y="27048"/>
                  </a:moveTo>
                  <a:lnTo>
                    <a:pt x="118119" y="27048"/>
                  </a:lnTo>
                  <a:lnTo>
                    <a:pt x="118119" y="27262"/>
                  </a:lnTo>
                  <a:lnTo>
                    <a:pt x="118119" y="27262"/>
                  </a:lnTo>
                  <a:lnTo>
                    <a:pt x="118119" y="27370"/>
                  </a:lnTo>
                  <a:lnTo>
                    <a:pt x="118119" y="27584"/>
                  </a:lnTo>
                  <a:lnTo>
                    <a:pt x="118119" y="27799"/>
                  </a:lnTo>
                  <a:lnTo>
                    <a:pt x="118052" y="27906"/>
                  </a:lnTo>
                  <a:lnTo>
                    <a:pt x="118052" y="27906"/>
                  </a:lnTo>
                  <a:lnTo>
                    <a:pt x="118019" y="28336"/>
                  </a:lnTo>
                  <a:lnTo>
                    <a:pt x="118019" y="28658"/>
                  </a:lnTo>
                  <a:lnTo>
                    <a:pt x="117951" y="28980"/>
                  </a:lnTo>
                  <a:lnTo>
                    <a:pt x="117884" y="29302"/>
                  </a:lnTo>
                  <a:lnTo>
                    <a:pt x="117851" y="29516"/>
                  </a:lnTo>
                  <a:lnTo>
                    <a:pt x="117783" y="29731"/>
                  </a:lnTo>
                  <a:lnTo>
                    <a:pt x="117683" y="29731"/>
                  </a:lnTo>
                  <a:lnTo>
                    <a:pt x="117616" y="29731"/>
                  </a:lnTo>
                  <a:lnTo>
                    <a:pt x="117582" y="29731"/>
                  </a:lnTo>
                  <a:lnTo>
                    <a:pt x="117582" y="29838"/>
                  </a:lnTo>
                  <a:lnTo>
                    <a:pt x="117515" y="30053"/>
                  </a:lnTo>
                  <a:lnTo>
                    <a:pt x="117448" y="30053"/>
                  </a:lnTo>
                  <a:lnTo>
                    <a:pt x="117448" y="30268"/>
                  </a:lnTo>
                  <a:lnTo>
                    <a:pt x="117414" y="30268"/>
                  </a:lnTo>
                  <a:lnTo>
                    <a:pt x="117280" y="30268"/>
                  </a:lnTo>
                  <a:lnTo>
                    <a:pt x="117179" y="30268"/>
                  </a:lnTo>
                  <a:lnTo>
                    <a:pt x="117078" y="30268"/>
                  </a:lnTo>
                  <a:lnTo>
                    <a:pt x="116978" y="30268"/>
                  </a:lnTo>
                  <a:lnTo>
                    <a:pt x="116843" y="30268"/>
                  </a:lnTo>
                  <a:lnTo>
                    <a:pt x="116743" y="30053"/>
                  </a:lnTo>
                  <a:lnTo>
                    <a:pt x="116575" y="30053"/>
                  </a:lnTo>
                  <a:lnTo>
                    <a:pt x="116407" y="30053"/>
                  </a:lnTo>
                  <a:lnTo>
                    <a:pt x="116306" y="30053"/>
                  </a:lnTo>
                  <a:lnTo>
                    <a:pt x="116306" y="29838"/>
                  </a:lnTo>
                  <a:lnTo>
                    <a:pt x="116306" y="29516"/>
                  </a:lnTo>
                  <a:lnTo>
                    <a:pt x="116239" y="29194"/>
                  </a:lnTo>
                  <a:lnTo>
                    <a:pt x="116306" y="28980"/>
                  </a:lnTo>
                  <a:lnTo>
                    <a:pt x="116306" y="28872"/>
                  </a:lnTo>
                  <a:lnTo>
                    <a:pt x="116306" y="28658"/>
                  </a:lnTo>
                  <a:lnTo>
                    <a:pt x="116373" y="28658"/>
                  </a:lnTo>
                  <a:lnTo>
                    <a:pt x="116407" y="28872"/>
                  </a:lnTo>
                  <a:lnTo>
                    <a:pt x="116575" y="28872"/>
                  </a:lnTo>
                  <a:lnTo>
                    <a:pt x="116743" y="28872"/>
                  </a:lnTo>
                  <a:lnTo>
                    <a:pt x="116978" y="28872"/>
                  </a:lnTo>
                  <a:lnTo>
                    <a:pt x="117146" y="28872"/>
                  </a:lnTo>
                  <a:lnTo>
                    <a:pt x="117280" y="28872"/>
                  </a:lnTo>
                  <a:lnTo>
                    <a:pt x="117448" y="28872"/>
                  </a:lnTo>
                  <a:lnTo>
                    <a:pt x="117515" y="28872"/>
                  </a:lnTo>
                  <a:lnTo>
                    <a:pt x="117582" y="28872"/>
                  </a:lnTo>
                  <a:lnTo>
                    <a:pt x="117582" y="28658"/>
                  </a:lnTo>
                  <a:lnTo>
                    <a:pt x="117582" y="28443"/>
                  </a:lnTo>
                  <a:lnTo>
                    <a:pt x="117582" y="28443"/>
                  </a:lnTo>
                  <a:lnTo>
                    <a:pt x="117616" y="28336"/>
                  </a:lnTo>
                  <a:lnTo>
                    <a:pt x="117683" y="28121"/>
                  </a:lnTo>
                  <a:lnTo>
                    <a:pt x="117683" y="27799"/>
                  </a:lnTo>
                  <a:lnTo>
                    <a:pt x="117683" y="27584"/>
                  </a:lnTo>
                  <a:lnTo>
                    <a:pt x="117683" y="27370"/>
                  </a:lnTo>
                  <a:lnTo>
                    <a:pt x="117750" y="27262"/>
                  </a:lnTo>
                  <a:lnTo>
                    <a:pt x="117783" y="27262"/>
                  </a:lnTo>
                  <a:lnTo>
                    <a:pt x="117851" y="27048"/>
                  </a:lnTo>
                  <a:lnTo>
                    <a:pt x="117884" y="27048"/>
                  </a:lnTo>
                  <a:lnTo>
                    <a:pt x="117951" y="27048"/>
                  </a:lnTo>
                  <a:lnTo>
                    <a:pt x="118019" y="27048"/>
                  </a:lnTo>
                  <a:lnTo>
                    <a:pt x="118019" y="27048"/>
                  </a:lnTo>
                  <a:lnTo>
                    <a:pt x="118052" y="27048"/>
                  </a:lnTo>
                  <a:close/>
                  <a:moveTo>
                    <a:pt x="105025" y="25008"/>
                  </a:moveTo>
                  <a:lnTo>
                    <a:pt x="105159" y="25008"/>
                  </a:lnTo>
                  <a:lnTo>
                    <a:pt x="105193" y="25116"/>
                  </a:lnTo>
                  <a:lnTo>
                    <a:pt x="105327" y="25116"/>
                  </a:lnTo>
                  <a:lnTo>
                    <a:pt x="105428" y="25330"/>
                  </a:lnTo>
                  <a:lnTo>
                    <a:pt x="105495" y="25330"/>
                  </a:lnTo>
                  <a:lnTo>
                    <a:pt x="105495" y="25438"/>
                  </a:lnTo>
                  <a:lnTo>
                    <a:pt x="105495" y="25652"/>
                  </a:lnTo>
                  <a:lnTo>
                    <a:pt x="105495" y="26189"/>
                  </a:lnTo>
                  <a:lnTo>
                    <a:pt x="105260" y="26189"/>
                  </a:lnTo>
                  <a:lnTo>
                    <a:pt x="105193" y="26189"/>
                  </a:lnTo>
                  <a:lnTo>
                    <a:pt x="105159" y="26189"/>
                  </a:lnTo>
                  <a:lnTo>
                    <a:pt x="105092" y="25974"/>
                  </a:lnTo>
                  <a:lnTo>
                    <a:pt x="105025" y="25867"/>
                  </a:lnTo>
                  <a:lnTo>
                    <a:pt x="104991" y="25652"/>
                  </a:lnTo>
                  <a:lnTo>
                    <a:pt x="105025" y="25008"/>
                  </a:lnTo>
                  <a:close/>
                  <a:moveTo>
                    <a:pt x="106032" y="24579"/>
                  </a:moveTo>
                  <a:lnTo>
                    <a:pt x="106099" y="24579"/>
                  </a:lnTo>
                  <a:lnTo>
                    <a:pt x="106200" y="24579"/>
                  </a:lnTo>
                  <a:lnTo>
                    <a:pt x="106233" y="24794"/>
                  </a:lnTo>
                  <a:lnTo>
                    <a:pt x="106368" y="24794"/>
                  </a:lnTo>
                  <a:lnTo>
                    <a:pt x="106468" y="25008"/>
                  </a:lnTo>
                  <a:lnTo>
                    <a:pt x="106569" y="25008"/>
                  </a:lnTo>
                  <a:lnTo>
                    <a:pt x="106703" y="25008"/>
                  </a:lnTo>
                  <a:lnTo>
                    <a:pt x="106737" y="25008"/>
                  </a:lnTo>
                  <a:lnTo>
                    <a:pt x="106804" y="25008"/>
                  </a:lnTo>
                  <a:lnTo>
                    <a:pt x="106905" y="25116"/>
                  </a:lnTo>
                  <a:lnTo>
                    <a:pt x="107006" y="25116"/>
                  </a:lnTo>
                  <a:lnTo>
                    <a:pt x="107140" y="25116"/>
                  </a:lnTo>
                  <a:lnTo>
                    <a:pt x="107308" y="25116"/>
                  </a:lnTo>
                  <a:lnTo>
                    <a:pt x="107308" y="25438"/>
                  </a:lnTo>
                  <a:lnTo>
                    <a:pt x="107308" y="25867"/>
                  </a:lnTo>
                  <a:lnTo>
                    <a:pt x="107308" y="26189"/>
                  </a:lnTo>
                  <a:lnTo>
                    <a:pt x="107174" y="26189"/>
                  </a:lnTo>
                  <a:lnTo>
                    <a:pt x="107073" y="26189"/>
                  </a:lnTo>
                  <a:lnTo>
                    <a:pt x="107006" y="25974"/>
                  </a:lnTo>
                  <a:lnTo>
                    <a:pt x="106972" y="25974"/>
                  </a:lnTo>
                  <a:lnTo>
                    <a:pt x="106838" y="25867"/>
                  </a:lnTo>
                  <a:lnTo>
                    <a:pt x="106737" y="25867"/>
                  </a:lnTo>
                  <a:lnTo>
                    <a:pt x="106703" y="25652"/>
                  </a:lnTo>
                  <a:lnTo>
                    <a:pt x="106636" y="25652"/>
                  </a:lnTo>
                  <a:lnTo>
                    <a:pt x="106536" y="25652"/>
                  </a:lnTo>
                  <a:lnTo>
                    <a:pt x="106468" y="25652"/>
                  </a:lnTo>
                  <a:lnTo>
                    <a:pt x="106401" y="25652"/>
                  </a:lnTo>
                  <a:lnTo>
                    <a:pt x="106301" y="25652"/>
                  </a:lnTo>
                  <a:lnTo>
                    <a:pt x="106200" y="25652"/>
                  </a:lnTo>
                  <a:lnTo>
                    <a:pt x="105864" y="25652"/>
                  </a:lnTo>
                  <a:lnTo>
                    <a:pt x="105864" y="25438"/>
                  </a:lnTo>
                  <a:lnTo>
                    <a:pt x="105797" y="25330"/>
                  </a:lnTo>
                  <a:lnTo>
                    <a:pt x="105864" y="25116"/>
                  </a:lnTo>
                  <a:lnTo>
                    <a:pt x="105864" y="25008"/>
                  </a:lnTo>
                  <a:lnTo>
                    <a:pt x="105864" y="25330"/>
                  </a:lnTo>
                  <a:lnTo>
                    <a:pt x="105931" y="25008"/>
                  </a:lnTo>
                  <a:lnTo>
                    <a:pt x="105931" y="24794"/>
                  </a:lnTo>
                  <a:lnTo>
                    <a:pt x="105931" y="24794"/>
                  </a:lnTo>
                  <a:lnTo>
                    <a:pt x="105965" y="24579"/>
                  </a:lnTo>
                  <a:lnTo>
                    <a:pt x="106032" y="24579"/>
                  </a:lnTo>
                  <a:close/>
                  <a:moveTo>
                    <a:pt x="111035" y="22862"/>
                  </a:moveTo>
                  <a:lnTo>
                    <a:pt x="111068" y="23076"/>
                  </a:lnTo>
                  <a:lnTo>
                    <a:pt x="111135" y="23184"/>
                  </a:lnTo>
                  <a:lnTo>
                    <a:pt x="111236" y="23184"/>
                  </a:lnTo>
                  <a:lnTo>
                    <a:pt x="111371" y="23398"/>
                  </a:lnTo>
                  <a:lnTo>
                    <a:pt x="111471" y="23506"/>
                  </a:lnTo>
                  <a:lnTo>
                    <a:pt x="111572" y="23720"/>
                  </a:lnTo>
                  <a:lnTo>
                    <a:pt x="111673" y="23935"/>
                  </a:lnTo>
                  <a:lnTo>
                    <a:pt x="111807" y="24042"/>
                  </a:lnTo>
                  <a:lnTo>
                    <a:pt x="111908" y="24472"/>
                  </a:lnTo>
                  <a:lnTo>
                    <a:pt x="111975" y="24472"/>
                  </a:lnTo>
                  <a:lnTo>
                    <a:pt x="112076" y="24472"/>
                  </a:lnTo>
                  <a:lnTo>
                    <a:pt x="112176" y="24472"/>
                  </a:lnTo>
                  <a:lnTo>
                    <a:pt x="112243" y="24472"/>
                  </a:lnTo>
                  <a:lnTo>
                    <a:pt x="112344" y="24579"/>
                  </a:lnTo>
                  <a:lnTo>
                    <a:pt x="112445" y="24579"/>
                  </a:lnTo>
                  <a:lnTo>
                    <a:pt x="112579" y="24579"/>
                  </a:lnTo>
                  <a:lnTo>
                    <a:pt x="112680" y="24579"/>
                  </a:lnTo>
                  <a:lnTo>
                    <a:pt x="112781" y="24579"/>
                  </a:lnTo>
                  <a:lnTo>
                    <a:pt x="112848" y="24579"/>
                  </a:lnTo>
                  <a:lnTo>
                    <a:pt x="112915" y="24794"/>
                  </a:lnTo>
                  <a:lnTo>
                    <a:pt x="113016" y="25008"/>
                  </a:lnTo>
                  <a:lnTo>
                    <a:pt x="113116" y="25116"/>
                  </a:lnTo>
                  <a:lnTo>
                    <a:pt x="113217" y="25330"/>
                  </a:lnTo>
                  <a:lnTo>
                    <a:pt x="113351" y="25330"/>
                  </a:lnTo>
                  <a:lnTo>
                    <a:pt x="113452" y="25438"/>
                  </a:lnTo>
                  <a:lnTo>
                    <a:pt x="113519" y="25438"/>
                  </a:lnTo>
                  <a:lnTo>
                    <a:pt x="113553" y="25438"/>
                  </a:lnTo>
                  <a:lnTo>
                    <a:pt x="113553" y="25438"/>
                  </a:lnTo>
                  <a:lnTo>
                    <a:pt x="113553" y="25652"/>
                  </a:lnTo>
                  <a:lnTo>
                    <a:pt x="113620" y="25867"/>
                  </a:lnTo>
                  <a:lnTo>
                    <a:pt x="113721" y="25974"/>
                  </a:lnTo>
                  <a:lnTo>
                    <a:pt x="113822" y="26189"/>
                  </a:lnTo>
                  <a:lnTo>
                    <a:pt x="113956" y="26189"/>
                  </a:lnTo>
                  <a:lnTo>
                    <a:pt x="114057" y="26189"/>
                  </a:lnTo>
                  <a:lnTo>
                    <a:pt x="114124" y="26189"/>
                  </a:lnTo>
                  <a:lnTo>
                    <a:pt x="114157" y="26404"/>
                  </a:lnTo>
                  <a:lnTo>
                    <a:pt x="114258" y="26511"/>
                  </a:lnTo>
                  <a:lnTo>
                    <a:pt x="114325" y="26726"/>
                  </a:lnTo>
                  <a:lnTo>
                    <a:pt x="114392" y="27048"/>
                  </a:lnTo>
                  <a:lnTo>
                    <a:pt x="114426" y="27048"/>
                  </a:lnTo>
                  <a:lnTo>
                    <a:pt x="114493" y="27262"/>
                  </a:lnTo>
                  <a:lnTo>
                    <a:pt x="114560" y="27370"/>
                  </a:lnTo>
                  <a:lnTo>
                    <a:pt x="114594" y="27584"/>
                  </a:lnTo>
                  <a:lnTo>
                    <a:pt x="114661" y="27799"/>
                  </a:lnTo>
                  <a:lnTo>
                    <a:pt x="114728" y="27799"/>
                  </a:lnTo>
                  <a:lnTo>
                    <a:pt x="114762" y="27906"/>
                  </a:lnTo>
                  <a:lnTo>
                    <a:pt x="114829" y="27906"/>
                  </a:lnTo>
                  <a:lnTo>
                    <a:pt x="114829" y="28121"/>
                  </a:lnTo>
                  <a:lnTo>
                    <a:pt x="114829" y="28336"/>
                  </a:lnTo>
                  <a:lnTo>
                    <a:pt x="114862" y="28658"/>
                  </a:lnTo>
                  <a:lnTo>
                    <a:pt x="114862" y="28980"/>
                  </a:lnTo>
                  <a:lnTo>
                    <a:pt x="114930" y="29194"/>
                  </a:lnTo>
                  <a:lnTo>
                    <a:pt x="114997" y="29194"/>
                  </a:lnTo>
                  <a:lnTo>
                    <a:pt x="114997" y="29194"/>
                  </a:lnTo>
                  <a:lnTo>
                    <a:pt x="115030" y="29302"/>
                  </a:lnTo>
                  <a:lnTo>
                    <a:pt x="115097" y="29516"/>
                  </a:lnTo>
                  <a:lnTo>
                    <a:pt x="115601" y="29516"/>
                  </a:lnTo>
                  <a:lnTo>
                    <a:pt x="115702" y="29838"/>
                  </a:lnTo>
                  <a:lnTo>
                    <a:pt x="115769" y="30053"/>
                  </a:lnTo>
                  <a:lnTo>
                    <a:pt x="115803" y="30268"/>
                  </a:lnTo>
                  <a:lnTo>
                    <a:pt x="115870" y="30268"/>
                  </a:lnTo>
                  <a:lnTo>
                    <a:pt x="115937" y="30375"/>
                  </a:lnTo>
                  <a:lnTo>
                    <a:pt x="115937" y="30912"/>
                  </a:lnTo>
                  <a:lnTo>
                    <a:pt x="115769" y="30912"/>
                  </a:lnTo>
                  <a:lnTo>
                    <a:pt x="115635" y="30912"/>
                  </a:lnTo>
                  <a:lnTo>
                    <a:pt x="115467" y="30912"/>
                  </a:lnTo>
                  <a:lnTo>
                    <a:pt x="115467" y="32522"/>
                  </a:lnTo>
                  <a:lnTo>
                    <a:pt x="115635" y="32522"/>
                  </a:lnTo>
                  <a:lnTo>
                    <a:pt x="115803" y="32522"/>
                  </a:lnTo>
                  <a:lnTo>
                    <a:pt x="115970" y="32522"/>
                  </a:lnTo>
                  <a:lnTo>
                    <a:pt x="115970" y="34669"/>
                  </a:lnTo>
                  <a:lnTo>
                    <a:pt x="116038" y="34669"/>
                  </a:lnTo>
                  <a:lnTo>
                    <a:pt x="116138" y="34669"/>
                  </a:lnTo>
                  <a:lnTo>
                    <a:pt x="116205" y="34669"/>
                  </a:lnTo>
                  <a:lnTo>
                    <a:pt x="116239" y="34776"/>
                  </a:lnTo>
                  <a:lnTo>
                    <a:pt x="116373" y="34776"/>
                  </a:lnTo>
                  <a:lnTo>
                    <a:pt x="116407" y="34991"/>
                  </a:lnTo>
                  <a:lnTo>
                    <a:pt x="116407" y="34991"/>
                  </a:lnTo>
                  <a:lnTo>
                    <a:pt x="116474" y="35098"/>
                  </a:lnTo>
                  <a:lnTo>
                    <a:pt x="116541" y="35098"/>
                  </a:lnTo>
                  <a:lnTo>
                    <a:pt x="116575" y="35098"/>
                  </a:lnTo>
                  <a:lnTo>
                    <a:pt x="116642" y="35098"/>
                  </a:lnTo>
                  <a:lnTo>
                    <a:pt x="116675" y="35098"/>
                  </a:lnTo>
                  <a:lnTo>
                    <a:pt x="116743" y="35098"/>
                  </a:lnTo>
                  <a:lnTo>
                    <a:pt x="116810" y="35313"/>
                  </a:lnTo>
                  <a:lnTo>
                    <a:pt x="116843" y="35527"/>
                  </a:lnTo>
                  <a:lnTo>
                    <a:pt x="116911" y="35635"/>
                  </a:lnTo>
                  <a:lnTo>
                    <a:pt x="116911" y="35849"/>
                  </a:lnTo>
                  <a:lnTo>
                    <a:pt x="116978" y="36064"/>
                  </a:lnTo>
                  <a:lnTo>
                    <a:pt x="117011" y="36064"/>
                  </a:lnTo>
                  <a:lnTo>
                    <a:pt x="117078" y="36064"/>
                  </a:lnTo>
                  <a:lnTo>
                    <a:pt x="117146" y="36171"/>
                  </a:lnTo>
                  <a:lnTo>
                    <a:pt x="117179" y="36171"/>
                  </a:lnTo>
                  <a:lnTo>
                    <a:pt x="117246" y="36386"/>
                  </a:lnTo>
                  <a:lnTo>
                    <a:pt x="117280" y="36386"/>
                  </a:lnTo>
                  <a:lnTo>
                    <a:pt x="117280" y="36708"/>
                  </a:lnTo>
                  <a:lnTo>
                    <a:pt x="117280" y="37781"/>
                  </a:lnTo>
                  <a:lnTo>
                    <a:pt x="117246" y="37781"/>
                  </a:lnTo>
                  <a:lnTo>
                    <a:pt x="117146" y="37781"/>
                  </a:lnTo>
                  <a:lnTo>
                    <a:pt x="117078" y="37781"/>
                  </a:lnTo>
                  <a:lnTo>
                    <a:pt x="116978" y="37567"/>
                  </a:lnTo>
                  <a:lnTo>
                    <a:pt x="116843" y="37459"/>
                  </a:lnTo>
                  <a:lnTo>
                    <a:pt x="116743" y="37030"/>
                  </a:lnTo>
                  <a:lnTo>
                    <a:pt x="116675" y="36923"/>
                  </a:lnTo>
                  <a:lnTo>
                    <a:pt x="116642" y="36708"/>
                  </a:lnTo>
                  <a:lnTo>
                    <a:pt x="116575" y="36601"/>
                  </a:lnTo>
                  <a:lnTo>
                    <a:pt x="116474" y="36601"/>
                  </a:lnTo>
                  <a:lnTo>
                    <a:pt x="116407" y="36601"/>
                  </a:lnTo>
                  <a:lnTo>
                    <a:pt x="116306" y="36601"/>
                  </a:lnTo>
                  <a:lnTo>
                    <a:pt x="116138" y="36708"/>
                  </a:lnTo>
                  <a:lnTo>
                    <a:pt x="116038" y="36708"/>
                  </a:lnTo>
                  <a:lnTo>
                    <a:pt x="115937" y="36708"/>
                  </a:lnTo>
                  <a:lnTo>
                    <a:pt x="115803" y="36708"/>
                  </a:lnTo>
                  <a:lnTo>
                    <a:pt x="115769" y="36708"/>
                  </a:lnTo>
                  <a:lnTo>
                    <a:pt x="115702" y="36601"/>
                  </a:lnTo>
                  <a:lnTo>
                    <a:pt x="115702" y="36601"/>
                  </a:lnTo>
                  <a:lnTo>
                    <a:pt x="115635" y="36386"/>
                  </a:lnTo>
                  <a:lnTo>
                    <a:pt x="115601" y="35849"/>
                  </a:lnTo>
                  <a:lnTo>
                    <a:pt x="115534" y="35527"/>
                  </a:lnTo>
                  <a:lnTo>
                    <a:pt x="115433" y="35313"/>
                  </a:lnTo>
                  <a:lnTo>
                    <a:pt x="115366" y="34991"/>
                  </a:lnTo>
                  <a:lnTo>
                    <a:pt x="115332" y="34776"/>
                  </a:lnTo>
                  <a:lnTo>
                    <a:pt x="115198" y="34669"/>
                  </a:lnTo>
                  <a:lnTo>
                    <a:pt x="115165" y="34454"/>
                  </a:lnTo>
                  <a:lnTo>
                    <a:pt x="115097" y="34132"/>
                  </a:lnTo>
                  <a:lnTo>
                    <a:pt x="115030" y="33703"/>
                  </a:lnTo>
                  <a:lnTo>
                    <a:pt x="114997" y="33381"/>
                  </a:lnTo>
                  <a:lnTo>
                    <a:pt x="114930" y="33381"/>
                  </a:lnTo>
                  <a:lnTo>
                    <a:pt x="114862" y="33166"/>
                  </a:lnTo>
                  <a:lnTo>
                    <a:pt x="114762" y="33059"/>
                  </a:lnTo>
                  <a:lnTo>
                    <a:pt x="114661" y="32844"/>
                  </a:lnTo>
                  <a:lnTo>
                    <a:pt x="114594" y="32844"/>
                  </a:lnTo>
                  <a:lnTo>
                    <a:pt x="114560" y="32737"/>
                  </a:lnTo>
                  <a:lnTo>
                    <a:pt x="114426" y="32737"/>
                  </a:lnTo>
                  <a:lnTo>
                    <a:pt x="114392" y="32522"/>
                  </a:lnTo>
                  <a:lnTo>
                    <a:pt x="114325" y="32522"/>
                  </a:lnTo>
                  <a:lnTo>
                    <a:pt x="114258" y="32522"/>
                  </a:lnTo>
                  <a:lnTo>
                    <a:pt x="114224" y="32522"/>
                  </a:lnTo>
                  <a:lnTo>
                    <a:pt x="114157" y="32737"/>
                  </a:lnTo>
                  <a:lnTo>
                    <a:pt x="114124" y="32844"/>
                  </a:lnTo>
                  <a:lnTo>
                    <a:pt x="114057" y="33059"/>
                  </a:lnTo>
                  <a:lnTo>
                    <a:pt x="113989" y="33166"/>
                  </a:lnTo>
                  <a:lnTo>
                    <a:pt x="113956" y="33381"/>
                  </a:lnTo>
                  <a:lnTo>
                    <a:pt x="113822" y="33595"/>
                  </a:lnTo>
                  <a:lnTo>
                    <a:pt x="113721" y="33703"/>
                  </a:lnTo>
                  <a:lnTo>
                    <a:pt x="113654" y="33703"/>
                  </a:lnTo>
                  <a:lnTo>
                    <a:pt x="113553" y="33703"/>
                  </a:lnTo>
                  <a:lnTo>
                    <a:pt x="113553" y="34132"/>
                  </a:lnTo>
                  <a:lnTo>
                    <a:pt x="113553" y="34454"/>
                  </a:lnTo>
                  <a:lnTo>
                    <a:pt x="113553" y="34669"/>
                  </a:lnTo>
                  <a:lnTo>
                    <a:pt x="113553" y="34776"/>
                  </a:lnTo>
                  <a:lnTo>
                    <a:pt x="113519" y="34776"/>
                  </a:lnTo>
                  <a:lnTo>
                    <a:pt x="113452" y="34991"/>
                  </a:lnTo>
                  <a:lnTo>
                    <a:pt x="113385" y="34991"/>
                  </a:lnTo>
                  <a:lnTo>
                    <a:pt x="113351" y="35098"/>
                  </a:lnTo>
                  <a:lnTo>
                    <a:pt x="113217" y="35098"/>
                  </a:lnTo>
                  <a:lnTo>
                    <a:pt x="113116" y="35098"/>
                  </a:lnTo>
                  <a:lnTo>
                    <a:pt x="113016" y="35098"/>
                  </a:lnTo>
                  <a:lnTo>
                    <a:pt x="112915" y="35098"/>
                  </a:lnTo>
                  <a:lnTo>
                    <a:pt x="112781" y="35098"/>
                  </a:lnTo>
                  <a:lnTo>
                    <a:pt x="112680" y="34991"/>
                  </a:lnTo>
                  <a:lnTo>
                    <a:pt x="112613" y="34991"/>
                  </a:lnTo>
                  <a:lnTo>
                    <a:pt x="112579" y="34991"/>
                  </a:lnTo>
                  <a:lnTo>
                    <a:pt x="112512" y="34776"/>
                  </a:lnTo>
                  <a:lnTo>
                    <a:pt x="112445" y="34669"/>
                  </a:lnTo>
                  <a:lnTo>
                    <a:pt x="112344" y="34454"/>
                  </a:lnTo>
                  <a:lnTo>
                    <a:pt x="112243" y="34454"/>
                  </a:lnTo>
                  <a:lnTo>
                    <a:pt x="112176" y="34239"/>
                  </a:lnTo>
                  <a:lnTo>
                    <a:pt x="112143" y="34239"/>
                  </a:lnTo>
                  <a:lnTo>
                    <a:pt x="112076" y="34239"/>
                  </a:lnTo>
                  <a:lnTo>
                    <a:pt x="112008" y="34132"/>
                  </a:lnTo>
                  <a:lnTo>
                    <a:pt x="111975" y="33917"/>
                  </a:lnTo>
                  <a:lnTo>
                    <a:pt x="111908" y="33703"/>
                  </a:lnTo>
                  <a:lnTo>
                    <a:pt x="111841" y="33703"/>
                  </a:lnTo>
                  <a:lnTo>
                    <a:pt x="111807" y="33595"/>
                  </a:lnTo>
                  <a:lnTo>
                    <a:pt x="111740" y="33381"/>
                  </a:lnTo>
                  <a:lnTo>
                    <a:pt x="111673" y="33166"/>
                  </a:lnTo>
                  <a:lnTo>
                    <a:pt x="111572" y="33059"/>
                  </a:lnTo>
                  <a:lnTo>
                    <a:pt x="111538" y="33059"/>
                  </a:lnTo>
                  <a:lnTo>
                    <a:pt x="111404" y="33059"/>
                  </a:lnTo>
                  <a:lnTo>
                    <a:pt x="111371" y="33059"/>
                  </a:lnTo>
                  <a:lnTo>
                    <a:pt x="111303" y="33166"/>
                  </a:lnTo>
                  <a:lnTo>
                    <a:pt x="111236" y="33381"/>
                  </a:lnTo>
                  <a:lnTo>
                    <a:pt x="111236" y="33381"/>
                  </a:lnTo>
                  <a:lnTo>
                    <a:pt x="111236" y="33595"/>
                  </a:lnTo>
                  <a:lnTo>
                    <a:pt x="111236" y="33595"/>
                  </a:lnTo>
                  <a:lnTo>
                    <a:pt x="111135" y="33917"/>
                  </a:lnTo>
                  <a:lnTo>
                    <a:pt x="111035" y="34132"/>
                  </a:lnTo>
                  <a:lnTo>
                    <a:pt x="110867" y="34132"/>
                  </a:lnTo>
                  <a:lnTo>
                    <a:pt x="110766" y="34132"/>
                  </a:lnTo>
                  <a:lnTo>
                    <a:pt x="110699" y="33917"/>
                  </a:lnTo>
                  <a:lnTo>
                    <a:pt x="110632" y="33595"/>
                  </a:lnTo>
                  <a:lnTo>
                    <a:pt x="110632" y="33381"/>
                  </a:lnTo>
                  <a:lnTo>
                    <a:pt x="110632" y="33166"/>
                  </a:lnTo>
                  <a:lnTo>
                    <a:pt x="110632" y="33059"/>
                  </a:lnTo>
                  <a:lnTo>
                    <a:pt x="110699" y="32844"/>
                  </a:lnTo>
                  <a:lnTo>
                    <a:pt x="110766" y="32737"/>
                  </a:lnTo>
                  <a:lnTo>
                    <a:pt x="110800" y="32522"/>
                  </a:lnTo>
                  <a:lnTo>
                    <a:pt x="110867" y="32307"/>
                  </a:lnTo>
                  <a:lnTo>
                    <a:pt x="110934" y="32307"/>
                  </a:lnTo>
                  <a:lnTo>
                    <a:pt x="111035" y="32200"/>
                  </a:lnTo>
                  <a:lnTo>
                    <a:pt x="111068" y="32200"/>
                  </a:lnTo>
                  <a:lnTo>
                    <a:pt x="111135" y="32200"/>
                  </a:lnTo>
                  <a:lnTo>
                    <a:pt x="111203" y="31985"/>
                  </a:lnTo>
                  <a:lnTo>
                    <a:pt x="111236" y="31663"/>
                  </a:lnTo>
                  <a:lnTo>
                    <a:pt x="111303" y="31449"/>
                  </a:lnTo>
                  <a:lnTo>
                    <a:pt x="111236" y="31234"/>
                  </a:lnTo>
                  <a:lnTo>
                    <a:pt x="111303" y="31127"/>
                  </a:lnTo>
                  <a:lnTo>
                    <a:pt x="111303" y="30912"/>
                  </a:lnTo>
                  <a:lnTo>
                    <a:pt x="111303" y="30590"/>
                  </a:lnTo>
                  <a:lnTo>
                    <a:pt x="111236" y="30375"/>
                  </a:lnTo>
                  <a:lnTo>
                    <a:pt x="111135" y="30053"/>
                  </a:lnTo>
                  <a:lnTo>
                    <a:pt x="111068" y="29838"/>
                  </a:lnTo>
                  <a:lnTo>
                    <a:pt x="111035" y="29516"/>
                  </a:lnTo>
                  <a:lnTo>
                    <a:pt x="110968" y="29194"/>
                  </a:lnTo>
                  <a:lnTo>
                    <a:pt x="110867" y="28872"/>
                  </a:lnTo>
                  <a:lnTo>
                    <a:pt x="110800" y="28658"/>
                  </a:lnTo>
                  <a:lnTo>
                    <a:pt x="110766" y="28443"/>
                  </a:lnTo>
                  <a:lnTo>
                    <a:pt x="110632" y="28336"/>
                  </a:lnTo>
                  <a:lnTo>
                    <a:pt x="110531" y="28121"/>
                  </a:lnTo>
                  <a:lnTo>
                    <a:pt x="110430" y="27906"/>
                  </a:lnTo>
                  <a:lnTo>
                    <a:pt x="110363" y="27799"/>
                  </a:lnTo>
                  <a:lnTo>
                    <a:pt x="110330" y="27799"/>
                  </a:lnTo>
                  <a:lnTo>
                    <a:pt x="110195" y="27799"/>
                  </a:lnTo>
                  <a:lnTo>
                    <a:pt x="110095" y="27799"/>
                  </a:lnTo>
                  <a:lnTo>
                    <a:pt x="109994" y="27799"/>
                  </a:lnTo>
                  <a:lnTo>
                    <a:pt x="109927" y="27799"/>
                  </a:lnTo>
                  <a:lnTo>
                    <a:pt x="109860" y="27584"/>
                  </a:lnTo>
                  <a:lnTo>
                    <a:pt x="109759" y="27584"/>
                  </a:lnTo>
                  <a:lnTo>
                    <a:pt x="109725" y="27584"/>
                  </a:lnTo>
                  <a:lnTo>
                    <a:pt x="109658" y="27584"/>
                  </a:lnTo>
                  <a:lnTo>
                    <a:pt x="109591" y="27370"/>
                  </a:lnTo>
                  <a:lnTo>
                    <a:pt x="109591" y="27370"/>
                  </a:lnTo>
                  <a:lnTo>
                    <a:pt x="109557" y="27262"/>
                  </a:lnTo>
                  <a:lnTo>
                    <a:pt x="109423" y="27048"/>
                  </a:lnTo>
                  <a:lnTo>
                    <a:pt x="109322" y="26726"/>
                  </a:lnTo>
                  <a:lnTo>
                    <a:pt x="109222" y="26511"/>
                  </a:lnTo>
                  <a:lnTo>
                    <a:pt x="109155" y="26404"/>
                  </a:lnTo>
                  <a:lnTo>
                    <a:pt x="109054" y="26189"/>
                  </a:lnTo>
                  <a:lnTo>
                    <a:pt x="108953" y="26189"/>
                  </a:lnTo>
                  <a:lnTo>
                    <a:pt x="108819" y="26189"/>
                  </a:lnTo>
                  <a:lnTo>
                    <a:pt x="108718" y="26189"/>
                  </a:lnTo>
                  <a:lnTo>
                    <a:pt x="108651" y="26189"/>
                  </a:lnTo>
                  <a:lnTo>
                    <a:pt x="108651" y="25974"/>
                  </a:lnTo>
                  <a:lnTo>
                    <a:pt x="108617" y="25974"/>
                  </a:lnTo>
                  <a:lnTo>
                    <a:pt x="108550" y="26189"/>
                  </a:lnTo>
                  <a:lnTo>
                    <a:pt x="108550" y="26189"/>
                  </a:lnTo>
                  <a:lnTo>
                    <a:pt x="108550" y="26404"/>
                  </a:lnTo>
                  <a:lnTo>
                    <a:pt x="108449" y="26404"/>
                  </a:lnTo>
                  <a:lnTo>
                    <a:pt x="108449" y="26404"/>
                  </a:lnTo>
                  <a:lnTo>
                    <a:pt x="108382" y="26511"/>
                  </a:lnTo>
                  <a:lnTo>
                    <a:pt x="108449" y="26511"/>
                  </a:lnTo>
                  <a:lnTo>
                    <a:pt x="108449" y="26726"/>
                  </a:lnTo>
                  <a:lnTo>
                    <a:pt x="108282" y="26726"/>
                  </a:lnTo>
                  <a:lnTo>
                    <a:pt x="108282" y="26404"/>
                  </a:lnTo>
                  <a:lnTo>
                    <a:pt x="108282" y="25974"/>
                  </a:lnTo>
                  <a:lnTo>
                    <a:pt x="108282" y="25867"/>
                  </a:lnTo>
                  <a:lnTo>
                    <a:pt x="108282" y="25652"/>
                  </a:lnTo>
                  <a:lnTo>
                    <a:pt x="108214" y="25652"/>
                  </a:lnTo>
                  <a:lnTo>
                    <a:pt x="108181" y="25438"/>
                  </a:lnTo>
                  <a:lnTo>
                    <a:pt x="108114" y="25330"/>
                  </a:lnTo>
                  <a:lnTo>
                    <a:pt x="108047" y="25330"/>
                  </a:lnTo>
                  <a:lnTo>
                    <a:pt x="108047" y="24579"/>
                  </a:lnTo>
                  <a:lnTo>
                    <a:pt x="108718" y="24579"/>
                  </a:lnTo>
                  <a:lnTo>
                    <a:pt x="108785" y="24579"/>
                  </a:lnTo>
                  <a:lnTo>
                    <a:pt x="108819" y="24579"/>
                  </a:lnTo>
                  <a:lnTo>
                    <a:pt x="108886" y="24472"/>
                  </a:lnTo>
                  <a:lnTo>
                    <a:pt x="108953" y="24257"/>
                  </a:lnTo>
                  <a:lnTo>
                    <a:pt x="109054" y="24257"/>
                  </a:lnTo>
                  <a:lnTo>
                    <a:pt x="109155" y="24257"/>
                  </a:lnTo>
                  <a:lnTo>
                    <a:pt x="109222" y="24579"/>
                  </a:lnTo>
                  <a:lnTo>
                    <a:pt x="109255" y="24579"/>
                  </a:lnTo>
                  <a:lnTo>
                    <a:pt x="109222" y="24794"/>
                  </a:lnTo>
                  <a:lnTo>
                    <a:pt x="109222" y="24794"/>
                  </a:lnTo>
                  <a:lnTo>
                    <a:pt x="109255" y="25008"/>
                  </a:lnTo>
                  <a:lnTo>
                    <a:pt x="109322" y="25116"/>
                  </a:lnTo>
                  <a:lnTo>
                    <a:pt x="109390" y="25330"/>
                  </a:lnTo>
                  <a:lnTo>
                    <a:pt x="109423" y="25330"/>
                  </a:lnTo>
                  <a:lnTo>
                    <a:pt x="109557" y="25330"/>
                  </a:lnTo>
                  <a:lnTo>
                    <a:pt x="109658" y="25438"/>
                  </a:lnTo>
                  <a:lnTo>
                    <a:pt x="109759" y="25438"/>
                  </a:lnTo>
                  <a:lnTo>
                    <a:pt x="109860" y="25438"/>
                  </a:lnTo>
                  <a:lnTo>
                    <a:pt x="109994" y="25330"/>
                  </a:lnTo>
                  <a:lnTo>
                    <a:pt x="110027" y="25330"/>
                  </a:lnTo>
                  <a:lnTo>
                    <a:pt x="110095" y="25116"/>
                  </a:lnTo>
                  <a:lnTo>
                    <a:pt x="110162" y="24794"/>
                  </a:lnTo>
                  <a:lnTo>
                    <a:pt x="110162" y="24579"/>
                  </a:lnTo>
                  <a:lnTo>
                    <a:pt x="110162" y="24257"/>
                  </a:lnTo>
                  <a:lnTo>
                    <a:pt x="110195" y="23935"/>
                  </a:lnTo>
                  <a:lnTo>
                    <a:pt x="110263" y="23935"/>
                  </a:lnTo>
                  <a:lnTo>
                    <a:pt x="110330" y="23720"/>
                  </a:lnTo>
                  <a:lnTo>
                    <a:pt x="110363" y="23720"/>
                  </a:lnTo>
                  <a:lnTo>
                    <a:pt x="110464" y="23720"/>
                  </a:lnTo>
                  <a:lnTo>
                    <a:pt x="110531" y="23720"/>
                  </a:lnTo>
                  <a:lnTo>
                    <a:pt x="110632" y="23506"/>
                  </a:lnTo>
                  <a:lnTo>
                    <a:pt x="110766" y="23506"/>
                  </a:lnTo>
                  <a:lnTo>
                    <a:pt x="110800" y="23398"/>
                  </a:lnTo>
                  <a:lnTo>
                    <a:pt x="110867" y="23184"/>
                  </a:lnTo>
                  <a:lnTo>
                    <a:pt x="110867" y="23076"/>
                  </a:lnTo>
                  <a:lnTo>
                    <a:pt x="110968" y="22862"/>
                  </a:lnTo>
                  <a:lnTo>
                    <a:pt x="111035" y="22862"/>
                  </a:lnTo>
                  <a:close/>
                  <a:moveTo>
                    <a:pt x="106838" y="22862"/>
                  </a:moveTo>
                  <a:lnTo>
                    <a:pt x="107174" y="22862"/>
                  </a:lnTo>
                  <a:lnTo>
                    <a:pt x="107174" y="23935"/>
                  </a:lnTo>
                  <a:lnTo>
                    <a:pt x="107073" y="23935"/>
                  </a:lnTo>
                  <a:lnTo>
                    <a:pt x="106972" y="23935"/>
                  </a:lnTo>
                  <a:lnTo>
                    <a:pt x="106838" y="23935"/>
                  </a:lnTo>
                  <a:lnTo>
                    <a:pt x="106838" y="23720"/>
                  </a:lnTo>
                  <a:lnTo>
                    <a:pt x="106804" y="23398"/>
                  </a:lnTo>
                  <a:lnTo>
                    <a:pt x="106804" y="23076"/>
                  </a:lnTo>
                  <a:lnTo>
                    <a:pt x="106838" y="23398"/>
                  </a:lnTo>
                  <a:lnTo>
                    <a:pt x="106838" y="22862"/>
                  </a:lnTo>
                  <a:close/>
                  <a:moveTo>
                    <a:pt x="104286" y="22540"/>
                  </a:moveTo>
                  <a:lnTo>
                    <a:pt x="104588" y="22540"/>
                  </a:lnTo>
                  <a:lnTo>
                    <a:pt x="104655" y="22647"/>
                  </a:lnTo>
                  <a:lnTo>
                    <a:pt x="104756" y="22647"/>
                  </a:lnTo>
                  <a:lnTo>
                    <a:pt x="104756" y="23076"/>
                  </a:lnTo>
                  <a:lnTo>
                    <a:pt x="104756" y="23398"/>
                  </a:lnTo>
                  <a:lnTo>
                    <a:pt x="104756" y="23398"/>
                  </a:lnTo>
                  <a:lnTo>
                    <a:pt x="104756" y="23398"/>
                  </a:lnTo>
                  <a:lnTo>
                    <a:pt x="104823" y="23398"/>
                  </a:lnTo>
                  <a:lnTo>
                    <a:pt x="104722" y="23398"/>
                  </a:lnTo>
                  <a:lnTo>
                    <a:pt x="104588" y="23398"/>
                  </a:lnTo>
                  <a:lnTo>
                    <a:pt x="104487" y="23398"/>
                  </a:lnTo>
                  <a:lnTo>
                    <a:pt x="104387" y="23398"/>
                  </a:lnTo>
                  <a:lnTo>
                    <a:pt x="104152" y="23398"/>
                  </a:lnTo>
                  <a:lnTo>
                    <a:pt x="104152" y="23184"/>
                  </a:lnTo>
                  <a:lnTo>
                    <a:pt x="104118" y="23184"/>
                  </a:lnTo>
                  <a:lnTo>
                    <a:pt x="104051" y="23076"/>
                  </a:lnTo>
                  <a:lnTo>
                    <a:pt x="104118" y="23076"/>
                  </a:lnTo>
                  <a:lnTo>
                    <a:pt x="104118" y="22862"/>
                  </a:lnTo>
                  <a:lnTo>
                    <a:pt x="104118" y="22647"/>
                  </a:lnTo>
                  <a:lnTo>
                    <a:pt x="104152" y="22647"/>
                  </a:lnTo>
                  <a:lnTo>
                    <a:pt x="104219" y="22647"/>
                  </a:lnTo>
                  <a:lnTo>
                    <a:pt x="104286" y="22647"/>
                  </a:lnTo>
                  <a:lnTo>
                    <a:pt x="104286" y="22647"/>
                  </a:lnTo>
                  <a:lnTo>
                    <a:pt x="104286" y="22540"/>
                  </a:lnTo>
                  <a:close/>
                  <a:moveTo>
                    <a:pt x="109826" y="21466"/>
                  </a:moveTo>
                  <a:lnTo>
                    <a:pt x="109927" y="21466"/>
                  </a:lnTo>
                  <a:lnTo>
                    <a:pt x="110027" y="21466"/>
                  </a:lnTo>
                  <a:lnTo>
                    <a:pt x="110027" y="21574"/>
                  </a:lnTo>
                  <a:lnTo>
                    <a:pt x="110027" y="21788"/>
                  </a:lnTo>
                  <a:lnTo>
                    <a:pt x="110027" y="22110"/>
                  </a:lnTo>
                  <a:lnTo>
                    <a:pt x="110027" y="22540"/>
                  </a:lnTo>
                  <a:lnTo>
                    <a:pt x="110027" y="22862"/>
                  </a:lnTo>
                  <a:lnTo>
                    <a:pt x="110263" y="22862"/>
                  </a:lnTo>
                  <a:lnTo>
                    <a:pt x="110263" y="23184"/>
                  </a:lnTo>
                  <a:lnTo>
                    <a:pt x="109759" y="23184"/>
                  </a:lnTo>
                  <a:lnTo>
                    <a:pt x="109759" y="23076"/>
                  </a:lnTo>
                  <a:lnTo>
                    <a:pt x="109759" y="22647"/>
                  </a:lnTo>
                  <a:lnTo>
                    <a:pt x="109759" y="22325"/>
                  </a:lnTo>
                  <a:lnTo>
                    <a:pt x="109759" y="22110"/>
                  </a:lnTo>
                  <a:lnTo>
                    <a:pt x="109725" y="21788"/>
                  </a:lnTo>
                  <a:lnTo>
                    <a:pt x="109725" y="21574"/>
                  </a:lnTo>
                  <a:lnTo>
                    <a:pt x="109725" y="21466"/>
                  </a:lnTo>
                  <a:lnTo>
                    <a:pt x="109826" y="21466"/>
                  </a:lnTo>
                  <a:close/>
                  <a:moveTo>
                    <a:pt x="91124" y="21466"/>
                  </a:moveTo>
                  <a:lnTo>
                    <a:pt x="91259" y="21466"/>
                  </a:lnTo>
                  <a:lnTo>
                    <a:pt x="91292" y="21574"/>
                  </a:lnTo>
                  <a:lnTo>
                    <a:pt x="91359" y="21788"/>
                  </a:lnTo>
                  <a:lnTo>
                    <a:pt x="91393" y="22003"/>
                  </a:lnTo>
                  <a:lnTo>
                    <a:pt x="91393" y="22540"/>
                  </a:lnTo>
                  <a:lnTo>
                    <a:pt x="91359" y="22862"/>
                  </a:lnTo>
                  <a:lnTo>
                    <a:pt x="91393" y="23076"/>
                  </a:lnTo>
                  <a:lnTo>
                    <a:pt x="91393" y="23398"/>
                  </a:lnTo>
                  <a:lnTo>
                    <a:pt x="91460" y="23506"/>
                  </a:lnTo>
                  <a:lnTo>
                    <a:pt x="91460" y="23720"/>
                  </a:lnTo>
                  <a:lnTo>
                    <a:pt x="91527" y="23935"/>
                  </a:lnTo>
                  <a:lnTo>
                    <a:pt x="91561" y="24042"/>
                  </a:lnTo>
                  <a:lnTo>
                    <a:pt x="91695" y="24042"/>
                  </a:lnTo>
                  <a:lnTo>
                    <a:pt x="91729" y="24042"/>
                  </a:lnTo>
                  <a:lnTo>
                    <a:pt x="91863" y="24257"/>
                  </a:lnTo>
                  <a:lnTo>
                    <a:pt x="91863" y="24257"/>
                  </a:lnTo>
                  <a:lnTo>
                    <a:pt x="91897" y="24472"/>
                  </a:lnTo>
                  <a:lnTo>
                    <a:pt x="91964" y="24579"/>
                  </a:lnTo>
                  <a:lnTo>
                    <a:pt x="92064" y="24794"/>
                  </a:lnTo>
                  <a:lnTo>
                    <a:pt x="92064" y="25974"/>
                  </a:lnTo>
                  <a:lnTo>
                    <a:pt x="91997" y="25974"/>
                  </a:lnTo>
                  <a:lnTo>
                    <a:pt x="91964" y="25974"/>
                  </a:lnTo>
                  <a:lnTo>
                    <a:pt x="91964" y="25974"/>
                  </a:lnTo>
                  <a:lnTo>
                    <a:pt x="91863" y="25652"/>
                  </a:lnTo>
                  <a:lnTo>
                    <a:pt x="91863" y="25438"/>
                  </a:lnTo>
                  <a:lnTo>
                    <a:pt x="91863" y="25330"/>
                  </a:lnTo>
                  <a:lnTo>
                    <a:pt x="91729" y="25008"/>
                  </a:lnTo>
                  <a:lnTo>
                    <a:pt x="91695" y="25008"/>
                  </a:lnTo>
                  <a:lnTo>
                    <a:pt x="91628" y="25008"/>
                  </a:lnTo>
                  <a:lnTo>
                    <a:pt x="91628" y="24794"/>
                  </a:lnTo>
                  <a:lnTo>
                    <a:pt x="91561" y="24579"/>
                  </a:lnTo>
                  <a:lnTo>
                    <a:pt x="91460" y="24257"/>
                  </a:lnTo>
                  <a:lnTo>
                    <a:pt x="91393" y="23935"/>
                  </a:lnTo>
                  <a:lnTo>
                    <a:pt x="91292" y="23506"/>
                  </a:lnTo>
                  <a:lnTo>
                    <a:pt x="91259" y="23184"/>
                  </a:lnTo>
                  <a:lnTo>
                    <a:pt x="91191" y="23076"/>
                  </a:lnTo>
                  <a:lnTo>
                    <a:pt x="91124" y="22862"/>
                  </a:lnTo>
                  <a:lnTo>
                    <a:pt x="91091" y="22540"/>
                  </a:lnTo>
                  <a:lnTo>
                    <a:pt x="91091" y="22325"/>
                  </a:lnTo>
                  <a:lnTo>
                    <a:pt x="91091" y="22003"/>
                  </a:lnTo>
                  <a:lnTo>
                    <a:pt x="91091" y="21788"/>
                  </a:lnTo>
                  <a:lnTo>
                    <a:pt x="91091" y="21788"/>
                  </a:lnTo>
                  <a:lnTo>
                    <a:pt x="91091" y="21788"/>
                  </a:lnTo>
                  <a:lnTo>
                    <a:pt x="91124" y="21466"/>
                  </a:lnTo>
                  <a:close/>
                  <a:moveTo>
                    <a:pt x="103010" y="20930"/>
                  </a:moveTo>
                  <a:lnTo>
                    <a:pt x="103178" y="20930"/>
                  </a:lnTo>
                  <a:lnTo>
                    <a:pt x="103212" y="21144"/>
                  </a:lnTo>
                  <a:lnTo>
                    <a:pt x="103279" y="21144"/>
                  </a:lnTo>
                  <a:lnTo>
                    <a:pt x="103346" y="21252"/>
                  </a:lnTo>
                  <a:lnTo>
                    <a:pt x="103379" y="21466"/>
                  </a:lnTo>
                  <a:lnTo>
                    <a:pt x="103447" y="21466"/>
                  </a:lnTo>
                  <a:lnTo>
                    <a:pt x="103514" y="21574"/>
                  </a:lnTo>
                  <a:lnTo>
                    <a:pt x="103547" y="21788"/>
                  </a:lnTo>
                  <a:lnTo>
                    <a:pt x="103614" y="22003"/>
                  </a:lnTo>
                  <a:lnTo>
                    <a:pt x="103614" y="22110"/>
                  </a:lnTo>
                  <a:lnTo>
                    <a:pt x="103682" y="22325"/>
                  </a:lnTo>
                  <a:lnTo>
                    <a:pt x="103614" y="22540"/>
                  </a:lnTo>
                  <a:lnTo>
                    <a:pt x="103547" y="22647"/>
                  </a:lnTo>
                  <a:lnTo>
                    <a:pt x="103514" y="22647"/>
                  </a:lnTo>
                  <a:lnTo>
                    <a:pt x="103447" y="22647"/>
                  </a:lnTo>
                  <a:lnTo>
                    <a:pt x="103346" y="22647"/>
                  </a:lnTo>
                  <a:lnTo>
                    <a:pt x="103212" y="22647"/>
                  </a:lnTo>
                  <a:lnTo>
                    <a:pt x="103111" y="22647"/>
                  </a:lnTo>
                  <a:lnTo>
                    <a:pt x="103077" y="22647"/>
                  </a:lnTo>
                  <a:lnTo>
                    <a:pt x="103010" y="22862"/>
                  </a:lnTo>
                  <a:lnTo>
                    <a:pt x="102943" y="23076"/>
                  </a:lnTo>
                  <a:lnTo>
                    <a:pt x="102943" y="23076"/>
                  </a:lnTo>
                  <a:lnTo>
                    <a:pt x="102842" y="23076"/>
                  </a:lnTo>
                  <a:lnTo>
                    <a:pt x="102742" y="23076"/>
                  </a:lnTo>
                  <a:lnTo>
                    <a:pt x="102574" y="23076"/>
                  </a:lnTo>
                  <a:lnTo>
                    <a:pt x="102574" y="23506"/>
                  </a:lnTo>
                  <a:lnTo>
                    <a:pt x="102574" y="23720"/>
                  </a:lnTo>
                  <a:lnTo>
                    <a:pt x="102574" y="23935"/>
                  </a:lnTo>
                  <a:lnTo>
                    <a:pt x="102574" y="23935"/>
                  </a:lnTo>
                  <a:lnTo>
                    <a:pt x="102607" y="23935"/>
                  </a:lnTo>
                  <a:lnTo>
                    <a:pt x="102674" y="23935"/>
                  </a:lnTo>
                  <a:lnTo>
                    <a:pt x="102742" y="24042"/>
                  </a:lnTo>
                  <a:lnTo>
                    <a:pt x="102842" y="24257"/>
                  </a:lnTo>
                  <a:lnTo>
                    <a:pt x="102842" y="24472"/>
                  </a:lnTo>
                  <a:lnTo>
                    <a:pt x="102909" y="24579"/>
                  </a:lnTo>
                  <a:lnTo>
                    <a:pt x="102943" y="24794"/>
                  </a:lnTo>
                  <a:lnTo>
                    <a:pt x="103010" y="24794"/>
                  </a:lnTo>
                  <a:lnTo>
                    <a:pt x="103010" y="24794"/>
                  </a:lnTo>
                  <a:lnTo>
                    <a:pt x="103010" y="25008"/>
                  </a:lnTo>
                  <a:lnTo>
                    <a:pt x="103010" y="25116"/>
                  </a:lnTo>
                  <a:lnTo>
                    <a:pt x="103010" y="25438"/>
                  </a:lnTo>
                  <a:lnTo>
                    <a:pt x="103010" y="25652"/>
                  </a:lnTo>
                  <a:lnTo>
                    <a:pt x="102943" y="25867"/>
                  </a:lnTo>
                  <a:lnTo>
                    <a:pt x="102943" y="25974"/>
                  </a:lnTo>
                  <a:lnTo>
                    <a:pt x="102943" y="26404"/>
                  </a:lnTo>
                  <a:lnTo>
                    <a:pt x="103010" y="26511"/>
                  </a:lnTo>
                  <a:lnTo>
                    <a:pt x="103077" y="26726"/>
                  </a:lnTo>
                  <a:lnTo>
                    <a:pt x="103111" y="26940"/>
                  </a:lnTo>
                  <a:lnTo>
                    <a:pt x="103212" y="27048"/>
                  </a:lnTo>
                  <a:lnTo>
                    <a:pt x="103279" y="27262"/>
                  </a:lnTo>
                  <a:lnTo>
                    <a:pt x="103279" y="27262"/>
                  </a:lnTo>
                  <a:lnTo>
                    <a:pt x="103346" y="27262"/>
                  </a:lnTo>
                  <a:lnTo>
                    <a:pt x="103346" y="27799"/>
                  </a:lnTo>
                  <a:lnTo>
                    <a:pt x="103346" y="28121"/>
                  </a:lnTo>
                  <a:lnTo>
                    <a:pt x="103346" y="28658"/>
                  </a:lnTo>
                  <a:lnTo>
                    <a:pt x="103346" y="28872"/>
                  </a:lnTo>
                  <a:lnTo>
                    <a:pt x="103346" y="28980"/>
                  </a:lnTo>
                  <a:lnTo>
                    <a:pt x="103010" y="28980"/>
                  </a:lnTo>
                  <a:lnTo>
                    <a:pt x="102909" y="28980"/>
                  </a:lnTo>
                  <a:lnTo>
                    <a:pt x="102842" y="28872"/>
                  </a:lnTo>
                  <a:lnTo>
                    <a:pt x="102775" y="28872"/>
                  </a:lnTo>
                  <a:lnTo>
                    <a:pt x="102775" y="28658"/>
                  </a:lnTo>
                  <a:lnTo>
                    <a:pt x="102742" y="28658"/>
                  </a:lnTo>
                  <a:lnTo>
                    <a:pt x="102742" y="28443"/>
                  </a:lnTo>
                  <a:lnTo>
                    <a:pt x="102742" y="28121"/>
                  </a:lnTo>
                  <a:lnTo>
                    <a:pt x="102742" y="27799"/>
                  </a:lnTo>
                  <a:lnTo>
                    <a:pt x="102742" y="27584"/>
                  </a:lnTo>
                  <a:lnTo>
                    <a:pt x="102775" y="27370"/>
                  </a:lnTo>
                  <a:lnTo>
                    <a:pt x="102775" y="27370"/>
                  </a:lnTo>
                  <a:lnTo>
                    <a:pt x="102775" y="27262"/>
                  </a:lnTo>
                  <a:lnTo>
                    <a:pt x="102842" y="27262"/>
                  </a:lnTo>
                  <a:lnTo>
                    <a:pt x="102842" y="26511"/>
                  </a:lnTo>
                  <a:lnTo>
                    <a:pt x="102742" y="26511"/>
                  </a:lnTo>
                  <a:lnTo>
                    <a:pt x="102607" y="26404"/>
                  </a:lnTo>
                  <a:lnTo>
                    <a:pt x="102574" y="26404"/>
                  </a:lnTo>
                  <a:lnTo>
                    <a:pt x="102506" y="26189"/>
                  </a:lnTo>
                  <a:lnTo>
                    <a:pt x="102439" y="26189"/>
                  </a:lnTo>
                  <a:lnTo>
                    <a:pt x="102406" y="26189"/>
                  </a:lnTo>
                  <a:lnTo>
                    <a:pt x="102339" y="26189"/>
                  </a:lnTo>
                  <a:lnTo>
                    <a:pt x="102305" y="26189"/>
                  </a:lnTo>
                  <a:lnTo>
                    <a:pt x="102305" y="25867"/>
                  </a:lnTo>
                  <a:lnTo>
                    <a:pt x="102339" y="25438"/>
                  </a:lnTo>
                  <a:lnTo>
                    <a:pt x="102339" y="24794"/>
                  </a:lnTo>
                  <a:lnTo>
                    <a:pt x="102003" y="24794"/>
                  </a:lnTo>
                  <a:lnTo>
                    <a:pt x="102003" y="26940"/>
                  </a:lnTo>
                  <a:lnTo>
                    <a:pt x="102003" y="27048"/>
                  </a:lnTo>
                  <a:lnTo>
                    <a:pt x="101969" y="27262"/>
                  </a:lnTo>
                  <a:lnTo>
                    <a:pt x="101969" y="27262"/>
                  </a:lnTo>
                  <a:lnTo>
                    <a:pt x="101969" y="27584"/>
                  </a:lnTo>
                  <a:lnTo>
                    <a:pt x="101969" y="27906"/>
                  </a:lnTo>
                  <a:lnTo>
                    <a:pt x="101969" y="28336"/>
                  </a:lnTo>
                  <a:lnTo>
                    <a:pt x="101902" y="28872"/>
                  </a:lnTo>
                  <a:lnTo>
                    <a:pt x="101902" y="28872"/>
                  </a:lnTo>
                  <a:lnTo>
                    <a:pt x="101835" y="28980"/>
                  </a:lnTo>
                  <a:lnTo>
                    <a:pt x="101801" y="28980"/>
                  </a:lnTo>
                  <a:lnTo>
                    <a:pt x="101801" y="29194"/>
                  </a:lnTo>
                  <a:lnTo>
                    <a:pt x="101701" y="29194"/>
                  </a:lnTo>
                  <a:lnTo>
                    <a:pt x="101701" y="29194"/>
                  </a:lnTo>
                  <a:lnTo>
                    <a:pt x="101701" y="28980"/>
                  </a:lnTo>
                  <a:lnTo>
                    <a:pt x="101634" y="28658"/>
                  </a:lnTo>
                  <a:lnTo>
                    <a:pt x="101634" y="28443"/>
                  </a:lnTo>
                  <a:lnTo>
                    <a:pt x="101634" y="28336"/>
                  </a:lnTo>
                  <a:lnTo>
                    <a:pt x="101566" y="28336"/>
                  </a:lnTo>
                  <a:lnTo>
                    <a:pt x="101566" y="28121"/>
                  </a:lnTo>
                  <a:lnTo>
                    <a:pt x="101566" y="27906"/>
                  </a:lnTo>
                  <a:lnTo>
                    <a:pt x="101566" y="27799"/>
                  </a:lnTo>
                  <a:lnTo>
                    <a:pt x="101566" y="27584"/>
                  </a:lnTo>
                  <a:lnTo>
                    <a:pt x="101566" y="27370"/>
                  </a:lnTo>
                  <a:lnTo>
                    <a:pt x="101566" y="27262"/>
                  </a:lnTo>
                  <a:lnTo>
                    <a:pt x="101634" y="27048"/>
                  </a:lnTo>
                  <a:lnTo>
                    <a:pt x="101634" y="26940"/>
                  </a:lnTo>
                  <a:lnTo>
                    <a:pt x="101701" y="26726"/>
                  </a:lnTo>
                  <a:lnTo>
                    <a:pt x="101701" y="26404"/>
                  </a:lnTo>
                  <a:lnTo>
                    <a:pt x="101701" y="26189"/>
                  </a:lnTo>
                  <a:lnTo>
                    <a:pt x="101701" y="25974"/>
                  </a:lnTo>
                  <a:lnTo>
                    <a:pt x="101566" y="25974"/>
                  </a:lnTo>
                  <a:lnTo>
                    <a:pt x="101466" y="25974"/>
                  </a:lnTo>
                  <a:lnTo>
                    <a:pt x="101398" y="25867"/>
                  </a:lnTo>
                  <a:lnTo>
                    <a:pt x="101365" y="25867"/>
                  </a:lnTo>
                  <a:lnTo>
                    <a:pt x="101298" y="25867"/>
                  </a:lnTo>
                  <a:lnTo>
                    <a:pt x="101231" y="25652"/>
                  </a:lnTo>
                  <a:lnTo>
                    <a:pt x="101130" y="25438"/>
                  </a:lnTo>
                  <a:lnTo>
                    <a:pt x="101130" y="25116"/>
                  </a:lnTo>
                  <a:lnTo>
                    <a:pt x="101130" y="24794"/>
                  </a:lnTo>
                  <a:lnTo>
                    <a:pt x="101197" y="24579"/>
                  </a:lnTo>
                  <a:lnTo>
                    <a:pt x="101231" y="24472"/>
                  </a:lnTo>
                  <a:lnTo>
                    <a:pt x="101231" y="24257"/>
                  </a:lnTo>
                  <a:lnTo>
                    <a:pt x="101298" y="24257"/>
                  </a:lnTo>
                  <a:lnTo>
                    <a:pt x="101365" y="24257"/>
                  </a:lnTo>
                  <a:lnTo>
                    <a:pt x="101365" y="24257"/>
                  </a:lnTo>
                  <a:lnTo>
                    <a:pt x="101398" y="24042"/>
                  </a:lnTo>
                  <a:lnTo>
                    <a:pt x="101466" y="24042"/>
                  </a:lnTo>
                  <a:lnTo>
                    <a:pt x="101466" y="23935"/>
                  </a:lnTo>
                  <a:lnTo>
                    <a:pt x="101466" y="23720"/>
                  </a:lnTo>
                  <a:lnTo>
                    <a:pt x="101466" y="23398"/>
                  </a:lnTo>
                  <a:lnTo>
                    <a:pt x="101466" y="23184"/>
                  </a:lnTo>
                  <a:lnTo>
                    <a:pt x="101533" y="23184"/>
                  </a:lnTo>
                  <a:lnTo>
                    <a:pt x="101533" y="23076"/>
                  </a:lnTo>
                  <a:lnTo>
                    <a:pt x="101533" y="22647"/>
                  </a:lnTo>
                  <a:lnTo>
                    <a:pt x="101533" y="22540"/>
                  </a:lnTo>
                  <a:lnTo>
                    <a:pt x="101566" y="22110"/>
                  </a:lnTo>
                  <a:lnTo>
                    <a:pt x="101701" y="21788"/>
                  </a:lnTo>
                  <a:lnTo>
                    <a:pt x="101701" y="21574"/>
                  </a:lnTo>
                  <a:lnTo>
                    <a:pt x="101734" y="21574"/>
                  </a:lnTo>
                  <a:lnTo>
                    <a:pt x="101734" y="21466"/>
                  </a:lnTo>
                  <a:lnTo>
                    <a:pt x="101835" y="21466"/>
                  </a:lnTo>
                  <a:lnTo>
                    <a:pt x="101902" y="21574"/>
                  </a:lnTo>
                  <a:lnTo>
                    <a:pt x="101969" y="21574"/>
                  </a:lnTo>
                  <a:lnTo>
                    <a:pt x="102070" y="21788"/>
                  </a:lnTo>
                  <a:lnTo>
                    <a:pt x="102171" y="22003"/>
                  </a:lnTo>
                  <a:lnTo>
                    <a:pt x="102305" y="22003"/>
                  </a:lnTo>
                  <a:lnTo>
                    <a:pt x="102406" y="22110"/>
                  </a:lnTo>
                  <a:lnTo>
                    <a:pt x="102439" y="22110"/>
                  </a:lnTo>
                  <a:lnTo>
                    <a:pt x="102607" y="22003"/>
                  </a:lnTo>
                  <a:lnTo>
                    <a:pt x="102674" y="21788"/>
                  </a:lnTo>
                  <a:lnTo>
                    <a:pt x="102775" y="21466"/>
                  </a:lnTo>
                  <a:lnTo>
                    <a:pt x="102842" y="21252"/>
                  </a:lnTo>
                  <a:lnTo>
                    <a:pt x="102842" y="21144"/>
                  </a:lnTo>
                  <a:lnTo>
                    <a:pt x="102909" y="21144"/>
                  </a:lnTo>
                  <a:lnTo>
                    <a:pt x="103010" y="20930"/>
                  </a:lnTo>
                  <a:close/>
                  <a:moveTo>
                    <a:pt x="108449" y="20715"/>
                  </a:moveTo>
                  <a:lnTo>
                    <a:pt x="108550" y="20930"/>
                  </a:lnTo>
                  <a:lnTo>
                    <a:pt x="108651" y="20930"/>
                  </a:lnTo>
                  <a:lnTo>
                    <a:pt x="108718" y="21144"/>
                  </a:lnTo>
                  <a:lnTo>
                    <a:pt x="108785" y="21144"/>
                  </a:lnTo>
                  <a:lnTo>
                    <a:pt x="108819" y="21252"/>
                  </a:lnTo>
                  <a:lnTo>
                    <a:pt x="108886" y="21466"/>
                  </a:lnTo>
                  <a:lnTo>
                    <a:pt x="108886" y="21574"/>
                  </a:lnTo>
                  <a:lnTo>
                    <a:pt x="108886" y="21788"/>
                  </a:lnTo>
                  <a:lnTo>
                    <a:pt x="108886" y="22110"/>
                  </a:lnTo>
                  <a:lnTo>
                    <a:pt x="108819" y="22540"/>
                  </a:lnTo>
                  <a:lnTo>
                    <a:pt x="108886" y="22862"/>
                  </a:lnTo>
                  <a:lnTo>
                    <a:pt x="108886" y="22862"/>
                  </a:lnTo>
                  <a:lnTo>
                    <a:pt x="108953" y="23076"/>
                  </a:lnTo>
                  <a:lnTo>
                    <a:pt x="108987" y="23076"/>
                  </a:lnTo>
                  <a:lnTo>
                    <a:pt x="108987" y="23184"/>
                  </a:lnTo>
                  <a:lnTo>
                    <a:pt x="108987" y="23398"/>
                  </a:lnTo>
                  <a:lnTo>
                    <a:pt x="108953" y="23398"/>
                  </a:lnTo>
                  <a:lnTo>
                    <a:pt x="108953" y="23506"/>
                  </a:lnTo>
                  <a:lnTo>
                    <a:pt x="108886" y="23506"/>
                  </a:lnTo>
                  <a:lnTo>
                    <a:pt x="108819" y="23506"/>
                  </a:lnTo>
                  <a:lnTo>
                    <a:pt x="108718" y="23506"/>
                  </a:lnTo>
                  <a:lnTo>
                    <a:pt x="108651" y="23506"/>
                  </a:lnTo>
                  <a:lnTo>
                    <a:pt x="108550" y="23506"/>
                  </a:lnTo>
                  <a:lnTo>
                    <a:pt x="108517" y="23506"/>
                  </a:lnTo>
                  <a:lnTo>
                    <a:pt x="108449" y="23506"/>
                  </a:lnTo>
                  <a:lnTo>
                    <a:pt x="108382" y="23506"/>
                  </a:lnTo>
                  <a:lnTo>
                    <a:pt x="108349" y="23398"/>
                  </a:lnTo>
                  <a:lnTo>
                    <a:pt x="108349" y="23506"/>
                  </a:lnTo>
                  <a:lnTo>
                    <a:pt x="108282" y="23506"/>
                  </a:lnTo>
                  <a:lnTo>
                    <a:pt x="108214" y="23506"/>
                  </a:lnTo>
                  <a:lnTo>
                    <a:pt x="108114" y="23720"/>
                  </a:lnTo>
                  <a:lnTo>
                    <a:pt x="107912" y="23720"/>
                  </a:lnTo>
                  <a:lnTo>
                    <a:pt x="107912" y="23506"/>
                  </a:lnTo>
                  <a:lnTo>
                    <a:pt x="107845" y="23398"/>
                  </a:lnTo>
                  <a:lnTo>
                    <a:pt x="107845" y="23184"/>
                  </a:lnTo>
                  <a:lnTo>
                    <a:pt x="107845" y="23184"/>
                  </a:lnTo>
                  <a:lnTo>
                    <a:pt x="107845" y="23076"/>
                  </a:lnTo>
                  <a:lnTo>
                    <a:pt x="107845" y="22862"/>
                  </a:lnTo>
                  <a:lnTo>
                    <a:pt x="107778" y="22862"/>
                  </a:lnTo>
                  <a:lnTo>
                    <a:pt x="107744" y="22647"/>
                  </a:lnTo>
                  <a:lnTo>
                    <a:pt x="107610" y="22647"/>
                  </a:lnTo>
                  <a:lnTo>
                    <a:pt x="107576" y="22647"/>
                  </a:lnTo>
                  <a:lnTo>
                    <a:pt x="107509" y="22647"/>
                  </a:lnTo>
                  <a:lnTo>
                    <a:pt x="107442" y="22647"/>
                  </a:lnTo>
                  <a:lnTo>
                    <a:pt x="107409" y="22647"/>
                  </a:lnTo>
                  <a:lnTo>
                    <a:pt x="107341" y="22540"/>
                  </a:lnTo>
                  <a:lnTo>
                    <a:pt x="107308" y="22540"/>
                  </a:lnTo>
                  <a:lnTo>
                    <a:pt x="107241" y="22325"/>
                  </a:lnTo>
                  <a:lnTo>
                    <a:pt x="107140" y="22325"/>
                  </a:lnTo>
                  <a:lnTo>
                    <a:pt x="107140" y="22003"/>
                  </a:lnTo>
                  <a:lnTo>
                    <a:pt x="107241" y="21788"/>
                  </a:lnTo>
                  <a:lnTo>
                    <a:pt x="107341" y="21574"/>
                  </a:lnTo>
                  <a:lnTo>
                    <a:pt x="107409" y="21574"/>
                  </a:lnTo>
                  <a:lnTo>
                    <a:pt x="107442" y="21574"/>
                  </a:lnTo>
                  <a:lnTo>
                    <a:pt x="107442" y="21788"/>
                  </a:lnTo>
                  <a:lnTo>
                    <a:pt x="107442" y="21788"/>
                  </a:lnTo>
                  <a:lnTo>
                    <a:pt x="107509" y="21574"/>
                  </a:lnTo>
                  <a:lnTo>
                    <a:pt x="107576" y="21466"/>
                  </a:lnTo>
                  <a:lnTo>
                    <a:pt x="107610" y="21466"/>
                  </a:lnTo>
                  <a:lnTo>
                    <a:pt x="107677" y="21252"/>
                  </a:lnTo>
                  <a:lnTo>
                    <a:pt x="107778" y="21252"/>
                  </a:lnTo>
                  <a:lnTo>
                    <a:pt x="107912" y="21252"/>
                  </a:lnTo>
                  <a:lnTo>
                    <a:pt x="108013" y="21252"/>
                  </a:lnTo>
                  <a:lnTo>
                    <a:pt x="108114" y="21252"/>
                  </a:lnTo>
                  <a:lnTo>
                    <a:pt x="108181" y="21144"/>
                  </a:lnTo>
                  <a:lnTo>
                    <a:pt x="108214" y="20930"/>
                  </a:lnTo>
                  <a:lnTo>
                    <a:pt x="108349" y="20930"/>
                  </a:lnTo>
                  <a:lnTo>
                    <a:pt x="108449" y="20715"/>
                  </a:lnTo>
                  <a:close/>
                  <a:moveTo>
                    <a:pt x="107140" y="19534"/>
                  </a:moveTo>
                  <a:lnTo>
                    <a:pt x="107174" y="19534"/>
                  </a:lnTo>
                  <a:lnTo>
                    <a:pt x="107308" y="19534"/>
                  </a:lnTo>
                  <a:lnTo>
                    <a:pt x="107341" y="19642"/>
                  </a:lnTo>
                  <a:lnTo>
                    <a:pt x="107409" y="19642"/>
                  </a:lnTo>
                  <a:lnTo>
                    <a:pt x="107442" y="19856"/>
                  </a:lnTo>
                  <a:lnTo>
                    <a:pt x="107442" y="20071"/>
                  </a:lnTo>
                  <a:lnTo>
                    <a:pt x="107509" y="20178"/>
                  </a:lnTo>
                  <a:lnTo>
                    <a:pt x="107442" y="20393"/>
                  </a:lnTo>
                  <a:lnTo>
                    <a:pt x="107409" y="20715"/>
                  </a:lnTo>
                  <a:lnTo>
                    <a:pt x="107341" y="20930"/>
                  </a:lnTo>
                  <a:lnTo>
                    <a:pt x="107308" y="20930"/>
                  </a:lnTo>
                  <a:lnTo>
                    <a:pt x="107174" y="20930"/>
                  </a:lnTo>
                  <a:lnTo>
                    <a:pt x="107140" y="20930"/>
                  </a:lnTo>
                  <a:lnTo>
                    <a:pt x="107073" y="20715"/>
                  </a:lnTo>
                  <a:lnTo>
                    <a:pt x="106972" y="20608"/>
                  </a:lnTo>
                  <a:lnTo>
                    <a:pt x="107006" y="20178"/>
                  </a:lnTo>
                  <a:lnTo>
                    <a:pt x="107073" y="19856"/>
                  </a:lnTo>
                  <a:lnTo>
                    <a:pt x="107073" y="19642"/>
                  </a:lnTo>
                  <a:lnTo>
                    <a:pt x="107073" y="19642"/>
                  </a:lnTo>
                  <a:lnTo>
                    <a:pt x="107073" y="19534"/>
                  </a:lnTo>
                  <a:lnTo>
                    <a:pt x="107140" y="19534"/>
                  </a:lnTo>
                  <a:close/>
                  <a:moveTo>
                    <a:pt x="90251" y="18246"/>
                  </a:moveTo>
                  <a:lnTo>
                    <a:pt x="90251" y="18246"/>
                  </a:lnTo>
                  <a:lnTo>
                    <a:pt x="90251" y="18246"/>
                  </a:lnTo>
                  <a:lnTo>
                    <a:pt x="90251" y="18461"/>
                  </a:lnTo>
                  <a:lnTo>
                    <a:pt x="90251" y="18246"/>
                  </a:lnTo>
                  <a:close/>
                  <a:moveTo>
                    <a:pt x="90318" y="17924"/>
                  </a:moveTo>
                  <a:lnTo>
                    <a:pt x="90352" y="17924"/>
                  </a:lnTo>
                  <a:lnTo>
                    <a:pt x="90419" y="17924"/>
                  </a:lnTo>
                  <a:lnTo>
                    <a:pt x="90520" y="18139"/>
                  </a:lnTo>
                  <a:lnTo>
                    <a:pt x="90587" y="18461"/>
                  </a:lnTo>
                  <a:lnTo>
                    <a:pt x="90654" y="18676"/>
                  </a:lnTo>
                  <a:lnTo>
                    <a:pt x="90688" y="18783"/>
                  </a:lnTo>
                  <a:lnTo>
                    <a:pt x="90755" y="18783"/>
                  </a:lnTo>
                  <a:lnTo>
                    <a:pt x="90755" y="19212"/>
                  </a:lnTo>
                  <a:lnTo>
                    <a:pt x="90789" y="19534"/>
                  </a:lnTo>
                  <a:lnTo>
                    <a:pt x="90789" y="19856"/>
                  </a:lnTo>
                  <a:lnTo>
                    <a:pt x="90755" y="20071"/>
                  </a:lnTo>
                  <a:lnTo>
                    <a:pt x="90755" y="20071"/>
                  </a:lnTo>
                  <a:lnTo>
                    <a:pt x="90688" y="19856"/>
                  </a:lnTo>
                  <a:lnTo>
                    <a:pt x="90688" y="19534"/>
                  </a:lnTo>
                  <a:lnTo>
                    <a:pt x="90654" y="19320"/>
                  </a:lnTo>
                  <a:lnTo>
                    <a:pt x="90587" y="19320"/>
                  </a:lnTo>
                  <a:lnTo>
                    <a:pt x="90486" y="19212"/>
                  </a:lnTo>
                  <a:lnTo>
                    <a:pt x="90419" y="18998"/>
                  </a:lnTo>
                  <a:lnTo>
                    <a:pt x="90318" y="18676"/>
                  </a:lnTo>
                  <a:lnTo>
                    <a:pt x="90251" y="18246"/>
                  </a:lnTo>
                  <a:lnTo>
                    <a:pt x="90251" y="18246"/>
                  </a:lnTo>
                  <a:lnTo>
                    <a:pt x="90318" y="18139"/>
                  </a:lnTo>
                  <a:lnTo>
                    <a:pt x="90318" y="17924"/>
                  </a:lnTo>
                  <a:close/>
                  <a:moveTo>
                    <a:pt x="104387" y="17924"/>
                  </a:moveTo>
                  <a:lnTo>
                    <a:pt x="104420" y="17924"/>
                  </a:lnTo>
                  <a:lnTo>
                    <a:pt x="104420" y="18246"/>
                  </a:lnTo>
                  <a:lnTo>
                    <a:pt x="104387" y="18676"/>
                  </a:lnTo>
                  <a:lnTo>
                    <a:pt x="104320" y="18783"/>
                  </a:lnTo>
                  <a:lnTo>
                    <a:pt x="104286" y="18998"/>
                  </a:lnTo>
                  <a:lnTo>
                    <a:pt x="104152" y="19212"/>
                  </a:lnTo>
                  <a:lnTo>
                    <a:pt x="104118" y="19212"/>
                  </a:lnTo>
                  <a:lnTo>
                    <a:pt x="104051" y="19212"/>
                  </a:lnTo>
                  <a:lnTo>
                    <a:pt x="104051" y="19212"/>
                  </a:lnTo>
                  <a:lnTo>
                    <a:pt x="103984" y="19320"/>
                  </a:lnTo>
                  <a:lnTo>
                    <a:pt x="103984" y="19534"/>
                  </a:lnTo>
                  <a:lnTo>
                    <a:pt x="103883" y="19642"/>
                  </a:lnTo>
                  <a:lnTo>
                    <a:pt x="103816" y="19642"/>
                  </a:lnTo>
                  <a:lnTo>
                    <a:pt x="103715" y="19642"/>
                  </a:lnTo>
                  <a:lnTo>
                    <a:pt x="103682" y="19642"/>
                  </a:lnTo>
                  <a:lnTo>
                    <a:pt x="103614" y="19534"/>
                  </a:lnTo>
                  <a:lnTo>
                    <a:pt x="103547" y="19320"/>
                  </a:lnTo>
                  <a:lnTo>
                    <a:pt x="103514" y="19320"/>
                  </a:lnTo>
                  <a:lnTo>
                    <a:pt x="103447" y="19212"/>
                  </a:lnTo>
                  <a:lnTo>
                    <a:pt x="103379" y="19212"/>
                  </a:lnTo>
                  <a:lnTo>
                    <a:pt x="103346" y="19212"/>
                  </a:lnTo>
                  <a:lnTo>
                    <a:pt x="102674" y="19212"/>
                  </a:lnTo>
                  <a:lnTo>
                    <a:pt x="102439" y="18998"/>
                  </a:lnTo>
                  <a:lnTo>
                    <a:pt x="102439" y="19212"/>
                  </a:lnTo>
                  <a:lnTo>
                    <a:pt x="102406" y="19320"/>
                  </a:lnTo>
                  <a:lnTo>
                    <a:pt x="102339" y="19320"/>
                  </a:lnTo>
                  <a:lnTo>
                    <a:pt x="102305" y="19320"/>
                  </a:lnTo>
                  <a:lnTo>
                    <a:pt x="102238" y="19320"/>
                  </a:lnTo>
                  <a:lnTo>
                    <a:pt x="102171" y="19534"/>
                  </a:lnTo>
                  <a:lnTo>
                    <a:pt x="102070" y="19642"/>
                  </a:lnTo>
                  <a:lnTo>
                    <a:pt x="102003" y="19642"/>
                  </a:lnTo>
                  <a:lnTo>
                    <a:pt x="102003" y="19856"/>
                  </a:lnTo>
                  <a:lnTo>
                    <a:pt x="101969" y="20071"/>
                  </a:lnTo>
                  <a:lnTo>
                    <a:pt x="101902" y="20071"/>
                  </a:lnTo>
                  <a:lnTo>
                    <a:pt x="101835" y="20071"/>
                  </a:lnTo>
                  <a:lnTo>
                    <a:pt x="101734" y="20178"/>
                  </a:lnTo>
                  <a:lnTo>
                    <a:pt x="101701" y="20393"/>
                  </a:lnTo>
                  <a:lnTo>
                    <a:pt x="101566" y="20608"/>
                  </a:lnTo>
                  <a:lnTo>
                    <a:pt x="101533" y="20393"/>
                  </a:lnTo>
                  <a:lnTo>
                    <a:pt x="101533" y="20071"/>
                  </a:lnTo>
                  <a:lnTo>
                    <a:pt x="101533" y="19856"/>
                  </a:lnTo>
                  <a:lnTo>
                    <a:pt x="101566" y="19534"/>
                  </a:lnTo>
                  <a:lnTo>
                    <a:pt x="101634" y="19320"/>
                  </a:lnTo>
                  <a:lnTo>
                    <a:pt x="101701" y="19212"/>
                  </a:lnTo>
                  <a:lnTo>
                    <a:pt x="101801" y="18998"/>
                  </a:lnTo>
                  <a:lnTo>
                    <a:pt x="101969" y="18998"/>
                  </a:lnTo>
                  <a:lnTo>
                    <a:pt x="102070" y="18998"/>
                  </a:lnTo>
                  <a:lnTo>
                    <a:pt x="102171" y="18783"/>
                  </a:lnTo>
                  <a:lnTo>
                    <a:pt x="102238" y="18783"/>
                  </a:lnTo>
                  <a:lnTo>
                    <a:pt x="102305" y="18461"/>
                  </a:lnTo>
                  <a:lnTo>
                    <a:pt x="102339" y="18246"/>
                  </a:lnTo>
                  <a:lnTo>
                    <a:pt x="102406" y="18246"/>
                  </a:lnTo>
                  <a:lnTo>
                    <a:pt x="104152" y="18246"/>
                  </a:lnTo>
                  <a:lnTo>
                    <a:pt x="104152" y="18139"/>
                  </a:lnTo>
                  <a:lnTo>
                    <a:pt x="104152" y="18139"/>
                  </a:lnTo>
                  <a:lnTo>
                    <a:pt x="104219" y="17924"/>
                  </a:lnTo>
                  <a:lnTo>
                    <a:pt x="104286" y="17924"/>
                  </a:lnTo>
                  <a:lnTo>
                    <a:pt x="104387" y="17924"/>
                  </a:lnTo>
                  <a:close/>
                  <a:moveTo>
                    <a:pt x="106099" y="16207"/>
                  </a:moveTo>
                  <a:lnTo>
                    <a:pt x="106133" y="16314"/>
                  </a:lnTo>
                  <a:lnTo>
                    <a:pt x="106133" y="16529"/>
                  </a:lnTo>
                  <a:lnTo>
                    <a:pt x="106133" y="16744"/>
                  </a:lnTo>
                  <a:lnTo>
                    <a:pt x="106099" y="16851"/>
                  </a:lnTo>
                  <a:lnTo>
                    <a:pt x="106099" y="16851"/>
                  </a:lnTo>
                  <a:lnTo>
                    <a:pt x="106032" y="17066"/>
                  </a:lnTo>
                  <a:lnTo>
                    <a:pt x="105965" y="17066"/>
                  </a:lnTo>
                  <a:lnTo>
                    <a:pt x="105965" y="17280"/>
                  </a:lnTo>
                  <a:lnTo>
                    <a:pt x="105965" y="17388"/>
                  </a:lnTo>
                  <a:lnTo>
                    <a:pt x="105965" y="17924"/>
                  </a:lnTo>
                  <a:lnTo>
                    <a:pt x="106099" y="17924"/>
                  </a:lnTo>
                  <a:lnTo>
                    <a:pt x="106200" y="17924"/>
                  </a:lnTo>
                  <a:lnTo>
                    <a:pt x="106233" y="17924"/>
                  </a:lnTo>
                  <a:lnTo>
                    <a:pt x="106301" y="17924"/>
                  </a:lnTo>
                  <a:lnTo>
                    <a:pt x="106301" y="18139"/>
                  </a:lnTo>
                  <a:lnTo>
                    <a:pt x="106301" y="18246"/>
                  </a:lnTo>
                  <a:lnTo>
                    <a:pt x="106233" y="18461"/>
                  </a:lnTo>
                  <a:lnTo>
                    <a:pt x="106233" y="18676"/>
                  </a:lnTo>
                  <a:lnTo>
                    <a:pt x="106301" y="18783"/>
                  </a:lnTo>
                  <a:lnTo>
                    <a:pt x="106301" y="18783"/>
                  </a:lnTo>
                  <a:lnTo>
                    <a:pt x="106368" y="18783"/>
                  </a:lnTo>
                  <a:lnTo>
                    <a:pt x="106401" y="18998"/>
                  </a:lnTo>
                  <a:lnTo>
                    <a:pt x="106401" y="19212"/>
                  </a:lnTo>
                  <a:lnTo>
                    <a:pt x="106468" y="19320"/>
                  </a:lnTo>
                  <a:lnTo>
                    <a:pt x="106401" y="19642"/>
                  </a:lnTo>
                  <a:lnTo>
                    <a:pt x="106401" y="20071"/>
                  </a:lnTo>
                  <a:lnTo>
                    <a:pt x="106368" y="19856"/>
                  </a:lnTo>
                  <a:lnTo>
                    <a:pt x="106301" y="19856"/>
                  </a:lnTo>
                  <a:lnTo>
                    <a:pt x="106200" y="19856"/>
                  </a:lnTo>
                  <a:lnTo>
                    <a:pt x="106099" y="19856"/>
                  </a:lnTo>
                  <a:lnTo>
                    <a:pt x="105931" y="19856"/>
                  </a:lnTo>
                  <a:lnTo>
                    <a:pt x="105931" y="19856"/>
                  </a:lnTo>
                  <a:lnTo>
                    <a:pt x="105864" y="20071"/>
                  </a:lnTo>
                  <a:lnTo>
                    <a:pt x="105931" y="20393"/>
                  </a:lnTo>
                  <a:lnTo>
                    <a:pt x="105931" y="20930"/>
                  </a:lnTo>
                  <a:lnTo>
                    <a:pt x="105931" y="21252"/>
                  </a:lnTo>
                  <a:lnTo>
                    <a:pt x="105864" y="21788"/>
                  </a:lnTo>
                  <a:lnTo>
                    <a:pt x="105797" y="21788"/>
                  </a:lnTo>
                  <a:lnTo>
                    <a:pt x="105696" y="22003"/>
                  </a:lnTo>
                  <a:lnTo>
                    <a:pt x="105629" y="21788"/>
                  </a:lnTo>
                  <a:lnTo>
                    <a:pt x="105595" y="21788"/>
                  </a:lnTo>
                  <a:lnTo>
                    <a:pt x="105595" y="21788"/>
                  </a:lnTo>
                  <a:lnTo>
                    <a:pt x="105528" y="21788"/>
                  </a:lnTo>
                  <a:lnTo>
                    <a:pt x="105495" y="21788"/>
                  </a:lnTo>
                  <a:lnTo>
                    <a:pt x="105495" y="21466"/>
                  </a:lnTo>
                  <a:lnTo>
                    <a:pt x="105495" y="21144"/>
                  </a:lnTo>
                  <a:lnTo>
                    <a:pt x="105495" y="20930"/>
                  </a:lnTo>
                  <a:lnTo>
                    <a:pt x="105495" y="20715"/>
                  </a:lnTo>
                  <a:lnTo>
                    <a:pt x="105495" y="20393"/>
                  </a:lnTo>
                  <a:lnTo>
                    <a:pt x="105528" y="20071"/>
                  </a:lnTo>
                  <a:lnTo>
                    <a:pt x="105528" y="19856"/>
                  </a:lnTo>
                  <a:lnTo>
                    <a:pt x="105595" y="19642"/>
                  </a:lnTo>
                  <a:lnTo>
                    <a:pt x="105595" y="19320"/>
                  </a:lnTo>
                  <a:lnTo>
                    <a:pt x="105595" y="18998"/>
                  </a:lnTo>
                  <a:lnTo>
                    <a:pt x="105595" y="18783"/>
                  </a:lnTo>
                  <a:lnTo>
                    <a:pt x="105629" y="18676"/>
                  </a:lnTo>
                  <a:lnTo>
                    <a:pt x="105595" y="18461"/>
                  </a:lnTo>
                  <a:lnTo>
                    <a:pt x="105595" y="18139"/>
                  </a:lnTo>
                  <a:lnTo>
                    <a:pt x="105595" y="17924"/>
                  </a:lnTo>
                  <a:lnTo>
                    <a:pt x="105595" y="17710"/>
                  </a:lnTo>
                  <a:lnTo>
                    <a:pt x="105595" y="17602"/>
                  </a:lnTo>
                  <a:lnTo>
                    <a:pt x="105595" y="17388"/>
                  </a:lnTo>
                  <a:lnTo>
                    <a:pt x="105629" y="17388"/>
                  </a:lnTo>
                  <a:lnTo>
                    <a:pt x="105696" y="17388"/>
                  </a:lnTo>
                  <a:lnTo>
                    <a:pt x="105763" y="17280"/>
                  </a:lnTo>
                  <a:lnTo>
                    <a:pt x="105797" y="17066"/>
                  </a:lnTo>
                  <a:lnTo>
                    <a:pt x="105864" y="16851"/>
                  </a:lnTo>
                  <a:lnTo>
                    <a:pt x="105931" y="16744"/>
                  </a:lnTo>
                  <a:lnTo>
                    <a:pt x="106032" y="16314"/>
                  </a:lnTo>
                  <a:lnTo>
                    <a:pt x="106099" y="16207"/>
                  </a:lnTo>
                  <a:close/>
                  <a:moveTo>
                    <a:pt x="89714" y="15456"/>
                  </a:moveTo>
                  <a:lnTo>
                    <a:pt x="89815" y="15670"/>
                  </a:lnTo>
                  <a:lnTo>
                    <a:pt x="89882" y="15778"/>
                  </a:lnTo>
                  <a:lnTo>
                    <a:pt x="89882" y="15992"/>
                  </a:lnTo>
                  <a:lnTo>
                    <a:pt x="89882" y="16207"/>
                  </a:lnTo>
                  <a:lnTo>
                    <a:pt x="89916" y="16314"/>
                  </a:lnTo>
                  <a:lnTo>
                    <a:pt x="89983" y="16314"/>
                  </a:lnTo>
                  <a:lnTo>
                    <a:pt x="90050" y="16529"/>
                  </a:lnTo>
                  <a:lnTo>
                    <a:pt x="90050" y="16851"/>
                  </a:lnTo>
                  <a:lnTo>
                    <a:pt x="89916" y="16851"/>
                  </a:lnTo>
                  <a:lnTo>
                    <a:pt x="89882" y="16851"/>
                  </a:lnTo>
                  <a:lnTo>
                    <a:pt x="89815" y="16744"/>
                  </a:lnTo>
                  <a:lnTo>
                    <a:pt x="89748" y="16529"/>
                  </a:lnTo>
                  <a:lnTo>
                    <a:pt x="89748" y="16314"/>
                  </a:lnTo>
                  <a:lnTo>
                    <a:pt x="89748" y="16207"/>
                  </a:lnTo>
                  <a:lnTo>
                    <a:pt x="89714" y="15992"/>
                  </a:lnTo>
                  <a:lnTo>
                    <a:pt x="89714" y="15778"/>
                  </a:lnTo>
                  <a:lnTo>
                    <a:pt x="89714" y="15778"/>
                  </a:lnTo>
                  <a:lnTo>
                    <a:pt x="89714" y="15670"/>
                  </a:lnTo>
                  <a:lnTo>
                    <a:pt x="89714" y="15456"/>
                  </a:lnTo>
                  <a:close/>
                  <a:moveTo>
                    <a:pt x="89445" y="11055"/>
                  </a:moveTo>
                  <a:lnTo>
                    <a:pt x="89479" y="11270"/>
                  </a:lnTo>
                  <a:lnTo>
                    <a:pt x="89479" y="11270"/>
                  </a:lnTo>
                  <a:lnTo>
                    <a:pt x="89580" y="11484"/>
                  </a:lnTo>
                  <a:lnTo>
                    <a:pt x="89647" y="11592"/>
                  </a:lnTo>
                  <a:lnTo>
                    <a:pt x="89714" y="11806"/>
                  </a:lnTo>
                  <a:lnTo>
                    <a:pt x="89748" y="11806"/>
                  </a:lnTo>
                  <a:lnTo>
                    <a:pt x="89815" y="11806"/>
                  </a:lnTo>
                  <a:lnTo>
                    <a:pt x="89882" y="11914"/>
                  </a:lnTo>
                  <a:lnTo>
                    <a:pt x="89916" y="12128"/>
                  </a:lnTo>
                  <a:lnTo>
                    <a:pt x="90050" y="12128"/>
                  </a:lnTo>
                  <a:lnTo>
                    <a:pt x="90151" y="12128"/>
                  </a:lnTo>
                  <a:lnTo>
                    <a:pt x="90318" y="11914"/>
                  </a:lnTo>
                  <a:lnTo>
                    <a:pt x="90419" y="11806"/>
                  </a:lnTo>
                  <a:lnTo>
                    <a:pt x="90486" y="12128"/>
                  </a:lnTo>
                  <a:lnTo>
                    <a:pt x="90587" y="12450"/>
                  </a:lnTo>
                  <a:lnTo>
                    <a:pt x="90654" y="12880"/>
                  </a:lnTo>
                  <a:lnTo>
                    <a:pt x="90688" y="12987"/>
                  </a:lnTo>
                  <a:lnTo>
                    <a:pt x="90688" y="12987"/>
                  </a:lnTo>
                  <a:lnTo>
                    <a:pt x="90755" y="12987"/>
                  </a:lnTo>
                  <a:lnTo>
                    <a:pt x="90789" y="12987"/>
                  </a:lnTo>
                  <a:lnTo>
                    <a:pt x="90755" y="13202"/>
                  </a:lnTo>
                  <a:lnTo>
                    <a:pt x="90789" y="13416"/>
                  </a:lnTo>
                  <a:lnTo>
                    <a:pt x="90789" y="13524"/>
                  </a:lnTo>
                  <a:lnTo>
                    <a:pt x="90789" y="13738"/>
                  </a:lnTo>
                  <a:lnTo>
                    <a:pt x="90856" y="13738"/>
                  </a:lnTo>
                  <a:lnTo>
                    <a:pt x="90856" y="13738"/>
                  </a:lnTo>
                  <a:lnTo>
                    <a:pt x="90923" y="13846"/>
                  </a:lnTo>
                  <a:lnTo>
                    <a:pt x="91024" y="13846"/>
                  </a:lnTo>
                  <a:lnTo>
                    <a:pt x="91124" y="14060"/>
                  </a:lnTo>
                  <a:lnTo>
                    <a:pt x="91124" y="14275"/>
                  </a:lnTo>
                  <a:lnTo>
                    <a:pt x="91124" y="14275"/>
                  </a:lnTo>
                  <a:lnTo>
                    <a:pt x="91191" y="14382"/>
                  </a:lnTo>
                  <a:lnTo>
                    <a:pt x="91259" y="14597"/>
                  </a:lnTo>
                  <a:lnTo>
                    <a:pt x="91292" y="14597"/>
                  </a:lnTo>
                  <a:lnTo>
                    <a:pt x="91359" y="14812"/>
                  </a:lnTo>
                  <a:lnTo>
                    <a:pt x="91393" y="14919"/>
                  </a:lnTo>
                  <a:lnTo>
                    <a:pt x="91460" y="15134"/>
                  </a:lnTo>
                  <a:lnTo>
                    <a:pt x="91527" y="15348"/>
                  </a:lnTo>
                  <a:lnTo>
                    <a:pt x="91561" y="15456"/>
                  </a:lnTo>
                  <a:lnTo>
                    <a:pt x="91561" y="15670"/>
                  </a:lnTo>
                  <a:lnTo>
                    <a:pt x="91628" y="15778"/>
                  </a:lnTo>
                  <a:lnTo>
                    <a:pt x="91695" y="15992"/>
                  </a:lnTo>
                  <a:lnTo>
                    <a:pt x="91695" y="15992"/>
                  </a:lnTo>
                  <a:lnTo>
                    <a:pt x="91729" y="15992"/>
                  </a:lnTo>
                  <a:lnTo>
                    <a:pt x="91796" y="15992"/>
                  </a:lnTo>
                  <a:lnTo>
                    <a:pt x="91796" y="16207"/>
                  </a:lnTo>
                  <a:lnTo>
                    <a:pt x="91796" y="16314"/>
                  </a:lnTo>
                  <a:lnTo>
                    <a:pt x="91863" y="16529"/>
                  </a:lnTo>
                  <a:lnTo>
                    <a:pt x="91897" y="16744"/>
                  </a:lnTo>
                  <a:lnTo>
                    <a:pt x="91964" y="16851"/>
                  </a:lnTo>
                  <a:lnTo>
                    <a:pt x="92064" y="16851"/>
                  </a:lnTo>
                  <a:lnTo>
                    <a:pt x="92132" y="17066"/>
                  </a:lnTo>
                  <a:lnTo>
                    <a:pt x="92232" y="17066"/>
                  </a:lnTo>
                  <a:lnTo>
                    <a:pt x="92333" y="17066"/>
                  </a:lnTo>
                  <a:lnTo>
                    <a:pt x="92400" y="16851"/>
                  </a:lnTo>
                  <a:lnTo>
                    <a:pt x="92467" y="16851"/>
                  </a:lnTo>
                  <a:lnTo>
                    <a:pt x="92501" y="17066"/>
                  </a:lnTo>
                  <a:lnTo>
                    <a:pt x="92501" y="17066"/>
                  </a:lnTo>
                  <a:lnTo>
                    <a:pt x="92568" y="17280"/>
                  </a:lnTo>
                  <a:lnTo>
                    <a:pt x="92568" y="17388"/>
                  </a:lnTo>
                  <a:lnTo>
                    <a:pt x="92568" y="17602"/>
                  </a:lnTo>
                  <a:lnTo>
                    <a:pt x="92568" y="17710"/>
                  </a:lnTo>
                  <a:lnTo>
                    <a:pt x="92568" y="17924"/>
                  </a:lnTo>
                  <a:lnTo>
                    <a:pt x="92568" y="18139"/>
                  </a:lnTo>
                  <a:lnTo>
                    <a:pt x="92635" y="18246"/>
                  </a:lnTo>
                  <a:lnTo>
                    <a:pt x="92635" y="18246"/>
                  </a:lnTo>
                  <a:lnTo>
                    <a:pt x="92635" y="18461"/>
                  </a:lnTo>
                  <a:lnTo>
                    <a:pt x="92669" y="18676"/>
                  </a:lnTo>
                  <a:lnTo>
                    <a:pt x="92669" y="18676"/>
                  </a:lnTo>
                  <a:lnTo>
                    <a:pt x="92736" y="18783"/>
                  </a:lnTo>
                  <a:lnTo>
                    <a:pt x="92770" y="18998"/>
                  </a:lnTo>
                  <a:lnTo>
                    <a:pt x="92837" y="19212"/>
                  </a:lnTo>
                  <a:lnTo>
                    <a:pt x="92904" y="19212"/>
                  </a:lnTo>
                  <a:lnTo>
                    <a:pt x="92937" y="19212"/>
                  </a:lnTo>
                  <a:lnTo>
                    <a:pt x="93072" y="19212"/>
                  </a:lnTo>
                  <a:lnTo>
                    <a:pt x="93105" y="19212"/>
                  </a:lnTo>
                  <a:lnTo>
                    <a:pt x="93240" y="19212"/>
                  </a:lnTo>
                  <a:lnTo>
                    <a:pt x="93240" y="20930"/>
                  </a:lnTo>
                  <a:lnTo>
                    <a:pt x="93240" y="21144"/>
                  </a:lnTo>
                  <a:lnTo>
                    <a:pt x="93273" y="21252"/>
                  </a:lnTo>
                  <a:lnTo>
                    <a:pt x="93340" y="21252"/>
                  </a:lnTo>
                  <a:lnTo>
                    <a:pt x="93374" y="21466"/>
                  </a:lnTo>
                  <a:lnTo>
                    <a:pt x="93441" y="21574"/>
                  </a:lnTo>
                  <a:lnTo>
                    <a:pt x="93508" y="21574"/>
                  </a:lnTo>
                  <a:lnTo>
                    <a:pt x="93542" y="21788"/>
                  </a:lnTo>
                  <a:lnTo>
                    <a:pt x="93542" y="21788"/>
                  </a:lnTo>
                  <a:lnTo>
                    <a:pt x="93609" y="22003"/>
                  </a:lnTo>
                  <a:lnTo>
                    <a:pt x="93710" y="22003"/>
                  </a:lnTo>
                  <a:lnTo>
                    <a:pt x="93844" y="22003"/>
                  </a:lnTo>
                  <a:lnTo>
                    <a:pt x="93945" y="22003"/>
                  </a:lnTo>
                  <a:lnTo>
                    <a:pt x="93978" y="22003"/>
                  </a:lnTo>
                  <a:lnTo>
                    <a:pt x="93978" y="22110"/>
                  </a:lnTo>
                  <a:lnTo>
                    <a:pt x="94045" y="22110"/>
                  </a:lnTo>
                  <a:lnTo>
                    <a:pt x="93978" y="22540"/>
                  </a:lnTo>
                  <a:lnTo>
                    <a:pt x="93978" y="22862"/>
                  </a:lnTo>
                  <a:lnTo>
                    <a:pt x="93978" y="23184"/>
                  </a:lnTo>
                  <a:lnTo>
                    <a:pt x="94045" y="23506"/>
                  </a:lnTo>
                  <a:lnTo>
                    <a:pt x="94314" y="23506"/>
                  </a:lnTo>
                  <a:lnTo>
                    <a:pt x="94314" y="23184"/>
                  </a:lnTo>
                  <a:lnTo>
                    <a:pt x="94381" y="23076"/>
                  </a:lnTo>
                  <a:lnTo>
                    <a:pt x="94381" y="22862"/>
                  </a:lnTo>
                  <a:lnTo>
                    <a:pt x="94448" y="22862"/>
                  </a:lnTo>
                  <a:lnTo>
                    <a:pt x="94482" y="22647"/>
                  </a:lnTo>
                  <a:lnTo>
                    <a:pt x="94549" y="22647"/>
                  </a:lnTo>
                  <a:lnTo>
                    <a:pt x="94583" y="22647"/>
                  </a:lnTo>
                  <a:lnTo>
                    <a:pt x="94650" y="22647"/>
                  </a:lnTo>
                  <a:lnTo>
                    <a:pt x="94750" y="22647"/>
                  </a:lnTo>
                  <a:lnTo>
                    <a:pt x="94818" y="22862"/>
                  </a:lnTo>
                  <a:lnTo>
                    <a:pt x="94885" y="22862"/>
                  </a:lnTo>
                  <a:lnTo>
                    <a:pt x="94918" y="23076"/>
                  </a:lnTo>
                  <a:lnTo>
                    <a:pt x="94986" y="23184"/>
                  </a:lnTo>
                  <a:lnTo>
                    <a:pt x="94986" y="23398"/>
                  </a:lnTo>
                  <a:lnTo>
                    <a:pt x="94918" y="23506"/>
                  </a:lnTo>
                  <a:lnTo>
                    <a:pt x="94885" y="23720"/>
                  </a:lnTo>
                  <a:lnTo>
                    <a:pt x="94885" y="23935"/>
                  </a:lnTo>
                  <a:lnTo>
                    <a:pt x="94885" y="24042"/>
                  </a:lnTo>
                  <a:lnTo>
                    <a:pt x="94918" y="24042"/>
                  </a:lnTo>
                  <a:lnTo>
                    <a:pt x="94986" y="24257"/>
                  </a:lnTo>
                  <a:lnTo>
                    <a:pt x="95053" y="24257"/>
                  </a:lnTo>
                  <a:lnTo>
                    <a:pt x="95086" y="24257"/>
                  </a:lnTo>
                  <a:lnTo>
                    <a:pt x="95153" y="24257"/>
                  </a:lnTo>
                  <a:lnTo>
                    <a:pt x="95187" y="24579"/>
                  </a:lnTo>
                  <a:lnTo>
                    <a:pt x="95254" y="24794"/>
                  </a:lnTo>
                  <a:lnTo>
                    <a:pt x="95321" y="25008"/>
                  </a:lnTo>
                  <a:lnTo>
                    <a:pt x="95321" y="25116"/>
                  </a:lnTo>
                  <a:lnTo>
                    <a:pt x="95321" y="25330"/>
                  </a:lnTo>
                  <a:lnTo>
                    <a:pt x="95254" y="25330"/>
                  </a:lnTo>
                  <a:lnTo>
                    <a:pt x="95254" y="25438"/>
                  </a:lnTo>
                  <a:lnTo>
                    <a:pt x="95187" y="25438"/>
                  </a:lnTo>
                  <a:lnTo>
                    <a:pt x="95153" y="25438"/>
                  </a:lnTo>
                  <a:lnTo>
                    <a:pt x="95153" y="25438"/>
                  </a:lnTo>
                  <a:lnTo>
                    <a:pt x="95086" y="25330"/>
                  </a:lnTo>
                  <a:lnTo>
                    <a:pt x="94986" y="25330"/>
                  </a:lnTo>
                  <a:lnTo>
                    <a:pt x="94918" y="25330"/>
                  </a:lnTo>
                  <a:lnTo>
                    <a:pt x="94885" y="25330"/>
                  </a:lnTo>
                  <a:lnTo>
                    <a:pt x="94818" y="25438"/>
                  </a:lnTo>
                  <a:lnTo>
                    <a:pt x="94818" y="25652"/>
                  </a:lnTo>
                  <a:lnTo>
                    <a:pt x="94750" y="25867"/>
                  </a:lnTo>
                  <a:lnTo>
                    <a:pt x="94750" y="25974"/>
                  </a:lnTo>
                  <a:lnTo>
                    <a:pt x="94750" y="26404"/>
                  </a:lnTo>
                  <a:lnTo>
                    <a:pt x="94717" y="26726"/>
                  </a:lnTo>
                  <a:lnTo>
                    <a:pt x="94717" y="27048"/>
                  </a:lnTo>
                  <a:lnTo>
                    <a:pt x="94717" y="27048"/>
                  </a:lnTo>
                  <a:lnTo>
                    <a:pt x="94717" y="27262"/>
                  </a:lnTo>
                  <a:lnTo>
                    <a:pt x="94717" y="27584"/>
                  </a:lnTo>
                  <a:lnTo>
                    <a:pt x="94717" y="27906"/>
                  </a:lnTo>
                  <a:lnTo>
                    <a:pt x="94717" y="28336"/>
                  </a:lnTo>
                  <a:lnTo>
                    <a:pt x="94717" y="28658"/>
                  </a:lnTo>
                  <a:lnTo>
                    <a:pt x="94650" y="28872"/>
                  </a:lnTo>
                  <a:lnTo>
                    <a:pt x="94583" y="28980"/>
                  </a:lnTo>
                  <a:lnTo>
                    <a:pt x="94549" y="29194"/>
                  </a:lnTo>
                  <a:lnTo>
                    <a:pt x="94482" y="29302"/>
                  </a:lnTo>
                  <a:lnTo>
                    <a:pt x="94381" y="29302"/>
                  </a:lnTo>
                  <a:lnTo>
                    <a:pt x="94280" y="29302"/>
                  </a:lnTo>
                  <a:lnTo>
                    <a:pt x="94146" y="29302"/>
                  </a:lnTo>
                  <a:lnTo>
                    <a:pt x="94045" y="29302"/>
                  </a:lnTo>
                  <a:lnTo>
                    <a:pt x="93978" y="29302"/>
                  </a:lnTo>
                  <a:lnTo>
                    <a:pt x="93945" y="29302"/>
                  </a:lnTo>
                  <a:lnTo>
                    <a:pt x="93878" y="29516"/>
                  </a:lnTo>
                  <a:lnTo>
                    <a:pt x="93844" y="29516"/>
                  </a:lnTo>
                  <a:lnTo>
                    <a:pt x="93844" y="29302"/>
                  </a:lnTo>
                  <a:lnTo>
                    <a:pt x="93844" y="29194"/>
                  </a:lnTo>
                  <a:lnTo>
                    <a:pt x="93777" y="29194"/>
                  </a:lnTo>
                  <a:lnTo>
                    <a:pt x="93710" y="28980"/>
                  </a:lnTo>
                  <a:lnTo>
                    <a:pt x="93609" y="28658"/>
                  </a:lnTo>
                  <a:lnTo>
                    <a:pt x="93508" y="28443"/>
                  </a:lnTo>
                  <a:lnTo>
                    <a:pt x="93374" y="28121"/>
                  </a:lnTo>
                  <a:lnTo>
                    <a:pt x="93273" y="27799"/>
                  </a:lnTo>
                  <a:lnTo>
                    <a:pt x="93240" y="27370"/>
                  </a:lnTo>
                  <a:lnTo>
                    <a:pt x="93172" y="27262"/>
                  </a:lnTo>
                  <a:lnTo>
                    <a:pt x="93105" y="27048"/>
                  </a:lnTo>
                  <a:lnTo>
                    <a:pt x="93072" y="26726"/>
                  </a:lnTo>
                  <a:lnTo>
                    <a:pt x="92937" y="26511"/>
                  </a:lnTo>
                  <a:lnTo>
                    <a:pt x="92837" y="26189"/>
                  </a:lnTo>
                  <a:lnTo>
                    <a:pt x="92736" y="25867"/>
                  </a:lnTo>
                  <a:lnTo>
                    <a:pt x="92669" y="25652"/>
                  </a:lnTo>
                  <a:lnTo>
                    <a:pt x="92635" y="25438"/>
                  </a:lnTo>
                  <a:lnTo>
                    <a:pt x="92568" y="25330"/>
                  </a:lnTo>
                  <a:lnTo>
                    <a:pt x="92501" y="25116"/>
                  </a:lnTo>
                  <a:lnTo>
                    <a:pt x="92467" y="25008"/>
                  </a:lnTo>
                  <a:lnTo>
                    <a:pt x="92400" y="24794"/>
                  </a:lnTo>
                  <a:lnTo>
                    <a:pt x="92333" y="24579"/>
                  </a:lnTo>
                  <a:lnTo>
                    <a:pt x="92299" y="24472"/>
                  </a:lnTo>
                  <a:lnTo>
                    <a:pt x="92232" y="24042"/>
                  </a:lnTo>
                  <a:lnTo>
                    <a:pt x="92165" y="23720"/>
                  </a:lnTo>
                  <a:lnTo>
                    <a:pt x="92165" y="23506"/>
                  </a:lnTo>
                  <a:lnTo>
                    <a:pt x="92132" y="23398"/>
                  </a:lnTo>
                  <a:lnTo>
                    <a:pt x="92132" y="23076"/>
                  </a:lnTo>
                  <a:lnTo>
                    <a:pt x="92132" y="22647"/>
                  </a:lnTo>
                  <a:lnTo>
                    <a:pt x="92064" y="22325"/>
                  </a:lnTo>
                  <a:lnTo>
                    <a:pt x="91997" y="22003"/>
                  </a:lnTo>
                  <a:lnTo>
                    <a:pt x="91964" y="21788"/>
                  </a:lnTo>
                  <a:lnTo>
                    <a:pt x="91897" y="21574"/>
                  </a:lnTo>
                  <a:lnTo>
                    <a:pt x="91863" y="21252"/>
                  </a:lnTo>
                  <a:lnTo>
                    <a:pt x="91729" y="20930"/>
                  </a:lnTo>
                  <a:lnTo>
                    <a:pt x="91695" y="20608"/>
                  </a:lnTo>
                  <a:lnTo>
                    <a:pt x="91628" y="20608"/>
                  </a:lnTo>
                  <a:lnTo>
                    <a:pt x="91561" y="20393"/>
                  </a:lnTo>
                  <a:lnTo>
                    <a:pt x="91460" y="20071"/>
                  </a:lnTo>
                  <a:lnTo>
                    <a:pt x="91359" y="19856"/>
                  </a:lnTo>
                  <a:lnTo>
                    <a:pt x="91259" y="19534"/>
                  </a:lnTo>
                  <a:lnTo>
                    <a:pt x="91124" y="19212"/>
                  </a:lnTo>
                  <a:lnTo>
                    <a:pt x="91124" y="19212"/>
                  </a:lnTo>
                  <a:lnTo>
                    <a:pt x="91091" y="18998"/>
                  </a:lnTo>
                  <a:lnTo>
                    <a:pt x="91091" y="18783"/>
                  </a:lnTo>
                  <a:lnTo>
                    <a:pt x="91091" y="18461"/>
                  </a:lnTo>
                  <a:lnTo>
                    <a:pt x="91091" y="18139"/>
                  </a:lnTo>
                  <a:lnTo>
                    <a:pt x="91091" y="17924"/>
                  </a:lnTo>
                  <a:lnTo>
                    <a:pt x="91024" y="17602"/>
                  </a:lnTo>
                  <a:lnTo>
                    <a:pt x="90956" y="17280"/>
                  </a:lnTo>
                  <a:lnTo>
                    <a:pt x="90923" y="16851"/>
                  </a:lnTo>
                  <a:lnTo>
                    <a:pt x="90789" y="16529"/>
                  </a:lnTo>
                  <a:lnTo>
                    <a:pt x="90755" y="16529"/>
                  </a:lnTo>
                  <a:lnTo>
                    <a:pt x="90688" y="16529"/>
                  </a:lnTo>
                  <a:lnTo>
                    <a:pt x="90654" y="16529"/>
                  </a:lnTo>
                  <a:lnTo>
                    <a:pt x="90520" y="16314"/>
                  </a:lnTo>
                  <a:lnTo>
                    <a:pt x="90486" y="16314"/>
                  </a:lnTo>
                  <a:lnTo>
                    <a:pt x="90486" y="16207"/>
                  </a:lnTo>
                  <a:lnTo>
                    <a:pt x="90486" y="16207"/>
                  </a:lnTo>
                  <a:lnTo>
                    <a:pt x="90419" y="15778"/>
                  </a:lnTo>
                  <a:lnTo>
                    <a:pt x="90419" y="15670"/>
                  </a:lnTo>
                  <a:lnTo>
                    <a:pt x="90352" y="15348"/>
                  </a:lnTo>
                  <a:lnTo>
                    <a:pt x="90318" y="14919"/>
                  </a:lnTo>
                  <a:lnTo>
                    <a:pt x="90251" y="14812"/>
                  </a:lnTo>
                  <a:lnTo>
                    <a:pt x="90184" y="14597"/>
                  </a:lnTo>
                  <a:lnTo>
                    <a:pt x="90184" y="14382"/>
                  </a:lnTo>
                  <a:lnTo>
                    <a:pt x="90151" y="14275"/>
                  </a:lnTo>
                  <a:lnTo>
                    <a:pt x="90083" y="14060"/>
                  </a:lnTo>
                  <a:lnTo>
                    <a:pt x="90050" y="13846"/>
                  </a:lnTo>
                  <a:lnTo>
                    <a:pt x="89916" y="13846"/>
                  </a:lnTo>
                  <a:lnTo>
                    <a:pt x="89815" y="13738"/>
                  </a:lnTo>
                  <a:lnTo>
                    <a:pt x="89748" y="13524"/>
                  </a:lnTo>
                  <a:lnTo>
                    <a:pt x="89714" y="13416"/>
                  </a:lnTo>
                  <a:lnTo>
                    <a:pt x="89580" y="12987"/>
                  </a:lnTo>
                  <a:lnTo>
                    <a:pt x="89546" y="12880"/>
                  </a:lnTo>
                  <a:lnTo>
                    <a:pt x="89479" y="12665"/>
                  </a:lnTo>
                  <a:lnTo>
                    <a:pt x="89445" y="12450"/>
                  </a:lnTo>
                  <a:lnTo>
                    <a:pt x="89445" y="12343"/>
                  </a:lnTo>
                  <a:lnTo>
                    <a:pt x="89311" y="11914"/>
                  </a:lnTo>
                  <a:lnTo>
                    <a:pt x="89311" y="11592"/>
                  </a:lnTo>
                  <a:lnTo>
                    <a:pt x="89311" y="11484"/>
                  </a:lnTo>
                  <a:lnTo>
                    <a:pt x="89311" y="11270"/>
                  </a:lnTo>
                  <a:lnTo>
                    <a:pt x="89311" y="11270"/>
                  </a:lnTo>
                  <a:lnTo>
                    <a:pt x="89378" y="11055"/>
                  </a:lnTo>
                  <a:lnTo>
                    <a:pt x="89445" y="11055"/>
                  </a:lnTo>
                  <a:close/>
                  <a:moveTo>
                    <a:pt x="100257" y="9016"/>
                  </a:moveTo>
                  <a:lnTo>
                    <a:pt x="100358" y="9123"/>
                  </a:lnTo>
                  <a:lnTo>
                    <a:pt x="100425" y="9123"/>
                  </a:lnTo>
                  <a:lnTo>
                    <a:pt x="100492" y="9123"/>
                  </a:lnTo>
                  <a:lnTo>
                    <a:pt x="100526" y="9338"/>
                  </a:lnTo>
                  <a:lnTo>
                    <a:pt x="100526" y="9660"/>
                  </a:lnTo>
                  <a:lnTo>
                    <a:pt x="100593" y="9874"/>
                  </a:lnTo>
                  <a:lnTo>
                    <a:pt x="100593" y="9874"/>
                  </a:lnTo>
                  <a:lnTo>
                    <a:pt x="100626" y="9982"/>
                  </a:lnTo>
                  <a:lnTo>
                    <a:pt x="100693" y="9982"/>
                  </a:lnTo>
                  <a:lnTo>
                    <a:pt x="100693" y="10196"/>
                  </a:lnTo>
                  <a:lnTo>
                    <a:pt x="100693" y="10411"/>
                  </a:lnTo>
                  <a:lnTo>
                    <a:pt x="100693" y="10518"/>
                  </a:lnTo>
                  <a:lnTo>
                    <a:pt x="100693" y="10733"/>
                  </a:lnTo>
                  <a:lnTo>
                    <a:pt x="100761" y="10948"/>
                  </a:lnTo>
                  <a:lnTo>
                    <a:pt x="100794" y="10948"/>
                  </a:lnTo>
                  <a:lnTo>
                    <a:pt x="100861" y="11055"/>
                  </a:lnTo>
                  <a:lnTo>
                    <a:pt x="100928" y="11270"/>
                  </a:lnTo>
                  <a:lnTo>
                    <a:pt x="100962" y="11270"/>
                  </a:lnTo>
                  <a:lnTo>
                    <a:pt x="101029" y="11270"/>
                  </a:lnTo>
                  <a:lnTo>
                    <a:pt x="101130" y="11270"/>
                  </a:lnTo>
                  <a:lnTo>
                    <a:pt x="101231" y="11270"/>
                  </a:lnTo>
                  <a:lnTo>
                    <a:pt x="101365" y="11270"/>
                  </a:lnTo>
                  <a:lnTo>
                    <a:pt x="101466" y="11484"/>
                  </a:lnTo>
                  <a:lnTo>
                    <a:pt x="101466" y="11592"/>
                  </a:lnTo>
                  <a:lnTo>
                    <a:pt x="101533" y="11806"/>
                  </a:lnTo>
                  <a:lnTo>
                    <a:pt x="101533" y="11914"/>
                  </a:lnTo>
                  <a:lnTo>
                    <a:pt x="101398" y="12128"/>
                  </a:lnTo>
                  <a:lnTo>
                    <a:pt x="101298" y="12343"/>
                  </a:lnTo>
                  <a:lnTo>
                    <a:pt x="101298" y="12343"/>
                  </a:lnTo>
                  <a:lnTo>
                    <a:pt x="101231" y="12450"/>
                  </a:lnTo>
                  <a:lnTo>
                    <a:pt x="101197" y="12665"/>
                  </a:lnTo>
                  <a:lnTo>
                    <a:pt x="101130" y="12665"/>
                  </a:lnTo>
                  <a:lnTo>
                    <a:pt x="101096" y="12665"/>
                  </a:lnTo>
                  <a:lnTo>
                    <a:pt x="101096" y="12880"/>
                  </a:lnTo>
                  <a:lnTo>
                    <a:pt x="101029" y="12987"/>
                  </a:lnTo>
                  <a:lnTo>
                    <a:pt x="101029" y="13202"/>
                  </a:lnTo>
                  <a:lnTo>
                    <a:pt x="101029" y="13416"/>
                  </a:lnTo>
                  <a:lnTo>
                    <a:pt x="101029" y="13524"/>
                  </a:lnTo>
                  <a:lnTo>
                    <a:pt x="101029" y="13738"/>
                  </a:lnTo>
                  <a:lnTo>
                    <a:pt x="100962" y="13738"/>
                  </a:lnTo>
                  <a:lnTo>
                    <a:pt x="100928" y="13738"/>
                  </a:lnTo>
                  <a:lnTo>
                    <a:pt x="100761" y="13738"/>
                  </a:lnTo>
                  <a:lnTo>
                    <a:pt x="100626" y="13738"/>
                  </a:lnTo>
                  <a:lnTo>
                    <a:pt x="100626" y="15456"/>
                  </a:lnTo>
                  <a:lnTo>
                    <a:pt x="100626" y="15670"/>
                  </a:lnTo>
                  <a:lnTo>
                    <a:pt x="100693" y="15778"/>
                  </a:lnTo>
                  <a:lnTo>
                    <a:pt x="100693" y="16207"/>
                  </a:lnTo>
                  <a:lnTo>
                    <a:pt x="100761" y="16207"/>
                  </a:lnTo>
                  <a:lnTo>
                    <a:pt x="100761" y="16314"/>
                  </a:lnTo>
                  <a:lnTo>
                    <a:pt x="100761" y="16744"/>
                  </a:lnTo>
                  <a:lnTo>
                    <a:pt x="100761" y="16851"/>
                  </a:lnTo>
                  <a:lnTo>
                    <a:pt x="100761" y="17388"/>
                  </a:lnTo>
                  <a:lnTo>
                    <a:pt x="100761" y="17602"/>
                  </a:lnTo>
                  <a:lnTo>
                    <a:pt x="100693" y="17602"/>
                  </a:lnTo>
                  <a:lnTo>
                    <a:pt x="100693" y="17710"/>
                  </a:lnTo>
                  <a:lnTo>
                    <a:pt x="100761" y="18139"/>
                  </a:lnTo>
                  <a:lnTo>
                    <a:pt x="100761" y="18246"/>
                  </a:lnTo>
                  <a:lnTo>
                    <a:pt x="100861" y="18246"/>
                  </a:lnTo>
                  <a:lnTo>
                    <a:pt x="100962" y="18246"/>
                  </a:lnTo>
                  <a:lnTo>
                    <a:pt x="101096" y="18246"/>
                  </a:lnTo>
                  <a:lnTo>
                    <a:pt x="101130" y="18246"/>
                  </a:lnTo>
                  <a:lnTo>
                    <a:pt x="101197" y="18246"/>
                  </a:lnTo>
                  <a:lnTo>
                    <a:pt x="101231" y="18461"/>
                  </a:lnTo>
                  <a:lnTo>
                    <a:pt x="101231" y="18676"/>
                  </a:lnTo>
                  <a:lnTo>
                    <a:pt x="101298" y="18676"/>
                  </a:lnTo>
                  <a:lnTo>
                    <a:pt x="101231" y="18998"/>
                  </a:lnTo>
                  <a:lnTo>
                    <a:pt x="101197" y="19320"/>
                  </a:lnTo>
                  <a:lnTo>
                    <a:pt x="101130" y="19320"/>
                  </a:lnTo>
                  <a:lnTo>
                    <a:pt x="101096" y="19534"/>
                  </a:lnTo>
                  <a:lnTo>
                    <a:pt x="101029" y="19534"/>
                  </a:lnTo>
                  <a:lnTo>
                    <a:pt x="100794" y="19534"/>
                  </a:lnTo>
                  <a:lnTo>
                    <a:pt x="100626" y="19534"/>
                  </a:lnTo>
                  <a:lnTo>
                    <a:pt x="100626" y="21252"/>
                  </a:lnTo>
                  <a:lnTo>
                    <a:pt x="100358" y="21252"/>
                  </a:lnTo>
                  <a:lnTo>
                    <a:pt x="100324" y="21788"/>
                  </a:lnTo>
                  <a:lnTo>
                    <a:pt x="100257" y="22325"/>
                  </a:lnTo>
                  <a:lnTo>
                    <a:pt x="100190" y="22540"/>
                  </a:lnTo>
                  <a:lnTo>
                    <a:pt x="100190" y="22647"/>
                  </a:lnTo>
                  <a:lnTo>
                    <a:pt x="100156" y="22862"/>
                  </a:lnTo>
                  <a:lnTo>
                    <a:pt x="100156" y="23076"/>
                  </a:lnTo>
                  <a:lnTo>
                    <a:pt x="100089" y="23184"/>
                  </a:lnTo>
                  <a:lnTo>
                    <a:pt x="100022" y="23184"/>
                  </a:lnTo>
                  <a:lnTo>
                    <a:pt x="99988" y="23398"/>
                  </a:lnTo>
                  <a:lnTo>
                    <a:pt x="99988" y="23506"/>
                  </a:lnTo>
                  <a:lnTo>
                    <a:pt x="99921" y="23506"/>
                  </a:lnTo>
                  <a:lnTo>
                    <a:pt x="99988" y="23935"/>
                  </a:lnTo>
                  <a:lnTo>
                    <a:pt x="99988" y="24042"/>
                  </a:lnTo>
                  <a:lnTo>
                    <a:pt x="100022" y="24257"/>
                  </a:lnTo>
                  <a:lnTo>
                    <a:pt x="100089" y="24472"/>
                  </a:lnTo>
                  <a:lnTo>
                    <a:pt x="100089" y="24579"/>
                  </a:lnTo>
                  <a:lnTo>
                    <a:pt x="100089" y="24794"/>
                  </a:lnTo>
                  <a:lnTo>
                    <a:pt x="100089" y="25116"/>
                  </a:lnTo>
                  <a:lnTo>
                    <a:pt x="100022" y="25330"/>
                  </a:lnTo>
                  <a:lnTo>
                    <a:pt x="99988" y="25438"/>
                  </a:lnTo>
                  <a:lnTo>
                    <a:pt x="99921" y="25438"/>
                  </a:lnTo>
                  <a:lnTo>
                    <a:pt x="99820" y="25652"/>
                  </a:lnTo>
                  <a:lnTo>
                    <a:pt x="99820" y="25867"/>
                  </a:lnTo>
                  <a:lnTo>
                    <a:pt x="99820" y="25974"/>
                  </a:lnTo>
                  <a:lnTo>
                    <a:pt x="99753" y="25974"/>
                  </a:lnTo>
                  <a:lnTo>
                    <a:pt x="99753" y="26726"/>
                  </a:lnTo>
                  <a:lnTo>
                    <a:pt x="99753" y="26726"/>
                  </a:lnTo>
                  <a:lnTo>
                    <a:pt x="99720" y="26940"/>
                  </a:lnTo>
                  <a:lnTo>
                    <a:pt x="99585" y="26940"/>
                  </a:lnTo>
                  <a:lnTo>
                    <a:pt x="99485" y="26940"/>
                  </a:lnTo>
                  <a:lnTo>
                    <a:pt x="99418" y="26940"/>
                  </a:lnTo>
                  <a:lnTo>
                    <a:pt x="99317" y="26726"/>
                  </a:lnTo>
                  <a:lnTo>
                    <a:pt x="99283" y="26726"/>
                  </a:lnTo>
                  <a:lnTo>
                    <a:pt x="99216" y="26511"/>
                  </a:lnTo>
                  <a:lnTo>
                    <a:pt x="99216" y="26404"/>
                  </a:lnTo>
                  <a:lnTo>
                    <a:pt x="99115" y="26189"/>
                  </a:lnTo>
                  <a:lnTo>
                    <a:pt x="99048" y="25974"/>
                  </a:lnTo>
                  <a:lnTo>
                    <a:pt x="98947" y="25867"/>
                  </a:lnTo>
                  <a:lnTo>
                    <a:pt x="98880" y="25974"/>
                  </a:lnTo>
                  <a:lnTo>
                    <a:pt x="98813" y="25974"/>
                  </a:lnTo>
                  <a:lnTo>
                    <a:pt x="98780" y="26189"/>
                  </a:lnTo>
                  <a:lnTo>
                    <a:pt x="98780" y="25974"/>
                  </a:lnTo>
                  <a:lnTo>
                    <a:pt x="98712" y="25867"/>
                  </a:lnTo>
                  <a:lnTo>
                    <a:pt x="98712" y="25867"/>
                  </a:lnTo>
                  <a:lnTo>
                    <a:pt x="98679" y="25652"/>
                  </a:lnTo>
                  <a:lnTo>
                    <a:pt x="98612" y="25438"/>
                  </a:lnTo>
                  <a:lnTo>
                    <a:pt x="98511" y="25438"/>
                  </a:lnTo>
                  <a:lnTo>
                    <a:pt x="98444" y="25438"/>
                  </a:lnTo>
                  <a:lnTo>
                    <a:pt x="98377" y="25438"/>
                  </a:lnTo>
                  <a:lnTo>
                    <a:pt x="98276" y="25652"/>
                  </a:lnTo>
                  <a:lnTo>
                    <a:pt x="98209" y="25867"/>
                  </a:lnTo>
                  <a:lnTo>
                    <a:pt x="98175" y="25867"/>
                  </a:lnTo>
                  <a:lnTo>
                    <a:pt x="98074" y="25867"/>
                  </a:lnTo>
                  <a:lnTo>
                    <a:pt x="97940" y="25867"/>
                  </a:lnTo>
                  <a:lnTo>
                    <a:pt x="97839" y="25867"/>
                  </a:lnTo>
                  <a:lnTo>
                    <a:pt x="97739" y="25867"/>
                  </a:lnTo>
                  <a:lnTo>
                    <a:pt x="97672" y="25867"/>
                  </a:lnTo>
                  <a:lnTo>
                    <a:pt x="97604" y="25652"/>
                  </a:lnTo>
                  <a:lnTo>
                    <a:pt x="97571" y="25330"/>
                  </a:lnTo>
                  <a:lnTo>
                    <a:pt x="97571" y="25330"/>
                  </a:lnTo>
                  <a:lnTo>
                    <a:pt x="97571" y="25116"/>
                  </a:lnTo>
                  <a:lnTo>
                    <a:pt x="97571" y="25008"/>
                  </a:lnTo>
                  <a:lnTo>
                    <a:pt x="97504" y="25008"/>
                  </a:lnTo>
                  <a:lnTo>
                    <a:pt x="97470" y="25008"/>
                  </a:lnTo>
                  <a:lnTo>
                    <a:pt x="97336" y="25008"/>
                  </a:lnTo>
                  <a:lnTo>
                    <a:pt x="97168" y="25008"/>
                  </a:lnTo>
                  <a:lnTo>
                    <a:pt x="97067" y="25008"/>
                  </a:lnTo>
                  <a:lnTo>
                    <a:pt x="96966" y="24794"/>
                  </a:lnTo>
                  <a:lnTo>
                    <a:pt x="96899" y="24794"/>
                  </a:lnTo>
                  <a:lnTo>
                    <a:pt x="96866" y="24579"/>
                  </a:lnTo>
                  <a:lnTo>
                    <a:pt x="96799" y="24472"/>
                  </a:lnTo>
                  <a:lnTo>
                    <a:pt x="96799" y="24042"/>
                  </a:lnTo>
                  <a:lnTo>
                    <a:pt x="96731" y="23720"/>
                  </a:lnTo>
                  <a:lnTo>
                    <a:pt x="96731" y="23506"/>
                  </a:lnTo>
                  <a:lnTo>
                    <a:pt x="96731" y="23398"/>
                  </a:lnTo>
                  <a:lnTo>
                    <a:pt x="96799" y="23184"/>
                  </a:lnTo>
                  <a:lnTo>
                    <a:pt x="96799" y="23076"/>
                  </a:lnTo>
                  <a:lnTo>
                    <a:pt x="96799" y="22647"/>
                  </a:lnTo>
                  <a:lnTo>
                    <a:pt x="96799" y="22647"/>
                  </a:lnTo>
                  <a:lnTo>
                    <a:pt x="96799" y="22540"/>
                  </a:lnTo>
                  <a:lnTo>
                    <a:pt x="96799" y="22325"/>
                  </a:lnTo>
                  <a:lnTo>
                    <a:pt x="96799" y="22110"/>
                  </a:lnTo>
                  <a:lnTo>
                    <a:pt x="96799" y="22003"/>
                  </a:lnTo>
                  <a:lnTo>
                    <a:pt x="96799" y="22003"/>
                  </a:lnTo>
                  <a:lnTo>
                    <a:pt x="96731" y="21788"/>
                  </a:lnTo>
                  <a:lnTo>
                    <a:pt x="96698" y="21788"/>
                  </a:lnTo>
                  <a:lnTo>
                    <a:pt x="96698" y="21574"/>
                  </a:lnTo>
                  <a:lnTo>
                    <a:pt x="96631" y="21466"/>
                  </a:lnTo>
                  <a:lnTo>
                    <a:pt x="96530" y="21252"/>
                  </a:lnTo>
                  <a:lnTo>
                    <a:pt x="96396" y="21144"/>
                  </a:lnTo>
                  <a:lnTo>
                    <a:pt x="96362" y="20930"/>
                  </a:lnTo>
                  <a:lnTo>
                    <a:pt x="96295" y="20715"/>
                  </a:lnTo>
                  <a:lnTo>
                    <a:pt x="96295" y="20608"/>
                  </a:lnTo>
                  <a:lnTo>
                    <a:pt x="96261" y="20393"/>
                  </a:lnTo>
                  <a:lnTo>
                    <a:pt x="96261" y="20071"/>
                  </a:lnTo>
                  <a:lnTo>
                    <a:pt x="96261" y="19642"/>
                  </a:lnTo>
                  <a:lnTo>
                    <a:pt x="96261" y="19320"/>
                  </a:lnTo>
                  <a:lnTo>
                    <a:pt x="96261" y="18998"/>
                  </a:lnTo>
                  <a:lnTo>
                    <a:pt x="96295" y="18676"/>
                  </a:lnTo>
                  <a:lnTo>
                    <a:pt x="96362" y="18461"/>
                  </a:lnTo>
                  <a:lnTo>
                    <a:pt x="96362" y="18461"/>
                  </a:lnTo>
                  <a:lnTo>
                    <a:pt x="96396" y="18246"/>
                  </a:lnTo>
                  <a:lnTo>
                    <a:pt x="96463" y="17924"/>
                  </a:lnTo>
                  <a:lnTo>
                    <a:pt x="96463" y="17602"/>
                  </a:lnTo>
                  <a:lnTo>
                    <a:pt x="96463" y="17066"/>
                  </a:lnTo>
                  <a:lnTo>
                    <a:pt x="96530" y="17066"/>
                  </a:lnTo>
                  <a:lnTo>
                    <a:pt x="96564" y="16851"/>
                  </a:lnTo>
                  <a:lnTo>
                    <a:pt x="96698" y="16851"/>
                  </a:lnTo>
                  <a:lnTo>
                    <a:pt x="96799" y="17066"/>
                  </a:lnTo>
                  <a:lnTo>
                    <a:pt x="96866" y="17388"/>
                  </a:lnTo>
                  <a:lnTo>
                    <a:pt x="96899" y="17602"/>
                  </a:lnTo>
                  <a:lnTo>
                    <a:pt x="96966" y="17710"/>
                  </a:lnTo>
                  <a:lnTo>
                    <a:pt x="97067" y="17710"/>
                  </a:lnTo>
                  <a:lnTo>
                    <a:pt x="97134" y="17710"/>
                  </a:lnTo>
                  <a:lnTo>
                    <a:pt x="97235" y="17710"/>
                  </a:lnTo>
                  <a:lnTo>
                    <a:pt x="97302" y="17710"/>
                  </a:lnTo>
                  <a:lnTo>
                    <a:pt x="97336" y="17602"/>
                  </a:lnTo>
                  <a:lnTo>
                    <a:pt x="97336" y="17602"/>
                  </a:lnTo>
                  <a:lnTo>
                    <a:pt x="97403" y="17602"/>
                  </a:lnTo>
                  <a:lnTo>
                    <a:pt x="97504" y="17602"/>
                  </a:lnTo>
                  <a:lnTo>
                    <a:pt x="97604" y="17602"/>
                  </a:lnTo>
                  <a:lnTo>
                    <a:pt x="97604" y="15778"/>
                  </a:lnTo>
                  <a:lnTo>
                    <a:pt x="97672" y="15778"/>
                  </a:lnTo>
                  <a:lnTo>
                    <a:pt x="97772" y="15778"/>
                  </a:lnTo>
                  <a:lnTo>
                    <a:pt x="97839" y="15778"/>
                  </a:lnTo>
                  <a:lnTo>
                    <a:pt x="97907" y="15778"/>
                  </a:lnTo>
                  <a:lnTo>
                    <a:pt x="98007" y="15670"/>
                  </a:lnTo>
                  <a:lnTo>
                    <a:pt x="98074" y="15670"/>
                  </a:lnTo>
                  <a:lnTo>
                    <a:pt x="98074" y="15456"/>
                  </a:lnTo>
                  <a:lnTo>
                    <a:pt x="98108" y="15348"/>
                  </a:lnTo>
                  <a:lnTo>
                    <a:pt x="98209" y="14919"/>
                  </a:lnTo>
                  <a:lnTo>
                    <a:pt x="98276" y="14919"/>
                  </a:lnTo>
                  <a:lnTo>
                    <a:pt x="98343" y="14812"/>
                  </a:lnTo>
                  <a:lnTo>
                    <a:pt x="98377" y="14597"/>
                  </a:lnTo>
                  <a:lnTo>
                    <a:pt x="98444" y="14597"/>
                  </a:lnTo>
                  <a:lnTo>
                    <a:pt x="98444" y="14382"/>
                  </a:lnTo>
                  <a:lnTo>
                    <a:pt x="98444" y="14382"/>
                  </a:lnTo>
                  <a:lnTo>
                    <a:pt x="98444" y="14275"/>
                  </a:lnTo>
                  <a:lnTo>
                    <a:pt x="98511" y="14060"/>
                  </a:lnTo>
                  <a:lnTo>
                    <a:pt x="98545" y="13846"/>
                  </a:lnTo>
                  <a:lnTo>
                    <a:pt x="98612" y="13738"/>
                  </a:lnTo>
                  <a:lnTo>
                    <a:pt x="98679" y="13524"/>
                  </a:lnTo>
                  <a:lnTo>
                    <a:pt x="98712" y="13416"/>
                  </a:lnTo>
                  <a:lnTo>
                    <a:pt x="98780" y="13202"/>
                  </a:lnTo>
                  <a:lnTo>
                    <a:pt x="98880" y="13202"/>
                  </a:lnTo>
                  <a:lnTo>
                    <a:pt x="98981" y="13202"/>
                  </a:lnTo>
                  <a:lnTo>
                    <a:pt x="99115" y="12987"/>
                  </a:lnTo>
                  <a:lnTo>
                    <a:pt x="99216" y="12880"/>
                  </a:lnTo>
                  <a:lnTo>
                    <a:pt x="99216" y="12880"/>
                  </a:lnTo>
                  <a:lnTo>
                    <a:pt x="99283" y="12665"/>
                  </a:lnTo>
                  <a:lnTo>
                    <a:pt x="99283" y="12450"/>
                  </a:lnTo>
                  <a:lnTo>
                    <a:pt x="99317" y="12343"/>
                  </a:lnTo>
                  <a:lnTo>
                    <a:pt x="99384" y="12128"/>
                  </a:lnTo>
                  <a:lnTo>
                    <a:pt x="99418" y="11914"/>
                  </a:lnTo>
                  <a:lnTo>
                    <a:pt x="99485" y="11806"/>
                  </a:lnTo>
                  <a:lnTo>
                    <a:pt x="99485" y="11806"/>
                  </a:lnTo>
                  <a:lnTo>
                    <a:pt x="99552" y="11592"/>
                  </a:lnTo>
                  <a:lnTo>
                    <a:pt x="99552" y="11484"/>
                  </a:lnTo>
                  <a:lnTo>
                    <a:pt x="99552" y="11270"/>
                  </a:lnTo>
                  <a:lnTo>
                    <a:pt x="99585" y="11055"/>
                  </a:lnTo>
                  <a:lnTo>
                    <a:pt x="99653" y="10948"/>
                  </a:lnTo>
                  <a:lnTo>
                    <a:pt x="99653" y="10733"/>
                  </a:lnTo>
                  <a:lnTo>
                    <a:pt x="99720" y="10518"/>
                  </a:lnTo>
                  <a:lnTo>
                    <a:pt x="99753" y="10411"/>
                  </a:lnTo>
                  <a:lnTo>
                    <a:pt x="99820" y="10196"/>
                  </a:lnTo>
                  <a:lnTo>
                    <a:pt x="99921" y="9982"/>
                  </a:lnTo>
                  <a:lnTo>
                    <a:pt x="100022" y="9982"/>
                  </a:lnTo>
                  <a:lnTo>
                    <a:pt x="100089" y="9874"/>
                  </a:lnTo>
                  <a:lnTo>
                    <a:pt x="100089" y="9874"/>
                  </a:lnTo>
                  <a:lnTo>
                    <a:pt x="100156" y="9660"/>
                  </a:lnTo>
                  <a:lnTo>
                    <a:pt x="100190" y="9552"/>
                  </a:lnTo>
                  <a:lnTo>
                    <a:pt x="100257" y="9338"/>
                  </a:lnTo>
                  <a:lnTo>
                    <a:pt x="100257" y="9123"/>
                  </a:lnTo>
                  <a:lnTo>
                    <a:pt x="100257" y="9016"/>
                  </a:lnTo>
                  <a:close/>
                  <a:moveTo>
                    <a:pt x="81723" y="4615"/>
                  </a:moveTo>
                  <a:lnTo>
                    <a:pt x="81891" y="4722"/>
                  </a:lnTo>
                  <a:lnTo>
                    <a:pt x="81891" y="5152"/>
                  </a:lnTo>
                  <a:lnTo>
                    <a:pt x="81891" y="5474"/>
                  </a:lnTo>
                  <a:lnTo>
                    <a:pt x="81958" y="5688"/>
                  </a:lnTo>
                  <a:lnTo>
                    <a:pt x="81958" y="5796"/>
                  </a:lnTo>
                  <a:lnTo>
                    <a:pt x="82025" y="6010"/>
                  </a:lnTo>
                  <a:lnTo>
                    <a:pt x="82059" y="6118"/>
                  </a:lnTo>
                  <a:lnTo>
                    <a:pt x="82126" y="6118"/>
                  </a:lnTo>
                  <a:lnTo>
                    <a:pt x="82160" y="6332"/>
                  </a:lnTo>
                  <a:lnTo>
                    <a:pt x="82160" y="6547"/>
                  </a:lnTo>
                  <a:lnTo>
                    <a:pt x="82227" y="6654"/>
                  </a:lnTo>
                  <a:lnTo>
                    <a:pt x="82294" y="6869"/>
                  </a:lnTo>
                  <a:lnTo>
                    <a:pt x="82294" y="7084"/>
                  </a:lnTo>
                  <a:lnTo>
                    <a:pt x="82327" y="7191"/>
                  </a:lnTo>
                  <a:lnTo>
                    <a:pt x="82395" y="7406"/>
                  </a:lnTo>
                  <a:lnTo>
                    <a:pt x="82395" y="8050"/>
                  </a:lnTo>
                  <a:lnTo>
                    <a:pt x="82395" y="8479"/>
                  </a:lnTo>
                  <a:lnTo>
                    <a:pt x="82462" y="8801"/>
                  </a:lnTo>
                  <a:lnTo>
                    <a:pt x="82462" y="9016"/>
                  </a:lnTo>
                  <a:lnTo>
                    <a:pt x="82395" y="9123"/>
                  </a:lnTo>
                  <a:lnTo>
                    <a:pt x="82462" y="9338"/>
                  </a:lnTo>
                  <a:lnTo>
                    <a:pt x="82462" y="9552"/>
                  </a:lnTo>
                  <a:lnTo>
                    <a:pt x="82462" y="9874"/>
                  </a:lnTo>
                  <a:lnTo>
                    <a:pt x="82395" y="10196"/>
                  </a:lnTo>
                  <a:lnTo>
                    <a:pt x="82327" y="10196"/>
                  </a:lnTo>
                  <a:lnTo>
                    <a:pt x="82227" y="10196"/>
                  </a:lnTo>
                  <a:lnTo>
                    <a:pt x="82126" y="10196"/>
                  </a:lnTo>
                  <a:lnTo>
                    <a:pt x="82025" y="10196"/>
                  </a:lnTo>
                  <a:lnTo>
                    <a:pt x="81891" y="10196"/>
                  </a:lnTo>
                  <a:lnTo>
                    <a:pt x="81857" y="9982"/>
                  </a:lnTo>
                  <a:lnTo>
                    <a:pt x="81790" y="9874"/>
                  </a:lnTo>
                  <a:lnTo>
                    <a:pt x="81723" y="9874"/>
                  </a:lnTo>
                  <a:lnTo>
                    <a:pt x="81622" y="9660"/>
                  </a:lnTo>
                  <a:lnTo>
                    <a:pt x="81555" y="9552"/>
                  </a:lnTo>
                  <a:lnTo>
                    <a:pt x="81555" y="9016"/>
                  </a:lnTo>
                  <a:lnTo>
                    <a:pt x="81522" y="8586"/>
                  </a:lnTo>
                  <a:lnTo>
                    <a:pt x="81522" y="8264"/>
                  </a:lnTo>
                  <a:lnTo>
                    <a:pt x="81522" y="7728"/>
                  </a:lnTo>
                  <a:lnTo>
                    <a:pt x="81555" y="7406"/>
                  </a:lnTo>
                  <a:lnTo>
                    <a:pt x="81555" y="7191"/>
                  </a:lnTo>
                  <a:lnTo>
                    <a:pt x="81622" y="7084"/>
                  </a:lnTo>
                  <a:lnTo>
                    <a:pt x="81622" y="7084"/>
                  </a:lnTo>
                  <a:lnTo>
                    <a:pt x="81622" y="6869"/>
                  </a:lnTo>
                  <a:lnTo>
                    <a:pt x="81622" y="6547"/>
                  </a:lnTo>
                  <a:lnTo>
                    <a:pt x="81622" y="6332"/>
                  </a:lnTo>
                  <a:lnTo>
                    <a:pt x="81622" y="6118"/>
                  </a:lnTo>
                  <a:lnTo>
                    <a:pt x="81622" y="6118"/>
                  </a:lnTo>
                  <a:lnTo>
                    <a:pt x="81622" y="6010"/>
                  </a:lnTo>
                  <a:lnTo>
                    <a:pt x="81555" y="5796"/>
                  </a:lnTo>
                  <a:lnTo>
                    <a:pt x="81622" y="5688"/>
                  </a:lnTo>
                  <a:lnTo>
                    <a:pt x="81622" y="5688"/>
                  </a:lnTo>
                  <a:lnTo>
                    <a:pt x="81555" y="5259"/>
                  </a:lnTo>
                  <a:lnTo>
                    <a:pt x="81555" y="5152"/>
                  </a:lnTo>
                  <a:lnTo>
                    <a:pt x="81622" y="4937"/>
                  </a:lnTo>
                  <a:lnTo>
                    <a:pt x="81622" y="4722"/>
                  </a:lnTo>
                  <a:lnTo>
                    <a:pt x="81689" y="4722"/>
                  </a:lnTo>
                  <a:lnTo>
                    <a:pt x="81723" y="4615"/>
                  </a:lnTo>
                  <a:close/>
                  <a:moveTo>
                    <a:pt x="104756" y="4400"/>
                  </a:moveTo>
                  <a:lnTo>
                    <a:pt x="104890" y="4615"/>
                  </a:lnTo>
                  <a:lnTo>
                    <a:pt x="104924" y="4615"/>
                  </a:lnTo>
                  <a:lnTo>
                    <a:pt x="104991" y="4937"/>
                  </a:lnTo>
                  <a:lnTo>
                    <a:pt x="105025" y="5152"/>
                  </a:lnTo>
                  <a:lnTo>
                    <a:pt x="105025" y="5259"/>
                  </a:lnTo>
                  <a:lnTo>
                    <a:pt x="105025" y="5688"/>
                  </a:lnTo>
                  <a:lnTo>
                    <a:pt x="105025" y="8050"/>
                  </a:lnTo>
                  <a:lnTo>
                    <a:pt x="105159" y="8801"/>
                  </a:lnTo>
                  <a:lnTo>
                    <a:pt x="105092" y="9123"/>
                  </a:lnTo>
                  <a:lnTo>
                    <a:pt x="104991" y="9123"/>
                  </a:lnTo>
                  <a:lnTo>
                    <a:pt x="104890" y="9016"/>
                  </a:lnTo>
                  <a:lnTo>
                    <a:pt x="104823" y="9016"/>
                  </a:lnTo>
                  <a:lnTo>
                    <a:pt x="104722" y="8801"/>
                  </a:lnTo>
                  <a:lnTo>
                    <a:pt x="104722" y="8801"/>
                  </a:lnTo>
                  <a:lnTo>
                    <a:pt x="104655" y="9016"/>
                  </a:lnTo>
                  <a:lnTo>
                    <a:pt x="104588" y="9123"/>
                  </a:lnTo>
                  <a:lnTo>
                    <a:pt x="104655" y="9660"/>
                  </a:lnTo>
                  <a:lnTo>
                    <a:pt x="104655" y="9874"/>
                  </a:lnTo>
                  <a:lnTo>
                    <a:pt x="104655" y="9982"/>
                  </a:lnTo>
                  <a:lnTo>
                    <a:pt x="104722" y="10196"/>
                  </a:lnTo>
                  <a:lnTo>
                    <a:pt x="104756" y="10196"/>
                  </a:lnTo>
                  <a:lnTo>
                    <a:pt x="104756" y="10196"/>
                  </a:lnTo>
                  <a:lnTo>
                    <a:pt x="104823" y="10411"/>
                  </a:lnTo>
                  <a:lnTo>
                    <a:pt x="104823" y="10518"/>
                  </a:lnTo>
                  <a:lnTo>
                    <a:pt x="104823" y="11270"/>
                  </a:lnTo>
                  <a:lnTo>
                    <a:pt x="104722" y="11484"/>
                  </a:lnTo>
                  <a:lnTo>
                    <a:pt x="104655" y="11270"/>
                  </a:lnTo>
                  <a:lnTo>
                    <a:pt x="104588" y="11055"/>
                  </a:lnTo>
                  <a:lnTo>
                    <a:pt x="104555" y="11055"/>
                  </a:lnTo>
                  <a:lnTo>
                    <a:pt x="104555" y="11055"/>
                  </a:lnTo>
                  <a:lnTo>
                    <a:pt x="104487" y="11055"/>
                  </a:lnTo>
                  <a:lnTo>
                    <a:pt x="104487" y="11055"/>
                  </a:lnTo>
                  <a:lnTo>
                    <a:pt x="104487" y="10948"/>
                  </a:lnTo>
                  <a:lnTo>
                    <a:pt x="104487" y="10733"/>
                  </a:lnTo>
                  <a:lnTo>
                    <a:pt x="104420" y="10411"/>
                  </a:lnTo>
                  <a:lnTo>
                    <a:pt x="104387" y="10411"/>
                  </a:lnTo>
                  <a:lnTo>
                    <a:pt x="104320" y="10411"/>
                  </a:lnTo>
                  <a:lnTo>
                    <a:pt x="104286" y="10411"/>
                  </a:lnTo>
                  <a:lnTo>
                    <a:pt x="104219" y="10411"/>
                  </a:lnTo>
                  <a:lnTo>
                    <a:pt x="104152" y="10196"/>
                  </a:lnTo>
                  <a:lnTo>
                    <a:pt x="104118" y="9982"/>
                  </a:lnTo>
                  <a:lnTo>
                    <a:pt x="104051" y="9874"/>
                  </a:lnTo>
                  <a:lnTo>
                    <a:pt x="103984" y="9874"/>
                  </a:lnTo>
                  <a:lnTo>
                    <a:pt x="103950" y="9874"/>
                  </a:lnTo>
                  <a:lnTo>
                    <a:pt x="103883" y="9874"/>
                  </a:lnTo>
                  <a:lnTo>
                    <a:pt x="103816" y="9660"/>
                  </a:lnTo>
                  <a:lnTo>
                    <a:pt x="103782" y="9660"/>
                  </a:lnTo>
                  <a:lnTo>
                    <a:pt x="103782" y="9552"/>
                  </a:lnTo>
                  <a:lnTo>
                    <a:pt x="103782" y="9123"/>
                  </a:lnTo>
                  <a:lnTo>
                    <a:pt x="103782" y="8801"/>
                  </a:lnTo>
                  <a:lnTo>
                    <a:pt x="103782" y="8050"/>
                  </a:lnTo>
                  <a:lnTo>
                    <a:pt x="103614" y="8050"/>
                  </a:lnTo>
                  <a:lnTo>
                    <a:pt x="103447" y="7942"/>
                  </a:lnTo>
                  <a:lnTo>
                    <a:pt x="103346" y="7942"/>
                  </a:lnTo>
                  <a:lnTo>
                    <a:pt x="103212" y="8050"/>
                  </a:lnTo>
                  <a:lnTo>
                    <a:pt x="103178" y="8264"/>
                  </a:lnTo>
                  <a:lnTo>
                    <a:pt x="103111" y="8264"/>
                  </a:lnTo>
                  <a:lnTo>
                    <a:pt x="103077" y="8264"/>
                  </a:lnTo>
                  <a:lnTo>
                    <a:pt x="103077" y="8479"/>
                  </a:lnTo>
                  <a:lnTo>
                    <a:pt x="103010" y="8479"/>
                  </a:lnTo>
                  <a:lnTo>
                    <a:pt x="103010" y="8586"/>
                  </a:lnTo>
                  <a:lnTo>
                    <a:pt x="103010" y="8801"/>
                  </a:lnTo>
                  <a:lnTo>
                    <a:pt x="103010" y="9552"/>
                  </a:lnTo>
                  <a:lnTo>
                    <a:pt x="103010" y="9552"/>
                  </a:lnTo>
                  <a:lnTo>
                    <a:pt x="102943" y="9660"/>
                  </a:lnTo>
                  <a:lnTo>
                    <a:pt x="102943" y="9660"/>
                  </a:lnTo>
                  <a:lnTo>
                    <a:pt x="102842" y="9552"/>
                  </a:lnTo>
                  <a:lnTo>
                    <a:pt x="102842" y="7728"/>
                  </a:lnTo>
                  <a:lnTo>
                    <a:pt x="102842" y="7620"/>
                  </a:lnTo>
                  <a:lnTo>
                    <a:pt x="102909" y="7406"/>
                  </a:lnTo>
                  <a:lnTo>
                    <a:pt x="102909" y="7191"/>
                  </a:lnTo>
                  <a:lnTo>
                    <a:pt x="102943" y="7191"/>
                  </a:lnTo>
                  <a:lnTo>
                    <a:pt x="103077" y="7084"/>
                  </a:lnTo>
                  <a:lnTo>
                    <a:pt x="103111" y="7084"/>
                  </a:lnTo>
                  <a:lnTo>
                    <a:pt x="103178" y="7084"/>
                  </a:lnTo>
                  <a:lnTo>
                    <a:pt x="103212" y="7084"/>
                  </a:lnTo>
                  <a:lnTo>
                    <a:pt x="103279" y="7084"/>
                  </a:lnTo>
                  <a:lnTo>
                    <a:pt x="103379" y="6869"/>
                  </a:lnTo>
                  <a:lnTo>
                    <a:pt x="103379" y="6654"/>
                  </a:lnTo>
                  <a:lnTo>
                    <a:pt x="103379" y="6547"/>
                  </a:lnTo>
                  <a:lnTo>
                    <a:pt x="103379" y="6547"/>
                  </a:lnTo>
                  <a:lnTo>
                    <a:pt x="103447" y="6332"/>
                  </a:lnTo>
                  <a:lnTo>
                    <a:pt x="103514" y="6332"/>
                  </a:lnTo>
                  <a:lnTo>
                    <a:pt x="103614" y="6332"/>
                  </a:lnTo>
                  <a:lnTo>
                    <a:pt x="103715" y="6332"/>
                  </a:lnTo>
                  <a:lnTo>
                    <a:pt x="103715" y="6332"/>
                  </a:lnTo>
                  <a:lnTo>
                    <a:pt x="103715" y="6547"/>
                  </a:lnTo>
                  <a:lnTo>
                    <a:pt x="103715" y="6654"/>
                  </a:lnTo>
                  <a:lnTo>
                    <a:pt x="103715" y="6869"/>
                  </a:lnTo>
                  <a:lnTo>
                    <a:pt x="103816" y="6869"/>
                  </a:lnTo>
                  <a:lnTo>
                    <a:pt x="103950" y="6869"/>
                  </a:lnTo>
                  <a:lnTo>
                    <a:pt x="104051" y="6654"/>
                  </a:lnTo>
                  <a:lnTo>
                    <a:pt x="104051" y="6547"/>
                  </a:lnTo>
                  <a:lnTo>
                    <a:pt x="104051" y="6332"/>
                  </a:lnTo>
                  <a:lnTo>
                    <a:pt x="104051" y="6332"/>
                  </a:lnTo>
                  <a:lnTo>
                    <a:pt x="104118" y="6118"/>
                  </a:lnTo>
                  <a:lnTo>
                    <a:pt x="104152" y="6010"/>
                  </a:lnTo>
                  <a:lnTo>
                    <a:pt x="104219" y="5796"/>
                  </a:lnTo>
                  <a:lnTo>
                    <a:pt x="104219" y="5796"/>
                  </a:lnTo>
                  <a:lnTo>
                    <a:pt x="104286" y="5688"/>
                  </a:lnTo>
                  <a:lnTo>
                    <a:pt x="104320" y="5796"/>
                  </a:lnTo>
                  <a:lnTo>
                    <a:pt x="104387" y="5796"/>
                  </a:lnTo>
                  <a:lnTo>
                    <a:pt x="104487" y="5688"/>
                  </a:lnTo>
                  <a:lnTo>
                    <a:pt x="104588" y="5474"/>
                  </a:lnTo>
                  <a:lnTo>
                    <a:pt x="104588" y="5259"/>
                  </a:lnTo>
                  <a:lnTo>
                    <a:pt x="104588" y="5152"/>
                  </a:lnTo>
                  <a:lnTo>
                    <a:pt x="104655" y="4722"/>
                  </a:lnTo>
                  <a:lnTo>
                    <a:pt x="104722" y="4615"/>
                  </a:lnTo>
                  <a:lnTo>
                    <a:pt x="104722" y="4400"/>
                  </a:lnTo>
                  <a:lnTo>
                    <a:pt x="104756" y="4400"/>
                  </a:lnTo>
                  <a:close/>
                  <a:moveTo>
                    <a:pt x="5137" y="0"/>
                  </a:moveTo>
                  <a:lnTo>
                    <a:pt x="5338" y="0"/>
                  </a:lnTo>
                  <a:lnTo>
                    <a:pt x="5405" y="322"/>
                  </a:lnTo>
                  <a:lnTo>
                    <a:pt x="5338" y="322"/>
                  </a:lnTo>
                  <a:lnTo>
                    <a:pt x="5304" y="536"/>
                  </a:lnTo>
                  <a:lnTo>
                    <a:pt x="5237" y="751"/>
                  </a:lnTo>
                  <a:lnTo>
                    <a:pt x="5170" y="858"/>
                  </a:lnTo>
                  <a:lnTo>
                    <a:pt x="5069" y="1073"/>
                  </a:lnTo>
                  <a:lnTo>
                    <a:pt x="5002" y="1288"/>
                  </a:lnTo>
                  <a:lnTo>
                    <a:pt x="4969" y="1610"/>
                  </a:lnTo>
                  <a:lnTo>
                    <a:pt x="4902" y="1932"/>
                  </a:lnTo>
                  <a:lnTo>
                    <a:pt x="4902" y="2146"/>
                  </a:lnTo>
                  <a:lnTo>
                    <a:pt x="4969" y="2254"/>
                  </a:lnTo>
                  <a:lnTo>
                    <a:pt x="5002" y="2468"/>
                  </a:lnTo>
                  <a:lnTo>
                    <a:pt x="4969" y="2683"/>
                  </a:lnTo>
                  <a:lnTo>
                    <a:pt x="4969" y="2790"/>
                  </a:lnTo>
                  <a:lnTo>
                    <a:pt x="4969" y="3220"/>
                  </a:lnTo>
                  <a:lnTo>
                    <a:pt x="4902" y="3327"/>
                  </a:lnTo>
                  <a:lnTo>
                    <a:pt x="4834" y="3542"/>
                  </a:lnTo>
                  <a:lnTo>
                    <a:pt x="4834" y="3756"/>
                  </a:lnTo>
                  <a:lnTo>
                    <a:pt x="4834" y="4186"/>
                  </a:lnTo>
                  <a:lnTo>
                    <a:pt x="4902" y="4615"/>
                  </a:lnTo>
                  <a:lnTo>
                    <a:pt x="4969" y="4937"/>
                  </a:lnTo>
                  <a:lnTo>
                    <a:pt x="5069" y="5474"/>
                  </a:lnTo>
                  <a:lnTo>
                    <a:pt x="5069" y="5688"/>
                  </a:lnTo>
                  <a:lnTo>
                    <a:pt x="5137" y="5688"/>
                  </a:lnTo>
                  <a:lnTo>
                    <a:pt x="5170" y="5796"/>
                  </a:lnTo>
                  <a:lnTo>
                    <a:pt x="5237" y="5796"/>
                  </a:lnTo>
                  <a:lnTo>
                    <a:pt x="5237" y="5688"/>
                  </a:lnTo>
                  <a:lnTo>
                    <a:pt x="5304" y="5474"/>
                  </a:lnTo>
                  <a:lnTo>
                    <a:pt x="5304" y="5259"/>
                  </a:lnTo>
                  <a:lnTo>
                    <a:pt x="5304" y="4937"/>
                  </a:lnTo>
                  <a:lnTo>
                    <a:pt x="5304" y="4722"/>
                  </a:lnTo>
                  <a:lnTo>
                    <a:pt x="5304" y="4400"/>
                  </a:lnTo>
                  <a:lnTo>
                    <a:pt x="5237" y="4186"/>
                  </a:lnTo>
                  <a:lnTo>
                    <a:pt x="5237" y="4078"/>
                  </a:lnTo>
                  <a:lnTo>
                    <a:pt x="5237" y="3864"/>
                  </a:lnTo>
                  <a:lnTo>
                    <a:pt x="5237" y="3756"/>
                  </a:lnTo>
                  <a:lnTo>
                    <a:pt x="5237" y="3756"/>
                  </a:lnTo>
                  <a:lnTo>
                    <a:pt x="5170" y="3542"/>
                  </a:lnTo>
                  <a:lnTo>
                    <a:pt x="5170" y="3327"/>
                  </a:lnTo>
                  <a:lnTo>
                    <a:pt x="5170" y="3220"/>
                  </a:lnTo>
                  <a:lnTo>
                    <a:pt x="5170" y="3005"/>
                  </a:lnTo>
                  <a:lnTo>
                    <a:pt x="5237" y="2790"/>
                  </a:lnTo>
                  <a:lnTo>
                    <a:pt x="5304" y="2790"/>
                  </a:lnTo>
                  <a:lnTo>
                    <a:pt x="5338" y="2683"/>
                  </a:lnTo>
                  <a:lnTo>
                    <a:pt x="5405" y="2468"/>
                  </a:lnTo>
                  <a:lnTo>
                    <a:pt x="5405" y="2468"/>
                  </a:lnTo>
                  <a:lnTo>
                    <a:pt x="5439" y="2254"/>
                  </a:lnTo>
                  <a:lnTo>
                    <a:pt x="5506" y="2254"/>
                  </a:lnTo>
                  <a:lnTo>
                    <a:pt x="5607" y="2254"/>
                  </a:lnTo>
                  <a:lnTo>
                    <a:pt x="5741" y="2254"/>
                  </a:lnTo>
                  <a:lnTo>
                    <a:pt x="5741" y="2146"/>
                  </a:lnTo>
                  <a:lnTo>
                    <a:pt x="5775" y="2146"/>
                  </a:lnTo>
                  <a:lnTo>
                    <a:pt x="5775" y="1932"/>
                  </a:lnTo>
                  <a:lnTo>
                    <a:pt x="5842" y="1717"/>
                  </a:lnTo>
                  <a:lnTo>
                    <a:pt x="5842" y="1395"/>
                  </a:lnTo>
                  <a:lnTo>
                    <a:pt x="5842" y="1288"/>
                  </a:lnTo>
                  <a:lnTo>
                    <a:pt x="5842" y="858"/>
                  </a:lnTo>
                  <a:lnTo>
                    <a:pt x="5942" y="858"/>
                  </a:lnTo>
                  <a:lnTo>
                    <a:pt x="6043" y="858"/>
                  </a:lnTo>
                  <a:lnTo>
                    <a:pt x="6211" y="1073"/>
                  </a:lnTo>
                  <a:lnTo>
                    <a:pt x="6345" y="1288"/>
                  </a:lnTo>
                  <a:lnTo>
                    <a:pt x="6345" y="1288"/>
                  </a:lnTo>
                  <a:lnTo>
                    <a:pt x="6379" y="1395"/>
                  </a:lnTo>
                  <a:lnTo>
                    <a:pt x="6379" y="1395"/>
                  </a:lnTo>
                  <a:lnTo>
                    <a:pt x="6446" y="1610"/>
                  </a:lnTo>
                  <a:lnTo>
                    <a:pt x="6513" y="1610"/>
                  </a:lnTo>
                  <a:lnTo>
                    <a:pt x="6547" y="1717"/>
                  </a:lnTo>
                  <a:lnTo>
                    <a:pt x="6614" y="1717"/>
                  </a:lnTo>
                  <a:lnTo>
                    <a:pt x="6715" y="1717"/>
                  </a:lnTo>
                  <a:lnTo>
                    <a:pt x="6815" y="1717"/>
                  </a:lnTo>
                  <a:lnTo>
                    <a:pt x="6815" y="2790"/>
                  </a:lnTo>
                  <a:lnTo>
                    <a:pt x="6983" y="3005"/>
                  </a:lnTo>
                  <a:lnTo>
                    <a:pt x="7118" y="3005"/>
                  </a:lnTo>
                  <a:lnTo>
                    <a:pt x="7151" y="3220"/>
                  </a:lnTo>
                  <a:lnTo>
                    <a:pt x="7218" y="3220"/>
                  </a:lnTo>
                  <a:lnTo>
                    <a:pt x="7756" y="3220"/>
                  </a:lnTo>
                  <a:lnTo>
                    <a:pt x="7823" y="3220"/>
                  </a:lnTo>
                  <a:lnTo>
                    <a:pt x="7856" y="3327"/>
                  </a:lnTo>
                  <a:lnTo>
                    <a:pt x="8024" y="3327"/>
                  </a:lnTo>
                  <a:lnTo>
                    <a:pt x="8158" y="3542"/>
                  </a:lnTo>
                  <a:lnTo>
                    <a:pt x="8192" y="3756"/>
                  </a:lnTo>
                  <a:lnTo>
                    <a:pt x="8192" y="3864"/>
                  </a:lnTo>
                  <a:lnTo>
                    <a:pt x="8326" y="4186"/>
                  </a:lnTo>
                  <a:lnTo>
                    <a:pt x="8326" y="4400"/>
                  </a:lnTo>
                  <a:lnTo>
                    <a:pt x="8326" y="4400"/>
                  </a:lnTo>
                  <a:lnTo>
                    <a:pt x="8360" y="4615"/>
                  </a:lnTo>
                  <a:lnTo>
                    <a:pt x="8427" y="4615"/>
                  </a:lnTo>
                  <a:lnTo>
                    <a:pt x="8461" y="4615"/>
                  </a:lnTo>
                  <a:lnTo>
                    <a:pt x="8528" y="4615"/>
                  </a:lnTo>
                  <a:lnTo>
                    <a:pt x="8628" y="4400"/>
                  </a:lnTo>
                  <a:lnTo>
                    <a:pt x="8628" y="4078"/>
                  </a:lnTo>
                  <a:lnTo>
                    <a:pt x="8696" y="3756"/>
                  </a:lnTo>
                  <a:lnTo>
                    <a:pt x="8763" y="3542"/>
                  </a:lnTo>
                  <a:lnTo>
                    <a:pt x="8763" y="3542"/>
                  </a:lnTo>
                  <a:lnTo>
                    <a:pt x="8763" y="3327"/>
                  </a:lnTo>
                  <a:lnTo>
                    <a:pt x="8763" y="3220"/>
                  </a:lnTo>
                  <a:lnTo>
                    <a:pt x="8796" y="3005"/>
                  </a:lnTo>
                  <a:lnTo>
                    <a:pt x="8864" y="3005"/>
                  </a:lnTo>
                  <a:lnTo>
                    <a:pt x="8931" y="3005"/>
                  </a:lnTo>
                  <a:lnTo>
                    <a:pt x="9031" y="3005"/>
                  </a:lnTo>
                  <a:lnTo>
                    <a:pt x="9132" y="3220"/>
                  </a:lnTo>
                  <a:lnTo>
                    <a:pt x="9199" y="3220"/>
                  </a:lnTo>
                  <a:lnTo>
                    <a:pt x="9233" y="3327"/>
                  </a:lnTo>
                  <a:lnTo>
                    <a:pt x="9300" y="3327"/>
                  </a:lnTo>
                  <a:lnTo>
                    <a:pt x="9535" y="2683"/>
                  </a:lnTo>
                  <a:lnTo>
                    <a:pt x="9569" y="2683"/>
                  </a:lnTo>
                  <a:lnTo>
                    <a:pt x="9669" y="2790"/>
                  </a:lnTo>
                  <a:lnTo>
                    <a:pt x="9736" y="2790"/>
                  </a:lnTo>
                  <a:lnTo>
                    <a:pt x="9804" y="3005"/>
                  </a:lnTo>
                  <a:lnTo>
                    <a:pt x="9837" y="3005"/>
                  </a:lnTo>
                  <a:lnTo>
                    <a:pt x="9904" y="3005"/>
                  </a:lnTo>
                  <a:lnTo>
                    <a:pt x="9972" y="3220"/>
                  </a:lnTo>
                  <a:lnTo>
                    <a:pt x="9972" y="3327"/>
                  </a:lnTo>
                  <a:lnTo>
                    <a:pt x="10005" y="3542"/>
                  </a:lnTo>
                  <a:lnTo>
                    <a:pt x="9972" y="3542"/>
                  </a:lnTo>
                  <a:lnTo>
                    <a:pt x="9904" y="3756"/>
                  </a:lnTo>
                  <a:lnTo>
                    <a:pt x="9804" y="3756"/>
                  </a:lnTo>
                  <a:lnTo>
                    <a:pt x="9804" y="4078"/>
                  </a:lnTo>
                  <a:lnTo>
                    <a:pt x="9804" y="4400"/>
                  </a:lnTo>
                  <a:lnTo>
                    <a:pt x="9804" y="4615"/>
                  </a:lnTo>
                  <a:lnTo>
                    <a:pt x="9804" y="4722"/>
                  </a:lnTo>
                  <a:lnTo>
                    <a:pt x="9804" y="4937"/>
                  </a:lnTo>
                  <a:lnTo>
                    <a:pt x="9837" y="5152"/>
                  </a:lnTo>
                  <a:lnTo>
                    <a:pt x="9837" y="5152"/>
                  </a:lnTo>
                  <a:lnTo>
                    <a:pt x="9904" y="5152"/>
                  </a:lnTo>
                  <a:lnTo>
                    <a:pt x="9972" y="5152"/>
                  </a:lnTo>
                  <a:lnTo>
                    <a:pt x="10005" y="5152"/>
                  </a:lnTo>
                  <a:lnTo>
                    <a:pt x="10139" y="4937"/>
                  </a:lnTo>
                  <a:lnTo>
                    <a:pt x="10240" y="4722"/>
                  </a:lnTo>
                  <a:lnTo>
                    <a:pt x="10442" y="4615"/>
                  </a:lnTo>
                  <a:lnTo>
                    <a:pt x="10576" y="4615"/>
                  </a:lnTo>
                  <a:lnTo>
                    <a:pt x="10576" y="4937"/>
                  </a:lnTo>
                  <a:lnTo>
                    <a:pt x="10576" y="5474"/>
                  </a:lnTo>
                  <a:lnTo>
                    <a:pt x="10576" y="5688"/>
                  </a:lnTo>
                  <a:lnTo>
                    <a:pt x="10609" y="5796"/>
                  </a:lnTo>
                  <a:lnTo>
                    <a:pt x="10677" y="6010"/>
                  </a:lnTo>
                  <a:lnTo>
                    <a:pt x="10677" y="6010"/>
                  </a:lnTo>
                  <a:lnTo>
                    <a:pt x="10844" y="6118"/>
                  </a:lnTo>
                  <a:lnTo>
                    <a:pt x="10878" y="6118"/>
                  </a:lnTo>
                  <a:lnTo>
                    <a:pt x="10945" y="6118"/>
                  </a:lnTo>
                  <a:lnTo>
                    <a:pt x="10945" y="6332"/>
                  </a:lnTo>
                  <a:lnTo>
                    <a:pt x="10945" y="6547"/>
                  </a:lnTo>
                  <a:lnTo>
                    <a:pt x="10945" y="6547"/>
                  </a:lnTo>
                  <a:lnTo>
                    <a:pt x="11012" y="6654"/>
                  </a:lnTo>
                  <a:lnTo>
                    <a:pt x="11046" y="6654"/>
                  </a:lnTo>
                  <a:lnTo>
                    <a:pt x="11113" y="6869"/>
                  </a:lnTo>
                  <a:lnTo>
                    <a:pt x="11180" y="7084"/>
                  </a:lnTo>
                  <a:lnTo>
                    <a:pt x="11214" y="7191"/>
                  </a:lnTo>
                  <a:lnTo>
                    <a:pt x="11281" y="7406"/>
                  </a:lnTo>
                  <a:lnTo>
                    <a:pt x="11348" y="7620"/>
                  </a:lnTo>
                  <a:lnTo>
                    <a:pt x="11449" y="7620"/>
                  </a:lnTo>
                  <a:lnTo>
                    <a:pt x="11482" y="7620"/>
                  </a:lnTo>
                  <a:lnTo>
                    <a:pt x="11617" y="7620"/>
                  </a:lnTo>
                  <a:lnTo>
                    <a:pt x="11617" y="7942"/>
                  </a:lnTo>
                  <a:lnTo>
                    <a:pt x="11617" y="8264"/>
                  </a:lnTo>
                  <a:lnTo>
                    <a:pt x="11617" y="8586"/>
                  </a:lnTo>
                  <a:lnTo>
                    <a:pt x="11617" y="8801"/>
                  </a:lnTo>
                  <a:lnTo>
                    <a:pt x="11650" y="9016"/>
                  </a:lnTo>
                  <a:lnTo>
                    <a:pt x="11717" y="9123"/>
                  </a:lnTo>
                  <a:lnTo>
                    <a:pt x="11785" y="9338"/>
                  </a:lnTo>
                  <a:lnTo>
                    <a:pt x="11885" y="9552"/>
                  </a:lnTo>
                  <a:lnTo>
                    <a:pt x="11986" y="9874"/>
                  </a:lnTo>
                  <a:lnTo>
                    <a:pt x="12120" y="9982"/>
                  </a:lnTo>
                  <a:lnTo>
                    <a:pt x="12221" y="10196"/>
                  </a:lnTo>
                  <a:lnTo>
                    <a:pt x="12255" y="10196"/>
                  </a:lnTo>
                  <a:lnTo>
                    <a:pt x="12322" y="10196"/>
                  </a:lnTo>
                  <a:lnTo>
                    <a:pt x="12423" y="10411"/>
                  </a:lnTo>
                  <a:lnTo>
                    <a:pt x="12557" y="10518"/>
                  </a:lnTo>
                  <a:lnTo>
                    <a:pt x="12590" y="10733"/>
                  </a:lnTo>
                  <a:lnTo>
                    <a:pt x="12725" y="10733"/>
                  </a:lnTo>
                  <a:lnTo>
                    <a:pt x="12758" y="10733"/>
                  </a:lnTo>
                  <a:lnTo>
                    <a:pt x="12825" y="10733"/>
                  </a:lnTo>
                  <a:lnTo>
                    <a:pt x="12993" y="10733"/>
                  </a:lnTo>
                  <a:lnTo>
                    <a:pt x="13094" y="10733"/>
                  </a:lnTo>
                  <a:lnTo>
                    <a:pt x="13195" y="10733"/>
                  </a:lnTo>
                  <a:lnTo>
                    <a:pt x="13262" y="10733"/>
                  </a:lnTo>
                  <a:lnTo>
                    <a:pt x="13329" y="10518"/>
                  </a:lnTo>
                  <a:lnTo>
                    <a:pt x="13329" y="10411"/>
                  </a:lnTo>
                  <a:lnTo>
                    <a:pt x="13363" y="10411"/>
                  </a:lnTo>
                  <a:lnTo>
                    <a:pt x="13430" y="10411"/>
                  </a:lnTo>
                  <a:lnTo>
                    <a:pt x="13531" y="10196"/>
                  </a:lnTo>
                  <a:lnTo>
                    <a:pt x="13598" y="10411"/>
                  </a:lnTo>
                  <a:lnTo>
                    <a:pt x="13631" y="10411"/>
                  </a:lnTo>
                  <a:lnTo>
                    <a:pt x="13698" y="10518"/>
                  </a:lnTo>
                  <a:lnTo>
                    <a:pt x="13799" y="10733"/>
                  </a:lnTo>
                  <a:lnTo>
                    <a:pt x="13866" y="10948"/>
                  </a:lnTo>
                  <a:lnTo>
                    <a:pt x="13933" y="10948"/>
                  </a:lnTo>
                  <a:lnTo>
                    <a:pt x="13967" y="11055"/>
                  </a:lnTo>
                  <a:lnTo>
                    <a:pt x="14034" y="11055"/>
                  </a:lnTo>
                  <a:lnTo>
                    <a:pt x="14135" y="11055"/>
                  </a:lnTo>
                  <a:lnTo>
                    <a:pt x="14202" y="11055"/>
                  </a:lnTo>
                  <a:lnTo>
                    <a:pt x="14303" y="11055"/>
                  </a:lnTo>
                  <a:lnTo>
                    <a:pt x="14303" y="11270"/>
                  </a:lnTo>
                  <a:lnTo>
                    <a:pt x="14370" y="11484"/>
                  </a:lnTo>
                  <a:lnTo>
                    <a:pt x="14370" y="11484"/>
                  </a:lnTo>
                  <a:lnTo>
                    <a:pt x="14471" y="11592"/>
                  </a:lnTo>
                  <a:lnTo>
                    <a:pt x="14538" y="11592"/>
                  </a:lnTo>
                  <a:lnTo>
                    <a:pt x="14571" y="11806"/>
                  </a:lnTo>
                  <a:lnTo>
                    <a:pt x="14639" y="11914"/>
                  </a:lnTo>
                  <a:lnTo>
                    <a:pt x="14639" y="12128"/>
                  </a:lnTo>
                  <a:lnTo>
                    <a:pt x="14639" y="12343"/>
                  </a:lnTo>
                  <a:lnTo>
                    <a:pt x="14672" y="12450"/>
                  </a:lnTo>
                  <a:lnTo>
                    <a:pt x="14739" y="12450"/>
                  </a:lnTo>
                  <a:lnTo>
                    <a:pt x="14739" y="12450"/>
                  </a:lnTo>
                  <a:lnTo>
                    <a:pt x="14840" y="12665"/>
                  </a:lnTo>
                  <a:lnTo>
                    <a:pt x="14974" y="12880"/>
                  </a:lnTo>
                  <a:lnTo>
                    <a:pt x="15075" y="12987"/>
                  </a:lnTo>
                  <a:lnTo>
                    <a:pt x="15142" y="12987"/>
                  </a:lnTo>
                  <a:lnTo>
                    <a:pt x="15142" y="12987"/>
                  </a:lnTo>
                  <a:lnTo>
                    <a:pt x="15176" y="12987"/>
                  </a:lnTo>
                  <a:lnTo>
                    <a:pt x="15243" y="13202"/>
                  </a:lnTo>
                  <a:lnTo>
                    <a:pt x="15243" y="13416"/>
                  </a:lnTo>
                  <a:lnTo>
                    <a:pt x="15243" y="13738"/>
                  </a:lnTo>
                  <a:lnTo>
                    <a:pt x="15277" y="13846"/>
                  </a:lnTo>
                  <a:lnTo>
                    <a:pt x="15344" y="13846"/>
                  </a:lnTo>
                  <a:lnTo>
                    <a:pt x="15344" y="14060"/>
                  </a:lnTo>
                  <a:lnTo>
                    <a:pt x="15411" y="14382"/>
                  </a:lnTo>
                  <a:lnTo>
                    <a:pt x="15411" y="14812"/>
                  </a:lnTo>
                  <a:lnTo>
                    <a:pt x="15444" y="14919"/>
                  </a:lnTo>
                  <a:lnTo>
                    <a:pt x="15444" y="14919"/>
                  </a:lnTo>
                  <a:lnTo>
                    <a:pt x="15444" y="15134"/>
                  </a:lnTo>
                  <a:lnTo>
                    <a:pt x="15444" y="16851"/>
                  </a:lnTo>
                  <a:lnTo>
                    <a:pt x="15512" y="16851"/>
                  </a:lnTo>
                  <a:lnTo>
                    <a:pt x="15579" y="16851"/>
                  </a:lnTo>
                  <a:lnTo>
                    <a:pt x="15612" y="16851"/>
                  </a:lnTo>
                  <a:lnTo>
                    <a:pt x="15679" y="17066"/>
                  </a:lnTo>
                  <a:lnTo>
                    <a:pt x="15747" y="16851"/>
                  </a:lnTo>
                  <a:lnTo>
                    <a:pt x="15780" y="16851"/>
                  </a:lnTo>
                  <a:lnTo>
                    <a:pt x="15847" y="17388"/>
                  </a:lnTo>
                  <a:lnTo>
                    <a:pt x="15847" y="17710"/>
                  </a:lnTo>
                  <a:lnTo>
                    <a:pt x="15847" y="18139"/>
                  </a:lnTo>
                  <a:lnTo>
                    <a:pt x="15780" y="18246"/>
                  </a:lnTo>
                  <a:lnTo>
                    <a:pt x="15780" y="18676"/>
                  </a:lnTo>
                  <a:lnTo>
                    <a:pt x="15780" y="18998"/>
                  </a:lnTo>
                  <a:lnTo>
                    <a:pt x="15780" y="19320"/>
                  </a:lnTo>
                  <a:lnTo>
                    <a:pt x="15780" y="19642"/>
                  </a:lnTo>
                  <a:lnTo>
                    <a:pt x="15780" y="19856"/>
                  </a:lnTo>
                  <a:lnTo>
                    <a:pt x="15747" y="20071"/>
                  </a:lnTo>
                  <a:lnTo>
                    <a:pt x="15679" y="20071"/>
                  </a:lnTo>
                  <a:lnTo>
                    <a:pt x="15612" y="20071"/>
                  </a:lnTo>
                  <a:lnTo>
                    <a:pt x="15512" y="20178"/>
                  </a:lnTo>
                  <a:lnTo>
                    <a:pt x="15411" y="20178"/>
                  </a:lnTo>
                  <a:lnTo>
                    <a:pt x="15277" y="20178"/>
                  </a:lnTo>
                  <a:lnTo>
                    <a:pt x="15344" y="20393"/>
                  </a:lnTo>
                  <a:lnTo>
                    <a:pt x="15344" y="20608"/>
                  </a:lnTo>
                  <a:lnTo>
                    <a:pt x="15344" y="20715"/>
                  </a:lnTo>
                  <a:lnTo>
                    <a:pt x="15277" y="20930"/>
                  </a:lnTo>
                  <a:lnTo>
                    <a:pt x="15277" y="21466"/>
                  </a:lnTo>
                  <a:lnTo>
                    <a:pt x="15411" y="21574"/>
                  </a:lnTo>
                  <a:lnTo>
                    <a:pt x="15512" y="21574"/>
                  </a:lnTo>
                  <a:lnTo>
                    <a:pt x="15612" y="21574"/>
                  </a:lnTo>
                  <a:lnTo>
                    <a:pt x="15679" y="21466"/>
                  </a:lnTo>
                  <a:lnTo>
                    <a:pt x="15747" y="21144"/>
                  </a:lnTo>
                  <a:lnTo>
                    <a:pt x="15747" y="20715"/>
                  </a:lnTo>
                  <a:lnTo>
                    <a:pt x="15747" y="20393"/>
                  </a:lnTo>
                  <a:lnTo>
                    <a:pt x="15747" y="20071"/>
                  </a:lnTo>
                  <a:lnTo>
                    <a:pt x="15780" y="20071"/>
                  </a:lnTo>
                  <a:lnTo>
                    <a:pt x="15847" y="20071"/>
                  </a:lnTo>
                  <a:lnTo>
                    <a:pt x="16049" y="20071"/>
                  </a:lnTo>
                  <a:lnTo>
                    <a:pt x="16116" y="20071"/>
                  </a:lnTo>
                  <a:lnTo>
                    <a:pt x="16217" y="20178"/>
                  </a:lnTo>
                  <a:lnTo>
                    <a:pt x="16351" y="20178"/>
                  </a:lnTo>
                  <a:lnTo>
                    <a:pt x="16385" y="20393"/>
                  </a:lnTo>
                  <a:lnTo>
                    <a:pt x="16452" y="20393"/>
                  </a:lnTo>
                  <a:lnTo>
                    <a:pt x="16485" y="20608"/>
                  </a:lnTo>
                  <a:lnTo>
                    <a:pt x="16620" y="20715"/>
                  </a:lnTo>
                  <a:lnTo>
                    <a:pt x="16720" y="20715"/>
                  </a:lnTo>
                  <a:lnTo>
                    <a:pt x="16720" y="20930"/>
                  </a:lnTo>
                  <a:lnTo>
                    <a:pt x="16720" y="21144"/>
                  </a:lnTo>
                  <a:lnTo>
                    <a:pt x="16720" y="21466"/>
                  </a:lnTo>
                  <a:lnTo>
                    <a:pt x="16653" y="21466"/>
                  </a:lnTo>
                  <a:lnTo>
                    <a:pt x="16653" y="21466"/>
                  </a:lnTo>
                  <a:lnTo>
                    <a:pt x="16620" y="21466"/>
                  </a:lnTo>
                  <a:lnTo>
                    <a:pt x="16552" y="21574"/>
                  </a:lnTo>
                  <a:lnTo>
                    <a:pt x="16485" y="21788"/>
                  </a:lnTo>
                  <a:lnTo>
                    <a:pt x="16452" y="22003"/>
                  </a:lnTo>
                  <a:lnTo>
                    <a:pt x="16385" y="22110"/>
                  </a:lnTo>
                  <a:lnTo>
                    <a:pt x="16385" y="22325"/>
                  </a:lnTo>
                  <a:lnTo>
                    <a:pt x="16385" y="22540"/>
                  </a:lnTo>
                  <a:lnTo>
                    <a:pt x="16385" y="23184"/>
                  </a:lnTo>
                  <a:lnTo>
                    <a:pt x="16821" y="23184"/>
                  </a:lnTo>
                  <a:lnTo>
                    <a:pt x="16821" y="21466"/>
                  </a:lnTo>
                  <a:lnTo>
                    <a:pt x="16955" y="21466"/>
                  </a:lnTo>
                  <a:lnTo>
                    <a:pt x="17056" y="21466"/>
                  </a:lnTo>
                  <a:lnTo>
                    <a:pt x="17157" y="21466"/>
                  </a:lnTo>
                  <a:lnTo>
                    <a:pt x="17257" y="21574"/>
                  </a:lnTo>
                  <a:lnTo>
                    <a:pt x="17392" y="21788"/>
                  </a:lnTo>
                  <a:lnTo>
                    <a:pt x="17425" y="21788"/>
                  </a:lnTo>
                  <a:lnTo>
                    <a:pt x="17493" y="22003"/>
                  </a:lnTo>
                  <a:lnTo>
                    <a:pt x="17560" y="22003"/>
                  </a:lnTo>
                  <a:lnTo>
                    <a:pt x="17660" y="22003"/>
                  </a:lnTo>
                  <a:lnTo>
                    <a:pt x="17694" y="22110"/>
                  </a:lnTo>
                  <a:lnTo>
                    <a:pt x="17761" y="22110"/>
                  </a:lnTo>
                  <a:lnTo>
                    <a:pt x="17828" y="22110"/>
                  </a:lnTo>
                  <a:lnTo>
                    <a:pt x="17862" y="22110"/>
                  </a:lnTo>
                  <a:lnTo>
                    <a:pt x="17996" y="22110"/>
                  </a:lnTo>
                  <a:lnTo>
                    <a:pt x="18030" y="22325"/>
                  </a:lnTo>
                  <a:lnTo>
                    <a:pt x="18097" y="22540"/>
                  </a:lnTo>
                  <a:lnTo>
                    <a:pt x="18164" y="22540"/>
                  </a:lnTo>
                  <a:lnTo>
                    <a:pt x="18198" y="22647"/>
                  </a:lnTo>
                  <a:lnTo>
                    <a:pt x="18265" y="22862"/>
                  </a:lnTo>
                  <a:lnTo>
                    <a:pt x="18298" y="22862"/>
                  </a:lnTo>
                  <a:lnTo>
                    <a:pt x="18365" y="23076"/>
                  </a:lnTo>
                  <a:lnTo>
                    <a:pt x="18433" y="23184"/>
                  </a:lnTo>
                  <a:lnTo>
                    <a:pt x="18466" y="23398"/>
                  </a:lnTo>
                  <a:lnTo>
                    <a:pt x="18533" y="23398"/>
                  </a:lnTo>
                  <a:lnTo>
                    <a:pt x="18601" y="23398"/>
                  </a:lnTo>
                  <a:lnTo>
                    <a:pt x="18634" y="23506"/>
                  </a:lnTo>
                  <a:lnTo>
                    <a:pt x="18701" y="23506"/>
                  </a:lnTo>
                  <a:lnTo>
                    <a:pt x="18768" y="23506"/>
                  </a:lnTo>
                  <a:lnTo>
                    <a:pt x="18802" y="23506"/>
                  </a:lnTo>
                  <a:lnTo>
                    <a:pt x="18869" y="23935"/>
                  </a:lnTo>
                  <a:lnTo>
                    <a:pt x="18802" y="24042"/>
                  </a:lnTo>
                  <a:lnTo>
                    <a:pt x="18768" y="24042"/>
                  </a:lnTo>
                  <a:lnTo>
                    <a:pt x="18701" y="24257"/>
                  </a:lnTo>
                  <a:lnTo>
                    <a:pt x="18634" y="24257"/>
                  </a:lnTo>
                  <a:lnTo>
                    <a:pt x="18634" y="24257"/>
                  </a:lnTo>
                  <a:lnTo>
                    <a:pt x="18601" y="24472"/>
                  </a:lnTo>
                  <a:lnTo>
                    <a:pt x="18601" y="24579"/>
                  </a:lnTo>
                  <a:lnTo>
                    <a:pt x="18601" y="24579"/>
                  </a:lnTo>
                  <a:lnTo>
                    <a:pt x="18601" y="24794"/>
                  </a:lnTo>
                  <a:lnTo>
                    <a:pt x="18601" y="25008"/>
                  </a:lnTo>
                  <a:lnTo>
                    <a:pt x="18701" y="25116"/>
                  </a:lnTo>
                  <a:lnTo>
                    <a:pt x="18768" y="25116"/>
                  </a:lnTo>
                  <a:lnTo>
                    <a:pt x="18802" y="25330"/>
                  </a:lnTo>
                  <a:lnTo>
                    <a:pt x="18869" y="25330"/>
                  </a:lnTo>
                  <a:lnTo>
                    <a:pt x="18903" y="25330"/>
                  </a:lnTo>
                  <a:lnTo>
                    <a:pt x="18970" y="25330"/>
                  </a:lnTo>
                  <a:lnTo>
                    <a:pt x="19037" y="25330"/>
                  </a:lnTo>
                  <a:lnTo>
                    <a:pt x="19071" y="25330"/>
                  </a:lnTo>
                  <a:lnTo>
                    <a:pt x="19205" y="25330"/>
                  </a:lnTo>
                  <a:lnTo>
                    <a:pt x="19205" y="24794"/>
                  </a:lnTo>
                  <a:lnTo>
                    <a:pt x="19205" y="24257"/>
                  </a:lnTo>
                  <a:lnTo>
                    <a:pt x="19306" y="24257"/>
                  </a:lnTo>
                  <a:lnTo>
                    <a:pt x="19473" y="24257"/>
                  </a:lnTo>
                  <a:lnTo>
                    <a:pt x="19574" y="24257"/>
                  </a:lnTo>
                  <a:lnTo>
                    <a:pt x="19675" y="24257"/>
                  </a:lnTo>
                  <a:lnTo>
                    <a:pt x="19742" y="24472"/>
                  </a:lnTo>
                  <a:lnTo>
                    <a:pt x="19809" y="24472"/>
                  </a:lnTo>
                  <a:lnTo>
                    <a:pt x="19843" y="24579"/>
                  </a:lnTo>
                  <a:lnTo>
                    <a:pt x="19910" y="24794"/>
                  </a:lnTo>
                  <a:lnTo>
                    <a:pt x="19977" y="25008"/>
                  </a:lnTo>
                  <a:lnTo>
                    <a:pt x="20078" y="25116"/>
                  </a:lnTo>
                  <a:lnTo>
                    <a:pt x="20111" y="25116"/>
                  </a:lnTo>
                  <a:lnTo>
                    <a:pt x="20783" y="25116"/>
                  </a:lnTo>
                  <a:lnTo>
                    <a:pt x="20850" y="25008"/>
                  </a:lnTo>
                  <a:lnTo>
                    <a:pt x="20951" y="25008"/>
                  </a:lnTo>
                  <a:lnTo>
                    <a:pt x="21052" y="24794"/>
                  </a:lnTo>
                  <a:lnTo>
                    <a:pt x="21119" y="24794"/>
                  </a:lnTo>
                  <a:lnTo>
                    <a:pt x="21186" y="25008"/>
                  </a:lnTo>
                  <a:lnTo>
                    <a:pt x="21219" y="25008"/>
                  </a:lnTo>
                  <a:lnTo>
                    <a:pt x="21287" y="25008"/>
                  </a:lnTo>
                  <a:lnTo>
                    <a:pt x="21320" y="25116"/>
                  </a:lnTo>
                  <a:lnTo>
                    <a:pt x="21387" y="25330"/>
                  </a:lnTo>
                  <a:lnTo>
                    <a:pt x="21488" y="25438"/>
                  </a:lnTo>
                  <a:lnTo>
                    <a:pt x="21555" y="25652"/>
                  </a:lnTo>
                  <a:lnTo>
                    <a:pt x="21555" y="25652"/>
                  </a:lnTo>
                  <a:lnTo>
                    <a:pt x="21622" y="25652"/>
                  </a:lnTo>
                  <a:lnTo>
                    <a:pt x="21656" y="25867"/>
                  </a:lnTo>
                  <a:lnTo>
                    <a:pt x="21656" y="26189"/>
                  </a:lnTo>
                  <a:lnTo>
                    <a:pt x="21656" y="26511"/>
                  </a:lnTo>
                  <a:lnTo>
                    <a:pt x="21723" y="26940"/>
                  </a:lnTo>
                  <a:lnTo>
                    <a:pt x="21723" y="27048"/>
                  </a:lnTo>
                  <a:lnTo>
                    <a:pt x="21790" y="27262"/>
                  </a:lnTo>
                  <a:lnTo>
                    <a:pt x="21790" y="27262"/>
                  </a:lnTo>
                  <a:lnTo>
                    <a:pt x="21824" y="27370"/>
                  </a:lnTo>
                  <a:lnTo>
                    <a:pt x="21925" y="27584"/>
                  </a:lnTo>
                  <a:lnTo>
                    <a:pt x="22059" y="27799"/>
                  </a:lnTo>
                  <a:lnTo>
                    <a:pt x="22160" y="27799"/>
                  </a:lnTo>
                  <a:lnTo>
                    <a:pt x="22227" y="27799"/>
                  </a:lnTo>
                  <a:lnTo>
                    <a:pt x="22327" y="27799"/>
                  </a:lnTo>
                  <a:lnTo>
                    <a:pt x="22395" y="27906"/>
                  </a:lnTo>
                  <a:lnTo>
                    <a:pt x="22428" y="27906"/>
                  </a:lnTo>
                  <a:lnTo>
                    <a:pt x="22495" y="27906"/>
                  </a:lnTo>
                  <a:lnTo>
                    <a:pt x="22562" y="27906"/>
                  </a:lnTo>
                  <a:lnTo>
                    <a:pt x="23033" y="27906"/>
                  </a:lnTo>
                  <a:lnTo>
                    <a:pt x="23100" y="28121"/>
                  </a:lnTo>
                  <a:lnTo>
                    <a:pt x="23200" y="28336"/>
                  </a:lnTo>
                  <a:lnTo>
                    <a:pt x="23268" y="28336"/>
                  </a:lnTo>
                  <a:lnTo>
                    <a:pt x="23301" y="28443"/>
                  </a:lnTo>
                  <a:lnTo>
                    <a:pt x="23301" y="28658"/>
                  </a:lnTo>
                  <a:lnTo>
                    <a:pt x="23368" y="28980"/>
                  </a:lnTo>
                  <a:lnTo>
                    <a:pt x="23368" y="29516"/>
                  </a:lnTo>
                  <a:lnTo>
                    <a:pt x="23368" y="29838"/>
                  </a:lnTo>
                  <a:lnTo>
                    <a:pt x="23368" y="30268"/>
                  </a:lnTo>
                  <a:lnTo>
                    <a:pt x="23368" y="30375"/>
                  </a:lnTo>
                  <a:lnTo>
                    <a:pt x="23435" y="30805"/>
                  </a:lnTo>
                  <a:lnTo>
                    <a:pt x="23469" y="30912"/>
                  </a:lnTo>
                  <a:lnTo>
                    <a:pt x="23536" y="31449"/>
                  </a:lnTo>
                  <a:lnTo>
                    <a:pt x="23603" y="31771"/>
                  </a:lnTo>
                  <a:lnTo>
                    <a:pt x="23637" y="31771"/>
                  </a:lnTo>
                  <a:lnTo>
                    <a:pt x="23637" y="31985"/>
                  </a:lnTo>
                  <a:lnTo>
                    <a:pt x="23704" y="32200"/>
                  </a:lnTo>
                  <a:lnTo>
                    <a:pt x="23704" y="32307"/>
                  </a:lnTo>
                  <a:lnTo>
                    <a:pt x="23704" y="32522"/>
                  </a:lnTo>
                  <a:lnTo>
                    <a:pt x="23704" y="32844"/>
                  </a:lnTo>
                  <a:lnTo>
                    <a:pt x="23704" y="33059"/>
                  </a:lnTo>
                  <a:lnTo>
                    <a:pt x="23637" y="33381"/>
                  </a:lnTo>
                  <a:lnTo>
                    <a:pt x="23603" y="33595"/>
                  </a:lnTo>
                  <a:lnTo>
                    <a:pt x="23536" y="33917"/>
                  </a:lnTo>
                  <a:lnTo>
                    <a:pt x="23469" y="34239"/>
                  </a:lnTo>
                  <a:lnTo>
                    <a:pt x="23469" y="34454"/>
                  </a:lnTo>
                  <a:lnTo>
                    <a:pt x="23469" y="34669"/>
                  </a:lnTo>
                  <a:lnTo>
                    <a:pt x="23435" y="34669"/>
                  </a:lnTo>
                  <a:lnTo>
                    <a:pt x="23435" y="34669"/>
                  </a:lnTo>
                  <a:lnTo>
                    <a:pt x="23368" y="34776"/>
                  </a:lnTo>
                  <a:lnTo>
                    <a:pt x="23301" y="34776"/>
                  </a:lnTo>
                  <a:lnTo>
                    <a:pt x="23301" y="34991"/>
                  </a:lnTo>
                  <a:lnTo>
                    <a:pt x="23268" y="34991"/>
                  </a:lnTo>
                  <a:lnTo>
                    <a:pt x="23268" y="35098"/>
                  </a:lnTo>
                  <a:lnTo>
                    <a:pt x="23200" y="35313"/>
                  </a:lnTo>
                  <a:lnTo>
                    <a:pt x="23167" y="35849"/>
                  </a:lnTo>
                  <a:lnTo>
                    <a:pt x="23100" y="36386"/>
                  </a:lnTo>
                  <a:lnTo>
                    <a:pt x="22999" y="36708"/>
                  </a:lnTo>
                  <a:lnTo>
                    <a:pt x="22932" y="37245"/>
                  </a:lnTo>
                  <a:lnTo>
                    <a:pt x="22865" y="37459"/>
                  </a:lnTo>
                  <a:lnTo>
                    <a:pt x="22831" y="37567"/>
                  </a:lnTo>
                  <a:lnTo>
                    <a:pt x="22764" y="37567"/>
                  </a:lnTo>
                  <a:lnTo>
                    <a:pt x="22697" y="37781"/>
                  </a:lnTo>
                  <a:lnTo>
                    <a:pt x="22663" y="38103"/>
                  </a:lnTo>
                  <a:lnTo>
                    <a:pt x="22562" y="38318"/>
                  </a:lnTo>
                  <a:lnTo>
                    <a:pt x="22495" y="38318"/>
                  </a:lnTo>
                  <a:lnTo>
                    <a:pt x="22428" y="38318"/>
                  </a:lnTo>
                  <a:lnTo>
                    <a:pt x="22395" y="38318"/>
                  </a:lnTo>
                  <a:lnTo>
                    <a:pt x="22327" y="38533"/>
                  </a:lnTo>
                  <a:lnTo>
                    <a:pt x="22260" y="38640"/>
                  </a:lnTo>
                  <a:lnTo>
                    <a:pt x="22227" y="38962"/>
                  </a:lnTo>
                  <a:lnTo>
                    <a:pt x="22227" y="39391"/>
                  </a:lnTo>
                  <a:lnTo>
                    <a:pt x="22160" y="39499"/>
                  </a:lnTo>
                  <a:lnTo>
                    <a:pt x="22160" y="39713"/>
                  </a:lnTo>
                  <a:lnTo>
                    <a:pt x="22092" y="40035"/>
                  </a:lnTo>
                  <a:lnTo>
                    <a:pt x="22059" y="40465"/>
                  </a:lnTo>
                  <a:lnTo>
                    <a:pt x="21925" y="40787"/>
                  </a:lnTo>
                  <a:lnTo>
                    <a:pt x="21824" y="40894"/>
                  </a:lnTo>
                  <a:lnTo>
                    <a:pt x="21790" y="40894"/>
                  </a:lnTo>
                  <a:lnTo>
                    <a:pt x="21723" y="41109"/>
                  </a:lnTo>
                  <a:lnTo>
                    <a:pt x="21656" y="41109"/>
                  </a:lnTo>
                  <a:lnTo>
                    <a:pt x="21622" y="41109"/>
                  </a:lnTo>
                  <a:lnTo>
                    <a:pt x="21488" y="41109"/>
                  </a:lnTo>
                  <a:lnTo>
                    <a:pt x="21488" y="43255"/>
                  </a:lnTo>
                  <a:lnTo>
                    <a:pt x="21488" y="43363"/>
                  </a:lnTo>
                  <a:lnTo>
                    <a:pt x="21555" y="43577"/>
                  </a:lnTo>
                  <a:lnTo>
                    <a:pt x="21555" y="44329"/>
                  </a:lnTo>
                  <a:lnTo>
                    <a:pt x="21555" y="44651"/>
                  </a:lnTo>
                  <a:lnTo>
                    <a:pt x="21555" y="44758"/>
                  </a:lnTo>
                  <a:lnTo>
                    <a:pt x="21622" y="45187"/>
                  </a:lnTo>
                  <a:lnTo>
                    <a:pt x="21622" y="45724"/>
                  </a:lnTo>
                  <a:lnTo>
                    <a:pt x="21622" y="45831"/>
                  </a:lnTo>
                  <a:lnTo>
                    <a:pt x="21622" y="46261"/>
                  </a:lnTo>
                  <a:lnTo>
                    <a:pt x="21555" y="46368"/>
                  </a:lnTo>
                  <a:lnTo>
                    <a:pt x="21555" y="46583"/>
                  </a:lnTo>
                  <a:lnTo>
                    <a:pt x="21555" y="46690"/>
                  </a:lnTo>
                  <a:lnTo>
                    <a:pt x="21555" y="46905"/>
                  </a:lnTo>
                  <a:lnTo>
                    <a:pt x="21488" y="47227"/>
                  </a:lnTo>
                  <a:lnTo>
                    <a:pt x="21454" y="47656"/>
                  </a:lnTo>
                  <a:lnTo>
                    <a:pt x="21387" y="47978"/>
                  </a:lnTo>
                  <a:lnTo>
                    <a:pt x="21387" y="48193"/>
                  </a:lnTo>
                  <a:lnTo>
                    <a:pt x="21320" y="48300"/>
                  </a:lnTo>
                  <a:lnTo>
                    <a:pt x="21320" y="48622"/>
                  </a:lnTo>
                  <a:lnTo>
                    <a:pt x="21320" y="48837"/>
                  </a:lnTo>
                  <a:lnTo>
                    <a:pt x="21320" y="49051"/>
                  </a:lnTo>
                  <a:lnTo>
                    <a:pt x="21320" y="49588"/>
                  </a:lnTo>
                  <a:lnTo>
                    <a:pt x="21320" y="49910"/>
                  </a:lnTo>
                  <a:lnTo>
                    <a:pt x="21320" y="50232"/>
                  </a:lnTo>
                  <a:lnTo>
                    <a:pt x="21287" y="50661"/>
                  </a:lnTo>
                  <a:lnTo>
                    <a:pt x="21287" y="50769"/>
                  </a:lnTo>
                  <a:lnTo>
                    <a:pt x="21287" y="50983"/>
                  </a:lnTo>
                  <a:lnTo>
                    <a:pt x="21287" y="51091"/>
                  </a:lnTo>
                  <a:lnTo>
                    <a:pt x="21219" y="51305"/>
                  </a:lnTo>
                  <a:lnTo>
                    <a:pt x="21219" y="51520"/>
                  </a:lnTo>
                  <a:lnTo>
                    <a:pt x="21186" y="51627"/>
                  </a:lnTo>
                  <a:lnTo>
                    <a:pt x="21186" y="51627"/>
                  </a:lnTo>
                  <a:lnTo>
                    <a:pt x="21119" y="51627"/>
                  </a:lnTo>
                  <a:lnTo>
                    <a:pt x="21119" y="51842"/>
                  </a:lnTo>
                  <a:lnTo>
                    <a:pt x="21052" y="52057"/>
                  </a:lnTo>
                  <a:lnTo>
                    <a:pt x="21052" y="52057"/>
                  </a:lnTo>
                  <a:lnTo>
                    <a:pt x="21018" y="52379"/>
                  </a:lnTo>
                  <a:lnTo>
                    <a:pt x="20951" y="53023"/>
                  </a:lnTo>
                  <a:lnTo>
                    <a:pt x="20884" y="53774"/>
                  </a:lnTo>
                  <a:lnTo>
                    <a:pt x="20884" y="54096"/>
                  </a:lnTo>
                  <a:lnTo>
                    <a:pt x="20884" y="54311"/>
                  </a:lnTo>
                  <a:lnTo>
                    <a:pt x="20850" y="54525"/>
                  </a:lnTo>
                  <a:lnTo>
                    <a:pt x="20783" y="54525"/>
                  </a:lnTo>
                  <a:lnTo>
                    <a:pt x="20716" y="54525"/>
                  </a:lnTo>
                  <a:lnTo>
                    <a:pt x="20615" y="54633"/>
                  </a:lnTo>
                  <a:lnTo>
                    <a:pt x="20615" y="54847"/>
                  </a:lnTo>
                  <a:lnTo>
                    <a:pt x="20581" y="54955"/>
                  </a:lnTo>
                  <a:lnTo>
                    <a:pt x="20581" y="55169"/>
                  </a:lnTo>
                  <a:lnTo>
                    <a:pt x="20581" y="55384"/>
                  </a:lnTo>
                  <a:lnTo>
                    <a:pt x="20514" y="55706"/>
                  </a:lnTo>
                  <a:lnTo>
                    <a:pt x="20447" y="56028"/>
                  </a:lnTo>
                  <a:lnTo>
                    <a:pt x="20346" y="56457"/>
                  </a:lnTo>
                  <a:lnTo>
                    <a:pt x="20279" y="56565"/>
                  </a:lnTo>
                  <a:lnTo>
                    <a:pt x="20246" y="56779"/>
                  </a:lnTo>
                  <a:lnTo>
                    <a:pt x="20246" y="56887"/>
                  </a:lnTo>
                  <a:lnTo>
                    <a:pt x="20179" y="57101"/>
                  </a:lnTo>
                  <a:lnTo>
                    <a:pt x="20111" y="57101"/>
                  </a:lnTo>
                  <a:lnTo>
                    <a:pt x="20078" y="57316"/>
                  </a:lnTo>
                  <a:lnTo>
                    <a:pt x="20011" y="57423"/>
                  </a:lnTo>
                  <a:lnTo>
                    <a:pt x="20011" y="57638"/>
                  </a:lnTo>
                  <a:lnTo>
                    <a:pt x="20011" y="57853"/>
                  </a:lnTo>
                  <a:lnTo>
                    <a:pt x="19977" y="58389"/>
                  </a:lnTo>
                  <a:lnTo>
                    <a:pt x="18701" y="58389"/>
                  </a:lnTo>
                  <a:lnTo>
                    <a:pt x="18634" y="58389"/>
                  </a:lnTo>
                  <a:lnTo>
                    <a:pt x="18601" y="58497"/>
                  </a:lnTo>
                  <a:lnTo>
                    <a:pt x="18533" y="58711"/>
                  </a:lnTo>
                  <a:lnTo>
                    <a:pt x="18533" y="58819"/>
                  </a:lnTo>
                  <a:lnTo>
                    <a:pt x="18466" y="59033"/>
                  </a:lnTo>
                  <a:lnTo>
                    <a:pt x="18433" y="59033"/>
                  </a:lnTo>
                  <a:lnTo>
                    <a:pt x="18365" y="59248"/>
                  </a:lnTo>
                  <a:lnTo>
                    <a:pt x="18298" y="59355"/>
                  </a:lnTo>
                  <a:lnTo>
                    <a:pt x="18198" y="59570"/>
                  </a:lnTo>
                  <a:lnTo>
                    <a:pt x="17694" y="59570"/>
                  </a:lnTo>
                  <a:lnTo>
                    <a:pt x="17660" y="59570"/>
                  </a:lnTo>
                  <a:lnTo>
                    <a:pt x="17593" y="59785"/>
                  </a:lnTo>
                  <a:lnTo>
                    <a:pt x="17593" y="59785"/>
                  </a:lnTo>
                  <a:lnTo>
                    <a:pt x="17560" y="59892"/>
                  </a:lnTo>
                  <a:lnTo>
                    <a:pt x="17493" y="60107"/>
                  </a:lnTo>
                  <a:lnTo>
                    <a:pt x="17425" y="60322"/>
                  </a:lnTo>
                  <a:lnTo>
                    <a:pt x="17392" y="60429"/>
                  </a:lnTo>
                  <a:lnTo>
                    <a:pt x="17325" y="60751"/>
                  </a:lnTo>
                  <a:lnTo>
                    <a:pt x="17257" y="60966"/>
                  </a:lnTo>
                  <a:lnTo>
                    <a:pt x="17224" y="61180"/>
                  </a:lnTo>
                  <a:lnTo>
                    <a:pt x="17224" y="61288"/>
                  </a:lnTo>
                  <a:lnTo>
                    <a:pt x="17157" y="61502"/>
                  </a:lnTo>
                  <a:lnTo>
                    <a:pt x="17157" y="61502"/>
                  </a:lnTo>
                  <a:lnTo>
                    <a:pt x="17090" y="61717"/>
                  </a:lnTo>
                  <a:lnTo>
                    <a:pt x="17056" y="61717"/>
                  </a:lnTo>
                  <a:lnTo>
                    <a:pt x="16955" y="61824"/>
                  </a:lnTo>
                  <a:lnTo>
                    <a:pt x="16821" y="62039"/>
                  </a:lnTo>
                  <a:lnTo>
                    <a:pt x="16787" y="62254"/>
                  </a:lnTo>
                  <a:lnTo>
                    <a:pt x="16720" y="62361"/>
                  </a:lnTo>
                  <a:lnTo>
                    <a:pt x="16720" y="62576"/>
                  </a:lnTo>
                  <a:lnTo>
                    <a:pt x="16653" y="62576"/>
                  </a:lnTo>
                  <a:lnTo>
                    <a:pt x="16620" y="62683"/>
                  </a:lnTo>
                  <a:lnTo>
                    <a:pt x="16620" y="62898"/>
                  </a:lnTo>
                  <a:lnTo>
                    <a:pt x="16552" y="62898"/>
                  </a:lnTo>
                  <a:lnTo>
                    <a:pt x="16552" y="63220"/>
                  </a:lnTo>
                  <a:lnTo>
                    <a:pt x="16552" y="63434"/>
                  </a:lnTo>
                  <a:lnTo>
                    <a:pt x="16552" y="63756"/>
                  </a:lnTo>
                  <a:lnTo>
                    <a:pt x="16552" y="64186"/>
                  </a:lnTo>
                  <a:lnTo>
                    <a:pt x="16552" y="64508"/>
                  </a:lnTo>
                  <a:lnTo>
                    <a:pt x="16620" y="65044"/>
                  </a:lnTo>
                  <a:lnTo>
                    <a:pt x="16620" y="65152"/>
                  </a:lnTo>
                  <a:lnTo>
                    <a:pt x="16653" y="65581"/>
                  </a:lnTo>
                  <a:lnTo>
                    <a:pt x="16653" y="65903"/>
                  </a:lnTo>
                  <a:lnTo>
                    <a:pt x="16653" y="66225"/>
                  </a:lnTo>
                  <a:lnTo>
                    <a:pt x="16653" y="66547"/>
                  </a:lnTo>
                  <a:lnTo>
                    <a:pt x="16653" y="66976"/>
                  </a:lnTo>
                  <a:lnTo>
                    <a:pt x="16653" y="67298"/>
                  </a:lnTo>
                  <a:lnTo>
                    <a:pt x="16653" y="67513"/>
                  </a:lnTo>
                  <a:lnTo>
                    <a:pt x="16620" y="67620"/>
                  </a:lnTo>
                  <a:lnTo>
                    <a:pt x="16552" y="67835"/>
                  </a:lnTo>
                  <a:lnTo>
                    <a:pt x="16485" y="68050"/>
                  </a:lnTo>
                  <a:lnTo>
                    <a:pt x="16452" y="68157"/>
                  </a:lnTo>
                  <a:lnTo>
                    <a:pt x="16385" y="68157"/>
                  </a:lnTo>
                  <a:lnTo>
                    <a:pt x="16351" y="68372"/>
                  </a:lnTo>
                  <a:lnTo>
                    <a:pt x="16284" y="68372"/>
                  </a:lnTo>
                  <a:lnTo>
                    <a:pt x="16217" y="68372"/>
                  </a:lnTo>
                  <a:lnTo>
                    <a:pt x="16183" y="68479"/>
                  </a:lnTo>
                  <a:lnTo>
                    <a:pt x="16116" y="68694"/>
                  </a:lnTo>
                  <a:lnTo>
                    <a:pt x="16049" y="69016"/>
                  </a:lnTo>
                  <a:lnTo>
                    <a:pt x="16049" y="69230"/>
                  </a:lnTo>
                  <a:lnTo>
                    <a:pt x="16049" y="69445"/>
                  </a:lnTo>
                  <a:lnTo>
                    <a:pt x="16049" y="69552"/>
                  </a:lnTo>
                  <a:lnTo>
                    <a:pt x="16015" y="69767"/>
                  </a:lnTo>
                  <a:lnTo>
                    <a:pt x="16015" y="70089"/>
                  </a:lnTo>
                  <a:lnTo>
                    <a:pt x="15948" y="70304"/>
                  </a:lnTo>
                  <a:lnTo>
                    <a:pt x="15881" y="70411"/>
                  </a:lnTo>
                  <a:lnTo>
                    <a:pt x="15847" y="70840"/>
                  </a:lnTo>
                  <a:lnTo>
                    <a:pt x="15780" y="70948"/>
                  </a:lnTo>
                  <a:lnTo>
                    <a:pt x="15747" y="71162"/>
                  </a:lnTo>
                  <a:lnTo>
                    <a:pt x="15747" y="71484"/>
                  </a:lnTo>
                  <a:lnTo>
                    <a:pt x="15679" y="71699"/>
                  </a:lnTo>
                  <a:lnTo>
                    <a:pt x="15612" y="72021"/>
                  </a:lnTo>
                  <a:lnTo>
                    <a:pt x="15579" y="72236"/>
                  </a:lnTo>
                  <a:lnTo>
                    <a:pt x="15579" y="72343"/>
                  </a:lnTo>
                  <a:lnTo>
                    <a:pt x="15444" y="72558"/>
                  </a:lnTo>
                  <a:lnTo>
                    <a:pt x="15344" y="72772"/>
                  </a:lnTo>
                  <a:lnTo>
                    <a:pt x="15277" y="72772"/>
                  </a:lnTo>
                  <a:lnTo>
                    <a:pt x="15277" y="72558"/>
                  </a:lnTo>
                  <a:lnTo>
                    <a:pt x="15243" y="72343"/>
                  </a:lnTo>
                  <a:lnTo>
                    <a:pt x="15277" y="72236"/>
                  </a:lnTo>
                  <a:lnTo>
                    <a:pt x="15277" y="72021"/>
                  </a:lnTo>
                  <a:lnTo>
                    <a:pt x="15344" y="71699"/>
                  </a:lnTo>
                  <a:lnTo>
                    <a:pt x="15344" y="71484"/>
                  </a:lnTo>
                  <a:lnTo>
                    <a:pt x="15411" y="71484"/>
                  </a:lnTo>
                  <a:lnTo>
                    <a:pt x="15344" y="71377"/>
                  </a:lnTo>
                  <a:lnTo>
                    <a:pt x="15277" y="71377"/>
                  </a:lnTo>
                  <a:lnTo>
                    <a:pt x="15277" y="71377"/>
                  </a:lnTo>
                  <a:lnTo>
                    <a:pt x="15243" y="71377"/>
                  </a:lnTo>
                  <a:lnTo>
                    <a:pt x="15176" y="71484"/>
                  </a:lnTo>
                  <a:lnTo>
                    <a:pt x="15075" y="71699"/>
                  </a:lnTo>
                  <a:lnTo>
                    <a:pt x="15008" y="71914"/>
                  </a:lnTo>
                  <a:lnTo>
                    <a:pt x="14974" y="72236"/>
                  </a:lnTo>
                  <a:lnTo>
                    <a:pt x="14974" y="72343"/>
                  </a:lnTo>
                  <a:lnTo>
                    <a:pt x="14974" y="72558"/>
                  </a:lnTo>
                  <a:lnTo>
                    <a:pt x="14907" y="72772"/>
                  </a:lnTo>
                  <a:lnTo>
                    <a:pt x="14907" y="72880"/>
                  </a:lnTo>
                  <a:lnTo>
                    <a:pt x="14907" y="73309"/>
                  </a:lnTo>
                  <a:lnTo>
                    <a:pt x="14907" y="73631"/>
                  </a:lnTo>
                  <a:lnTo>
                    <a:pt x="14907" y="73953"/>
                  </a:lnTo>
                  <a:lnTo>
                    <a:pt x="14907" y="74168"/>
                  </a:lnTo>
                  <a:lnTo>
                    <a:pt x="14840" y="74168"/>
                  </a:lnTo>
                  <a:lnTo>
                    <a:pt x="14840" y="74275"/>
                  </a:lnTo>
                  <a:lnTo>
                    <a:pt x="14806" y="74490"/>
                  </a:lnTo>
                  <a:lnTo>
                    <a:pt x="14672" y="74704"/>
                  </a:lnTo>
                  <a:lnTo>
                    <a:pt x="14639" y="75026"/>
                  </a:lnTo>
                  <a:lnTo>
                    <a:pt x="14639" y="75348"/>
                  </a:lnTo>
                  <a:lnTo>
                    <a:pt x="14639" y="75778"/>
                  </a:lnTo>
                  <a:lnTo>
                    <a:pt x="14639" y="75885"/>
                  </a:lnTo>
                  <a:lnTo>
                    <a:pt x="14571" y="76100"/>
                  </a:lnTo>
                  <a:lnTo>
                    <a:pt x="14538" y="76207"/>
                  </a:lnTo>
                  <a:lnTo>
                    <a:pt x="14471" y="76422"/>
                  </a:lnTo>
                  <a:lnTo>
                    <a:pt x="14404" y="76636"/>
                  </a:lnTo>
                  <a:lnTo>
                    <a:pt x="14370" y="76636"/>
                  </a:lnTo>
                  <a:lnTo>
                    <a:pt x="14303" y="76636"/>
                  </a:lnTo>
                  <a:lnTo>
                    <a:pt x="14236" y="76744"/>
                  </a:lnTo>
                  <a:lnTo>
                    <a:pt x="14202" y="76958"/>
                  </a:lnTo>
                  <a:lnTo>
                    <a:pt x="14135" y="77280"/>
                  </a:lnTo>
                  <a:lnTo>
                    <a:pt x="14068" y="77710"/>
                  </a:lnTo>
                  <a:lnTo>
                    <a:pt x="14034" y="78032"/>
                  </a:lnTo>
                  <a:lnTo>
                    <a:pt x="14034" y="78139"/>
                  </a:lnTo>
                  <a:lnTo>
                    <a:pt x="13967" y="78354"/>
                  </a:lnTo>
                  <a:lnTo>
                    <a:pt x="13933" y="78354"/>
                  </a:lnTo>
                  <a:lnTo>
                    <a:pt x="13866" y="78354"/>
                  </a:lnTo>
                  <a:lnTo>
                    <a:pt x="13799" y="78568"/>
                  </a:lnTo>
                  <a:lnTo>
                    <a:pt x="13766" y="78676"/>
                  </a:lnTo>
                  <a:lnTo>
                    <a:pt x="13631" y="78676"/>
                  </a:lnTo>
                  <a:lnTo>
                    <a:pt x="13531" y="78676"/>
                  </a:lnTo>
                  <a:lnTo>
                    <a:pt x="13430" y="78676"/>
                  </a:lnTo>
                  <a:lnTo>
                    <a:pt x="13329" y="78676"/>
                  </a:lnTo>
                  <a:lnTo>
                    <a:pt x="13329" y="78676"/>
                  </a:lnTo>
                  <a:lnTo>
                    <a:pt x="13262" y="78890"/>
                  </a:lnTo>
                  <a:lnTo>
                    <a:pt x="13195" y="79105"/>
                  </a:lnTo>
                  <a:lnTo>
                    <a:pt x="13094" y="79105"/>
                  </a:lnTo>
                  <a:lnTo>
                    <a:pt x="12993" y="79105"/>
                  </a:lnTo>
                  <a:lnTo>
                    <a:pt x="12926" y="78890"/>
                  </a:lnTo>
                  <a:lnTo>
                    <a:pt x="12825" y="78890"/>
                  </a:lnTo>
                  <a:lnTo>
                    <a:pt x="12758" y="78890"/>
                  </a:lnTo>
                  <a:lnTo>
                    <a:pt x="12725" y="78890"/>
                  </a:lnTo>
                  <a:lnTo>
                    <a:pt x="12658" y="78676"/>
                  </a:lnTo>
                  <a:lnTo>
                    <a:pt x="12590" y="78676"/>
                  </a:lnTo>
                  <a:lnTo>
                    <a:pt x="12590" y="78568"/>
                  </a:lnTo>
                  <a:lnTo>
                    <a:pt x="12490" y="78354"/>
                  </a:lnTo>
                  <a:lnTo>
                    <a:pt x="12423" y="78139"/>
                  </a:lnTo>
                  <a:lnTo>
                    <a:pt x="12389" y="78139"/>
                  </a:lnTo>
                  <a:lnTo>
                    <a:pt x="12255" y="78032"/>
                  </a:lnTo>
                  <a:lnTo>
                    <a:pt x="12154" y="78032"/>
                  </a:lnTo>
                  <a:lnTo>
                    <a:pt x="11717" y="78032"/>
                  </a:lnTo>
                  <a:lnTo>
                    <a:pt x="11717" y="78139"/>
                  </a:lnTo>
                  <a:lnTo>
                    <a:pt x="11717" y="78139"/>
                  </a:lnTo>
                  <a:lnTo>
                    <a:pt x="11785" y="78568"/>
                  </a:lnTo>
                  <a:lnTo>
                    <a:pt x="11818" y="78676"/>
                  </a:lnTo>
                  <a:lnTo>
                    <a:pt x="11885" y="78676"/>
                  </a:lnTo>
                  <a:lnTo>
                    <a:pt x="11885" y="78676"/>
                  </a:lnTo>
                  <a:lnTo>
                    <a:pt x="11986" y="79105"/>
                  </a:lnTo>
                  <a:lnTo>
                    <a:pt x="12120" y="79427"/>
                  </a:lnTo>
                  <a:lnTo>
                    <a:pt x="12154" y="79427"/>
                  </a:lnTo>
                  <a:lnTo>
                    <a:pt x="12255" y="79642"/>
                  </a:lnTo>
                  <a:lnTo>
                    <a:pt x="12255" y="79749"/>
                  </a:lnTo>
                  <a:lnTo>
                    <a:pt x="12322" y="79749"/>
                  </a:lnTo>
                  <a:lnTo>
                    <a:pt x="12322" y="79964"/>
                  </a:lnTo>
                  <a:lnTo>
                    <a:pt x="12389" y="80286"/>
                  </a:lnTo>
                  <a:lnTo>
                    <a:pt x="12389" y="81144"/>
                  </a:lnTo>
                  <a:lnTo>
                    <a:pt x="12423" y="81359"/>
                  </a:lnTo>
                  <a:lnTo>
                    <a:pt x="12490" y="81359"/>
                  </a:lnTo>
                  <a:lnTo>
                    <a:pt x="12590" y="81359"/>
                  </a:lnTo>
                  <a:lnTo>
                    <a:pt x="12590" y="82432"/>
                  </a:lnTo>
                  <a:lnTo>
                    <a:pt x="12557" y="82540"/>
                  </a:lnTo>
                  <a:lnTo>
                    <a:pt x="12557" y="82540"/>
                  </a:lnTo>
                  <a:lnTo>
                    <a:pt x="12490" y="82969"/>
                  </a:lnTo>
                  <a:lnTo>
                    <a:pt x="12423" y="83076"/>
                  </a:lnTo>
                  <a:lnTo>
                    <a:pt x="12389" y="83291"/>
                  </a:lnTo>
                  <a:lnTo>
                    <a:pt x="12389" y="83506"/>
                  </a:lnTo>
                  <a:lnTo>
                    <a:pt x="12322" y="83613"/>
                  </a:lnTo>
                  <a:lnTo>
                    <a:pt x="12221" y="83828"/>
                  </a:lnTo>
                  <a:lnTo>
                    <a:pt x="12120" y="84150"/>
                  </a:lnTo>
                  <a:lnTo>
                    <a:pt x="12053" y="84150"/>
                  </a:lnTo>
                  <a:lnTo>
                    <a:pt x="11986" y="84364"/>
                  </a:lnTo>
                  <a:lnTo>
                    <a:pt x="11885" y="84686"/>
                  </a:lnTo>
                  <a:lnTo>
                    <a:pt x="11818" y="85008"/>
                  </a:lnTo>
                  <a:lnTo>
                    <a:pt x="11818" y="85223"/>
                  </a:lnTo>
                  <a:lnTo>
                    <a:pt x="11785" y="85438"/>
                  </a:lnTo>
                  <a:lnTo>
                    <a:pt x="11785" y="85545"/>
                  </a:lnTo>
                  <a:lnTo>
                    <a:pt x="11717" y="85760"/>
                  </a:lnTo>
                  <a:lnTo>
                    <a:pt x="11717" y="85867"/>
                  </a:lnTo>
                  <a:lnTo>
                    <a:pt x="11717" y="86082"/>
                  </a:lnTo>
                  <a:lnTo>
                    <a:pt x="11650" y="86082"/>
                  </a:lnTo>
                  <a:lnTo>
                    <a:pt x="11650" y="86296"/>
                  </a:lnTo>
                  <a:lnTo>
                    <a:pt x="11617" y="86296"/>
                  </a:lnTo>
                  <a:lnTo>
                    <a:pt x="11550" y="86296"/>
                  </a:lnTo>
                  <a:lnTo>
                    <a:pt x="11449" y="86082"/>
                  </a:lnTo>
                  <a:lnTo>
                    <a:pt x="11382" y="86082"/>
                  </a:lnTo>
                  <a:lnTo>
                    <a:pt x="10878" y="86082"/>
                  </a:lnTo>
                  <a:lnTo>
                    <a:pt x="10777" y="86082"/>
                  </a:lnTo>
                  <a:lnTo>
                    <a:pt x="10744" y="86296"/>
                  </a:lnTo>
                  <a:lnTo>
                    <a:pt x="10677" y="86296"/>
                  </a:lnTo>
                  <a:lnTo>
                    <a:pt x="10576" y="86404"/>
                  </a:lnTo>
                  <a:lnTo>
                    <a:pt x="10442" y="86404"/>
                  </a:lnTo>
                  <a:lnTo>
                    <a:pt x="10240" y="86404"/>
                  </a:lnTo>
                  <a:lnTo>
                    <a:pt x="10173" y="86404"/>
                  </a:lnTo>
                  <a:lnTo>
                    <a:pt x="10139" y="86404"/>
                  </a:lnTo>
                  <a:lnTo>
                    <a:pt x="9636" y="86404"/>
                  </a:lnTo>
                  <a:lnTo>
                    <a:pt x="9636" y="87370"/>
                  </a:lnTo>
                  <a:lnTo>
                    <a:pt x="9636" y="87370"/>
                  </a:lnTo>
                  <a:lnTo>
                    <a:pt x="9636" y="87477"/>
                  </a:lnTo>
                  <a:lnTo>
                    <a:pt x="9669" y="87799"/>
                  </a:lnTo>
                  <a:lnTo>
                    <a:pt x="9736" y="88228"/>
                  </a:lnTo>
                  <a:lnTo>
                    <a:pt x="9736" y="88550"/>
                  </a:lnTo>
                  <a:lnTo>
                    <a:pt x="9736" y="88765"/>
                  </a:lnTo>
                  <a:lnTo>
                    <a:pt x="9736" y="88872"/>
                  </a:lnTo>
                  <a:lnTo>
                    <a:pt x="9669" y="88872"/>
                  </a:lnTo>
                  <a:lnTo>
                    <a:pt x="9669" y="89087"/>
                  </a:lnTo>
                  <a:lnTo>
                    <a:pt x="9636" y="89087"/>
                  </a:lnTo>
                  <a:lnTo>
                    <a:pt x="9569" y="89409"/>
                  </a:lnTo>
                  <a:lnTo>
                    <a:pt x="9569" y="90161"/>
                  </a:lnTo>
                  <a:lnTo>
                    <a:pt x="9569" y="90161"/>
                  </a:lnTo>
                  <a:lnTo>
                    <a:pt x="9636" y="90268"/>
                  </a:lnTo>
                  <a:lnTo>
                    <a:pt x="9636" y="90483"/>
                  </a:lnTo>
                  <a:lnTo>
                    <a:pt x="9636" y="90483"/>
                  </a:lnTo>
                  <a:lnTo>
                    <a:pt x="9636" y="90697"/>
                  </a:lnTo>
                  <a:lnTo>
                    <a:pt x="9569" y="90805"/>
                  </a:lnTo>
                  <a:lnTo>
                    <a:pt x="8964" y="90805"/>
                  </a:lnTo>
                  <a:lnTo>
                    <a:pt x="8864" y="90697"/>
                  </a:lnTo>
                  <a:lnTo>
                    <a:pt x="8864" y="90483"/>
                  </a:lnTo>
                  <a:lnTo>
                    <a:pt x="8796" y="90483"/>
                  </a:lnTo>
                  <a:lnTo>
                    <a:pt x="8763" y="90268"/>
                  </a:lnTo>
                  <a:lnTo>
                    <a:pt x="8628" y="90161"/>
                  </a:lnTo>
                  <a:lnTo>
                    <a:pt x="8595" y="89946"/>
                  </a:lnTo>
                  <a:lnTo>
                    <a:pt x="8528" y="89946"/>
                  </a:lnTo>
                  <a:lnTo>
                    <a:pt x="8326" y="89946"/>
                  </a:lnTo>
                  <a:lnTo>
                    <a:pt x="8326" y="91019"/>
                  </a:lnTo>
                  <a:lnTo>
                    <a:pt x="8360" y="91234"/>
                  </a:lnTo>
                  <a:lnTo>
                    <a:pt x="8360" y="91341"/>
                  </a:lnTo>
                  <a:lnTo>
                    <a:pt x="8360" y="91663"/>
                  </a:lnTo>
                  <a:lnTo>
                    <a:pt x="8360" y="92093"/>
                  </a:lnTo>
                  <a:lnTo>
                    <a:pt x="8360" y="92415"/>
                  </a:lnTo>
                  <a:lnTo>
                    <a:pt x="8360" y="92737"/>
                  </a:lnTo>
                  <a:lnTo>
                    <a:pt x="8427" y="92737"/>
                  </a:lnTo>
                  <a:lnTo>
                    <a:pt x="8461" y="92737"/>
                  </a:lnTo>
                  <a:lnTo>
                    <a:pt x="8528" y="92737"/>
                  </a:lnTo>
                  <a:lnTo>
                    <a:pt x="8595" y="92951"/>
                  </a:lnTo>
                  <a:lnTo>
                    <a:pt x="8628" y="92951"/>
                  </a:lnTo>
                  <a:lnTo>
                    <a:pt x="8696" y="92951"/>
                  </a:lnTo>
                  <a:lnTo>
                    <a:pt x="8696" y="92737"/>
                  </a:lnTo>
                  <a:lnTo>
                    <a:pt x="8763" y="92737"/>
                  </a:lnTo>
                  <a:lnTo>
                    <a:pt x="8796" y="92629"/>
                  </a:lnTo>
                  <a:lnTo>
                    <a:pt x="8864" y="92415"/>
                  </a:lnTo>
                  <a:lnTo>
                    <a:pt x="8931" y="92415"/>
                  </a:lnTo>
                  <a:lnTo>
                    <a:pt x="8964" y="92415"/>
                  </a:lnTo>
                  <a:lnTo>
                    <a:pt x="9031" y="92629"/>
                  </a:lnTo>
                  <a:lnTo>
                    <a:pt x="9031" y="92737"/>
                  </a:lnTo>
                  <a:lnTo>
                    <a:pt x="9031" y="93488"/>
                  </a:lnTo>
                  <a:lnTo>
                    <a:pt x="9031" y="93595"/>
                  </a:lnTo>
                  <a:lnTo>
                    <a:pt x="8964" y="93810"/>
                  </a:lnTo>
                  <a:lnTo>
                    <a:pt x="8864" y="93810"/>
                  </a:lnTo>
                  <a:lnTo>
                    <a:pt x="8796" y="94025"/>
                  </a:lnTo>
                  <a:lnTo>
                    <a:pt x="8696" y="93810"/>
                  </a:lnTo>
                  <a:lnTo>
                    <a:pt x="8628" y="93810"/>
                  </a:lnTo>
                  <a:lnTo>
                    <a:pt x="8528" y="93810"/>
                  </a:lnTo>
                  <a:lnTo>
                    <a:pt x="8461" y="93810"/>
                  </a:lnTo>
                  <a:lnTo>
                    <a:pt x="8427" y="94025"/>
                  </a:lnTo>
                  <a:lnTo>
                    <a:pt x="8427" y="94132"/>
                  </a:lnTo>
                  <a:lnTo>
                    <a:pt x="8427" y="94347"/>
                  </a:lnTo>
                  <a:lnTo>
                    <a:pt x="8360" y="94561"/>
                  </a:lnTo>
                  <a:lnTo>
                    <a:pt x="8427" y="94561"/>
                  </a:lnTo>
                  <a:lnTo>
                    <a:pt x="8427" y="94669"/>
                  </a:lnTo>
                  <a:lnTo>
                    <a:pt x="8427" y="95098"/>
                  </a:lnTo>
                  <a:lnTo>
                    <a:pt x="8360" y="95205"/>
                  </a:lnTo>
                  <a:lnTo>
                    <a:pt x="8360" y="95420"/>
                  </a:lnTo>
                  <a:lnTo>
                    <a:pt x="8326" y="95742"/>
                  </a:lnTo>
                  <a:lnTo>
                    <a:pt x="8259" y="96064"/>
                  </a:lnTo>
                  <a:lnTo>
                    <a:pt x="8192" y="96279"/>
                  </a:lnTo>
                  <a:lnTo>
                    <a:pt x="8158" y="96493"/>
                  </a:lnTo>
                  <a:lnTo>
                    <a:pt x="8158" y="96493"/>
                  </a:lnTo>
                  <a:lnTo>
                    <a:pt x="8158" y="96601"/>
                  </a:lnTo>
                  <a:lnTo>
                    <a:pt x="8158" y="98533"/>
                  </a:lnTo>
                  <a:lnTo>
                    <a:pt x="7487" y="98533"/>
                  </a:lnTo>
                  <a:lnTo>
                    <a:pt x="7386" y="98747"/>
                  </a:lnTo>
                  <a:lnTo>
                    <a:pt x="7252" y="98962"/>
                  </a:lnTo>
                  <a:lnTo>
                    <a:pt x="7151" y="99069"/>
                  </a:lnTo>
                  <a:lnTo>
                    <a:pt x="7118" y="99284"/>
                  </a:lnTo>
                  <a:lnTo>
                    <a:pt x="7050" y="99499"/>
                  </a:lnTo>
                  <a:lnTo>
                    <a:pt x="7050" y="99606"/>
                  </a:lnTo>
                  <a:lnTo>
                    <a:pt x="6983" y="99821"/>
                  </a:lnTo>
                  <a:lnTo>
                    <a:pt x="6983" y="100143"/>
                  </a:lnTo>
                  <a:lnTo>
                    <a:pt x="7050" y="100465"/>
                  </a:lnTo>
                  <a:lnTo>
                    <a:pt x="7050" y="100894"/>
                  </a:lnTo>
                  <a:lnTo>
                    <a:pt x="7118" y="101001"/>
                  </a:lnTo>
                  <a:lnTo>
                    <a:pt x="7118" y="101216"/>
                  </a:lnTo>
                  <a:lnTo>
                    <a:pt x="7151" y="101431"/>
                  </a:lnTo>
                  <a:lnTo>
                    <a:pt x="7218" y="101538"/>
                  </a:lnTo>
                  <a:lnTo>
                    <a:pt x="7252" y="101753"/>
                  </a:lnTo>
                  <a:lnTo>
                    <a:pt x="7319" y="101753"/>
                  </a:lnTo>
                  <a:lnTo>
                    <a:pt x="7386" y="101860"/>
                  </a:lnTo>
                  <a:lnTo>
                    <a:pt x="7420" y="101860"/>
                  </a:lnTo>
                  <a:lnTo>
                    <a:pt x="7487" y="102075"/>
                  </a:lnTo>
                  <a:lnTo>
                    <a:pt x="7554" y="102289"/>
                  </a:lnTo>
                  <a:lnTo>
                    <a:pt x="7554" y="102289"/>
                  </a:lnTo>
                  <a:lnTo>
                    <a:pt x="7554" y="102397"/>
                  </a:lnTo>
                  <a:lnTo>
                    <a:pt x="7588" y="102611"/>
                  </a:lnTo>
                  <a:lnTo>
                    <a:pt x="7655" y="102826"/>
                  </a:lnTo>
                  <a:lnTo>
                    <a:pt x="7756" y="102826"/>
                  </a:lnTo>
                  <a:lnTo>
                    <a:pt x="7823" y="102826"/>
                  </a:lnTo>
                  <a:lnTo>
                    <a:pt x="7923" y="102826"/>
                  </a:lnTo>
                  <a:lnTo>
                    <a:pt x="7991" y="102826"/>
                  </a:lnTo>
                  <a:lnTo>
                    <a:pt x="8091" y="102826"/>
                  </a:lnTo>
                  <a:lnTo>
                    <a:pt x="8091" y="103470"/>
                  </a:lnTo>
                  <a:lnTo>
                    <a:pt x="8024" y="103685"/>
                  </a:lnTo>
                  <a:lnTo>
                    <a:pt x="8024" y="103685"/>
                  </a:lnTo>
                  <a:lnTo>
                    <a:pt x="8024" y="103792"/>
                  </a:lnTo>
                  <a:lnTo>
                    <a:pt x="7991" y="103792"/>
                  </a:lnTo>
                  <a:lnTo>
                    <a:pt x="7923" y="103792"/>
                  </a:lnTo>
                  <a:lnTo>
                    <a:pt x="7856" y="104007"/>
                  </a:lnTo>
                  <a:lnTo>
                    <a:pt x="7823" y="104007"/>
                  </a:lnTo>
                  <a:lnTo>
                    <a:pt x="7756" y="104221"/>
                  </a:lnTo>
                  <a:lnTo>
                    <a:pt x="7722" y="104221"/>
                  </a:lnTo>
                  <a:lnTo>
                    <a:pt x="7655" y="104543"/>
                  </a:lnTo>
                  <a:lnTo>
                    <a:pt x="7588" y="104865"/>
                  </a:lnTo>
                  <a:lnTo>
                    <a:pt x="7554" y="105402"/>
                  </a:lnTo>
                  <a:lnTo>
                    <a:pt x="7487" y="105724"/>
                  </a:lnTo>
                  <a:lnTo>
                    <a:pt x="7420" y="106261"/>
                  </a:lnTo>
                  <a:lnTo>
                    <a:pt x="7386" y="106475"/>
                  </a:lnTo>
                  <a:lnTo>
                    <a:pt x="7319" y="106690"/>
                  </a:lnTo>
                  <a:lnTo>
                    <a:pt x="7218" y="106690"/>
                  </a:lnTo>
                  <a:lnTo>
                    <a:pt x="7118" y="106690"/>
                  </a:lnTo>
                  <a:lnTo>
                    <a:pt x="7050" y="106690"/>
                  </a:lnTo>
                  <a:lnTo>
                    <a:pt x="6983" y="106797"/>
                  </a:lnTo>
                  <a:lnTo>
                    <a:pt x="6983" y="107012"/>
                  </a:lnTo>
                  <a:lnTo>
                    <a:pt x="6950" y="107227"/>
                  </a:lnTo>
                  <a:lnTo>
                    <a:pt x="6950" y="107334"/>
                  </a:lnTo>
                  <a:lnTo>
                    <a:pt x="6950" y="107656"/>
                  </a:lnTo>
                  <a:lnTo>
                    <a:pt x="6950" y="107871"/>
                  </a:lnTo>
                  <a:lnTo>
                    <a:pt x="6950" y="108085"/>
                  </a:lnTo>
                  <a:lnTo>
                    <a:pt x="6950" y="108407"/>
                  </a:lnTo>
                  <a:lnTo>
                    <a:pt x="6950" y="108729"/>
                  </a:lnTo>
                  <a:lnTo>
                    <a:pt x="6379" y="108729"/>
                  </a:lnTo>
                  <a:lnTo>
                    <a:pt x="6379" y="109159"/>
                  </a:lnTo>
                  <a:lnTo>
                    <a:pt x="6379" y="109481"/>
                  </a:lnTo>
                  <a:lnTo>
                    <a:pt x="6379" y="110554"/>
                  </a:lnTo>
                  <a:lnTo>
                    <a:pt x="6379" y="110661"/>
                  </a:lnTo>
                  <a:lnTo>
                    <a:pt x="6446" y="110876"/>
                  </a:lnTo>
                  <a:lnTo>
                    <a:pt x="6446" y="111198"/>
                  </a:lnTo>
                  <a:lnTo>
                    <a:pt x="6446" y="111413"/>
                  </a:lnTo>
                  <a:lnTo>
                    <a:pt x="6379" y="111520"/>
                  </a:lnTo>
                  <a:lnTo>
                    <a:pt x="6379" y="111735"/>
                  </a:lnTo>
                  <a:lnTo>
                    <a:pt x="6379" y="111949"/>
                  </a:lnTo>
                  <a:lnTo>
                    <a:pt x="6446" y="111949"/>
                  </a:lnTo>
                  <a:lnTo>
                    <a:pt x="6513" y="112057"/>
                  </a:lnTo>
                  <a:lnTo>
                    <a:pt x="6513" y="112057"/>
                  </a:lnTo>
                  <a:lnTo>
                    <a:pt x="6547" y="112271"/>
                  </a:lnTo>
                  <a:lnTo>
                    <a:pt x="6547" y="112486"/>
                  </a:lnTo>
                  <a:lnTo>
                    <a:pt x="6614" y="112593"/>
                  </a:lnTo>
                  <a:lnTo>
                    <a:pt x="6614" y="112808"/>
                  </a:lnTo>
                  <a:lnTo>
                    <a:pt x="6614" y="113130"/>
                  </a:lnTo>
                  <a:lnTo>
                    <a:pt x="6614" y="113452"/>
                  </a:lnTo>
                  <a:lnTo>
                    <a:pt x="6614" y="113667"/>
                  </a:lnTo>
                  <a:lnTo>
                    <a:pt x="6648" y="113881"/>
                  </a:lnTo>
                  <a:lnTo>
                    <a:pt x="6648" y="114525"/>
                  </a:lnTo>
                  <a:lnTo>
                    <a:pt x="6648" y="114740"/>
                  </a:lnTo>
                  <a:lnTo>
                    <a:pt x="6715" y="114955"/>
                  </a:lnTo>
                  <a:lnTo>
                    <a:pt x="6715" y="114955"/>
                  </a:lnTo>
                  <a:lnTo>
                    <a:pt x="6782" y="115062"/>
                  </a:lnTo>
                  <a:lnTo>
                    <a:pt x="6815" y="115062"/>
                  </a:lnTo>
                  <a:lnTo>
                    <a:pt x="6815" y="115277"/>
                  </a:lnTo>
                  <a:lnTo>
                    <a:pt x="6815" y="115384"/>
                  </a:lnTo>
                  <a:lnTo>
                    <a:pt x="6815" y="115813"/>
                  </a:lnTo>
                  <a:lnTo>
                    <a:pt x="6815" y="116135"/>
                  </a:lnTo>
                  <a:lnTo>
                    <a:pt x="6883" y="116457"/>
                  </a:lnTo>
                  <a:lnTo>
                    <a:pt x="6883" y="116672"/>
                  </a:lnTo>
                  <a:lnTo>
                    <a:pt x="6883" y="116887"/>
                  </a:lnTo>
                  <a:lnTo>
                    <a:pt x="6950" y="116994"/>
                  </a:lnTo>
                  <a:lnTo>
                    <a:pt x="6983" y="117209"/>
                  </a:lnTo>
                  <a:lnTo>
                    <a:pt x="7050" y="117209"/>
                  </a:lnTo>
                  <a:lnTo>
                    <a:pt x="7118" y="117209"/>
                  </a:lnTo>
                  <a:lnTo>
                    <a:pt x="7218" y="117209"/>
                  </a:lnTo>
                  <a:lnTo>
                    <a:pt x="7319" y="117209"/>
                  </a:lnTo>
                  <a:lnTo>
                    <a:pt x="7319" y="117853"/>
                  </a:lnTo>
                  <a:lnTo>
                    <a:pt x="7386" y="117853"/>
                  </a:lnTo>
                  <a:lnTo>
                    <a:pt x="7420" y="118067"/>
                  </a:lnTo>
                  <a:lnTo>
                    <a:pt x="7554" y="118067"/>
                  </a:lnTo>
                  <a:lnTo>
                    <a:pt x="7655" y="118067"/>
                  </a:lnTo>
                  <a:lnTo>
                    <a:pt x="7722" y="118067"/>
                  </a:lnTo>
                  <a:lnTo>
                    <a:pt x="7756" y="118067"/>
                  </a:lnTo>
                  <a:lnTo>
                    <a:pt x="7823" y="118067"/>
                  </a:lnTo>
                  <a:lnTo>
                    <a:pt x="7856" y="118067"/>
                  </a:lnTo>
                  <a:lnTo>
                    <a:pt x="7923" y="118282"/>
                  </a:lnTo>
                  <a:lnTo>
                    <a:pt x="7991" y="118282"/>
                  </a:lnTo>
                  <a:lnTo>
                    <a:pt x="8091" y="118389"/>
                  </a:lnTo>
                  <a:lnTo>
                    <a:pt x="8158" y="118389"/>
                  </a:lnTo>
                  <a:lnTo>
                    <a:pt x="8192" y="118389"/>
                  </a:lnTo>
                  <a:lnTo>
                    <a:pt x="8259" y="118604"/>
                  </a:lnTo>
                  <a:lnTo>
                    <a:pt x="8259" y="118819"/>
                  </a:lnTo>
                  <a:lnTo>
                    <a:pt x="8259" y="119141"/>
                  </a:lnTo>
                  <a:lnTo>
                    <a:pt x="8158" y="119141"/>
                  </a:lnTo>
                  <a:lnTo>
                    <a:pt x="8024" y="119141"/>
                  </a:lnTo>
                  <a:lnTo>
                    <a:pt x="7991" y="119141"/>
                  </a:lnTo>
                  <a:lnTo>
                    <a:pt x="7923" y="118926"/>
                  </a:lnTo>
                  <a:lnTo>
                    <a:pt x="7856" y="119141"/>
                  </a:lnTo>
                  <a:lnTo>
                    <a:pt x="7823" y="119141"/>
                  </a:lnTo>
                  <a:lnTo>
                    <a:pt x="7756" y="119248"/>
                  </a:lnTo>
                  <a:lnTo>
                    <a:pt x="7756" y="119463"/>
                  </a:lnTo>
                  <a:lnTo>
                    <a:pt x="7756" y="119677"/>
                  </a:lnTo>
                  <a:lnTo>
                    <a:pt x="7756" y="119677"/>
                  </a:lnTo>
                  <a:lnTo>
                    <a:pt x="7722" y="119785"/>
                  </a:lnTo>
                  <a:lnTo>
                    <a:pt x="7722" y="119785"/>
                  </a:lnTo>
                  <a:lnTo>
                    <a:pt x="7655" y="120000"/>
                  </a:lnTo>
                  <a:lnTo>
                    <a:pt x="7588" y="119785"/>
                  </a:lnTo>
                  <a:lnTo>
                    <a:pt x="7588" y="119785"/>
                  </a:lnTo>
                  <a:lnTo>
                    <a:pt x="7554" y="119785"/>
                  </a:lnTo>
                  <a:lnTo>
                    <a:pt x="6715" y="119785"/>
                  </a:lnTo>
                  <a:lnTo>
                    <a:pt x="6614" y="119785"/>
                  </a:lnTo>
                  <a:lnTo>
                    <a:pt x="6547" y="119677"/>
                  </a:lnTo>
                  <a:lnTo>
                    <a:pt x="6547" y="119677"/>
                  </a:lnTo>
                  <a:lnTo>
                    <a:pt x="6513" y="119463"/>
                  </a:lnTo>
                  <a:lnTo>
                    <a:pt x="6446" y="119463"/>
                  </a:lnTo>
                  <a:lnTo>
                    <a:pt x="6345" y="119463"/>
                  </a:lnTo>
                  <a:lnTo>
                    <a:pt x="6211" y="119463"/>
                  </a:lnTo>
                  <a:lnTo>
                    <a:pt x="6177" y="119463"/>
                  </a:lnTo>
                  <a:lnTo>
                    <a:pt x="6110" y="119248"/>
                  </a:lnTo>
                  <a:lnTo>
                    <a:pt x="6043" y="119141"/>
                  </a:lnTo>
                  <a:lnTo>
                    <a:pt x="5942" y="119141"/>
                  </a:lnTo>
                  <a:lnTo>
                    <a:pt x="5842" y="118926"/>
                  </a:lnTo>
                  <a:lnTo>
                    <a:pt x="5775" y="118926"/>
                  </a:lnTo>
                  <a:lnTo>
                    <a:pt x="5741" y="118819"/>
                  </a:lnTo>
                  <a:lnTo>
                    <a:pt x="5607" y="118926"/>
                  </a:lnTo>
                  <a:lnTo>
                    <a:pt x="5506" y="118819"/>
                  </a:lnTo>
                  <a:lnTo>
                    <a:pt x="5439" y="118819"/>
                  </a:lnTo>
                  <a:lnTo>
                    <a:pt x="5405" y="118389"/>
                  </a:lnTo>
                  <a:lnTo>
                    <a:pt x="5338" y="118282"/>
                  </a:lnTo>
                  <a:lnTo>
                    <a:pt x="5338" y="118067"/>
                  </a:lnTo>
                  <a:lnTo>
                    <a:pt x="5338" y="118067"/>
                  </a:lnTo>
                  <a:lnTo>
                    <a:pt x="5338" y="117853"/>
                  </a:lnTo>
                  <a:lnTo>
                    <a:pt x="5304" y="117853"/>
                  </a:lnTo>
                  <a:lnTo>
                    <a:pt x="5237" y="117853"/>
                  </a:lnTo>
                  <a:lnTo>
                    <a:pt x="5170" y="117853"/>
                  </a:lnTo>
                  <a:lnTo>
                    <a:pt x="5137" y="117853"/>
                  </a:lnTo>
                  <a:lnTo>
                    <a:pt x="5002" y="117745"/>
                  </a:lnTo>
                  <a:lnTo>
                    <a:pt x="4902" y="117745"/>
                  </a:lnTo>
                  <a:lnTo>
                    <a:pt x="4902" y="117209"/>
                  </a:lnTo>
                  <a:lnTo>
                    <a:pt x="4902" y="116994"/>
                  </a:lnTo>
                  <a:lnTo>
                    <a:pt x="4902" y="116887"/>
                  </a:lnTo>
                  <a:lnTo>
                    <a:pt x="4834" y="116887"/>
                  </a:lnTo>
                  <a:lnTo>
                    <a:pt x="4834" y="116672"/>
                  </a:lnTo>
                  <a:lnTo>
                    <a:pt x="4801" y="116672"/>
                  </a:lnTo>
                  <a:lnTo>
                    <a:pt x="4734" y="116672"/>
                  </a:lnTo>
                  <a:lnTo>
                    <a:pt x="4700" y="116457"/>
                  </a:lnTo>
                  <a:lnTo>
                    <a:pt x="4700" y="116457"/>
                  </a:lnTo>
                  <a:lnTo>
                    <a:pt x="4633" y="116350"/>
                  </a:lnTo>
                  <a:lnTo>
                    <a:pt x="4633" y="116135"/>
                  </a:lnTo>
                  <a:lnTo>
                    <a:pt x="4633" y="115921"/>
                  </a:lnTo>
                  <a:lnTo>
                    <a:pt x="4633" y="115813"/>
                  </a:lnTo>
                  <a:lnTo>
                    <a:pt x="4566" y="115599"/>
                  </a:lnTo>
                  <a:lnTo>
                    <a:pt x="4532" y="115599"/>
                  </a:lnTo>
                  <a:lnTo>
                    <a:pt x="4398" y="115384"/>
                  </a:lnTo>
                  <a:lnTo>
                    <a:pt x="4297" y="115277"/>
                  </a:lnTo>
                  <a:lnTo>
                    <a:pt x="4196" y="115062"/>
                  </a:lnTo>
                  <a:lnTo>
                    <a:pt x="4129" y="115062"/>
                  </a:lnTo>
                  <a:lnTo>
                    <a:pt x="4096" y="114955"/>
                  </a:lnTo>
                  <a:lnTo>
                    <a:pt x="4096" y="114740"/>
                  </a:lnTo>
                  <a:lnTo>
                    <a:pt x="4129" y="114525"/>
                  </a:lnTo>
                  <a:lnTo>
                    <a:pt x="4096" y="114418"/>
                  </a:lnTo>
                  <a:lnTo>
                    <a:pt x="4096" y="114203"/>
                  </a:lnTo>
                  <a:lnTo>
                    <a:pt x="4096" y="113989"/>
                  </a:lnTo>
                  <a:lnTo>
                    <a:pt x="4029" y="113989"/>
                  </a:lnTo>
                  <a:lnTo>
                    <a:pt x="3961" y="113881"/>
                  </a:lnTo>
                  <a:lnTo>
                    <a:pt x="3928" y="113452"/>
                  </a:lnTo>
                  <a:lnTo>
                    <a:pt x="4029" y="113345"/>
                  </a:lnTo>
                  <a:lnTo>
                    <a:pt x="4029" y="113130"/>
                  </a:lnTo>
                  <a:lnTo>
                    <a:pt x="4029" y="113130"/>
                  </a:lnTo>
                  <a:lnTo>
                    <a:pt x="4029" y="113023"/>
                  </a:lnTo>
                  <a:lnTo>
                    <a:pt x="3961" y="113023"/>
                  </a:lnTo>
                  <a:lnTo>
                    <a:pt x="3928" y="113023"/>
                  </a:lnTo>
                  <a:lnTo>
                    <a:pt x="3861" y="113023"/>
                  </a:lnTo>
                  <a:lnTo>
                    <a:pt x="3794" y="113023"/>
                  </a:lnTo>
                  <a:lnTo>
                    <a:pt x="3760" y="112808"/>
                  </a:lnTo>
                  <a:lnTo>
                    <a:pt x="3626" y="112593"/>
                  </a:lnTo>
                  <a:lnTo>
                    <a:pt x="3592" y="112486"/>
                  </a:lnTo>
                  <a:lnTo>
                    <a:pt x="3693" y="112271"/>
                  </a:lnTo>
                  <a:lnTo>
                    <a:pt x="3794" y="112057"/>
                  </a:lnTo>
                  <a:lnTo>
                    <a:pt x="3861" y="111949"/>
                  </a:lnTo>
                  <a:lnTo>
                    <a:pt x="3861" y="111735"/>
                  </a:lnTo>
                  <a:lnTo>
                    <a:pt x="3861" y="111735"/>
                  </a:lnTo>
                  <a:lnTo>
                    <a:pt x="3794" y="111520"/>
                  </a:lnTo>
                  <a:lnTo>
                    <a:pt x="3760" y="111520"/>
                  </a:lnTo>
                  <a:lnTo>
                    <a:pt x="3525" y="111520"/>
                  </a:lnTo>
                  <a:lnTo>
                    <a:pt x="3491" y="111520"/>
                  </a:lnTo>
                  <a:lnTo>
                    <a:pt x="3424" y="111735"/>
                  </a:lnTo>
                  <a:lnTo>
                    <a:pt x="3357" y="111198"/>
                  </a:lnTo>
                  <a:lnTo>
                    <a:pt x="3592" y="110876"/>
                  </a:lnTo>
                  <a:lnTo>
                    <a:pt x="3592" y="110876"/>
                  </a:lnTo>
                  <a:lnTo>
                    <a:pt x="3592" y="110661"/>
                  </a:lnTo>
                  <a:lnTo>
                    <a:pt x="3592" y="110554"/>
                  </a:lnTo>
                  <a:lnTo>
                    <a:pt x="3525" y="110554"/>
                  </a:lnTo>
                  <a:lnTo>
                    <a:pt x="3491" y="110339"/>
                  </a:lnTo>
                  <a:lnTo>
                    <a:pt x="3424" y="110339"/>
                  </a:lnTo>
                  <a:lnTo>
                    <a:pt x="3357" y="110125"/>
                  </a:lnTo>
                  <a:lnTo>
                    <a:pt x="3357" y="109803"/>
                  </a:lnTo>
                  <a:lnTo>
                    <a:pt x="3357" y="109803"/>
                  </a:lnTo>
                  <a:lnTo>
                    <a:pt x="3424" y="109803"/>
                  </a:lnTo>
                  <a:lnTo>
                    <a:pt x="3424" y="109803"/>
                  </a:lnTo>
                  <a:lnTo>
                    <a:pt x="3491" y="109803"/>
                  </a:lnTo>
                  <a:lnTo>
                    <a:pt x="3424" y="109481"/>
                  </a:lnTo>
                  <a:lnTo>
                    <a:pt x="3424" y="109266"/>
                  </a:lnTo>
                  <a:lnTo>
                    <a:pt x="3357" y="109159"/>
                  </a:lnTo>
                  <a:lnTo>
                    <a:pt x="3324" y="108944"/>
                  </a:lnTo>
                  <a:lnTo>
                    <a:pt x="3256" y="108729"/>
                  </a:lnTo>
                  <a:lnTo>
                    <a:pt x="3189" y="108622"/>
                  </a:lnTo>
                  <a:lnTo>
                    <a:pt x="3189" y="108407"/>
                  </a:lnTo>
                  <a:lnTo>
                    <a:pt x="3189" y="108193"/>
                  </a:lnTo>
                  <a:lnTo>
                    <a:pt x="3256" y="108085"/>
                  </a:lnTo>
                  <a:lnTo>
                    <a:pt x="3256" y="108085"/>
                  </a:lnTo>
                  <a:lnTo>
                    <a:pt x="3324" y="107871"/>
                  </a:lnTo>
                  <a:lnTo>
                    <a:pt x="3324" y="107656"/>
                  </a:lnTo>
                  <a:lnTo>
                    <a:pt x="3324" y="107656"/>
                  </a:lnTo>
                  <a:lnTo>
                    <a:pt x="3324" y="107334"/>
                  </a:lnTo>
                  <a:lnTo>
                    <a:pt x="3256" y="107227"/>
                  </a:lnTo>
                  <a:lnTo>
                    <a:pt x="3189" y="107012"/>
                  </a:lnTo>
                  <a:lnTo>
                    <a:pt x="3156" y="107012"/>
                  </a:lnTo>
                  <a:lnTo>
                    <a:pt x="3156" y="107012"/>
                  </a:lnTo>
                  <a:lnTo>
                    <a:pt x="3156" y="106797"/>
                  </a:lnTo>
                  <a:lnTo>
                    <a:pt x="3156" y="106690"/>
                  </a:lnTo>
                  <a:lnTo>
                    <a:pt x="3156" y="106475"/>
                  </a:lnTo>
                  <a:lnTo>
                    <a:pt x="3156" y="106261"/>
                  </a:lnTo>
                  <a:lnTo>
                    <a:pt x="3088" y="106153"/>
                  </a:lnTo>
                  <a:lnTo>
                    <a:pt x="3088" y="105939"/>
                  </a:lnTo>
                  <a:lnTo>
                    <a:pt x="3088" y="105724"/>
                  </a:lnTo>
                  <a:lnTo>
                    <a:pt x="3088" y="105617"/>
                  </a:lnTo>
                  <a:lnTo>
                    <a:pt x="3156" y="105402"/>
                  </a:lnTo>
                  <a:lnTo>
                    <a:pt x="3189" y="105402"/>
                  </a:lnTo>
                  <a:lnTo>
                    <a:pt x="3189" y="105295"/>
                  </a:lnTo>
                  <a:lnTo>
                    <a:pt x="3256" y="105295"/>
                  </a:lnTo>
                  <a:lnTo>
                    <a:pt x="3324" y="105295"/>
                  </a:lnTo>
                  <a:lnTo>
                    <a:pt x="3424" y="105295"/>
                  </a:lnTo>
                  <a:lnTo>
                    <a:pt x="3525" y="105295"/>
                  </a:lnTo>
                  <a:lnTo>
                    <a:pt x="3592" y="105080"/>
                  </a:lnTo>
                  <a:lnTo>
                    <a:pt x="3693" y="104865"/>
                  </a:lnTo>
                  <a:lnTo>
                    <a:pt x="3794" y="104865"/>
                  </a:lnTo>
                  <a:lnTo>
                    <a:pt x="3928" y="104865"/>
                  </a:lnTo>
                  <a:lnTo>
                    <a:pt x="4029" y="104865"/>
                  </a:lnTo>
                  <a:lnTo>
                    <a:pt x="4029" y="104758"/>
                  </a:lnTo>
                  <a:lnTo>
                    <a:pt x="4029" y="104543"/>
                  </a:lnTo>
                  <a:lnTo>
                    <a:pt x="4096" y="104329"/>
                  </a:lnTo>
                  <a:lnTo>
                    <a:pt x="4096" y="104221"/>
                  </a:lnTo>
                  <a:lnTo>
                    <a:pt x="3961" y="104007"/>
                  </a:lnTo>
                  <a:lnTo>
                    <a:pt x="3861" y="103792"/>
                  </a:lnTo>
                  <a:lnTo>
                    <a:pt x="3760" y="103792"/>
                  </a:lnTo>
                  <a:lnTo>
                    <a:pt x="3592" y="103792"/>
                  </a:lnTo>
                  <a:lnTo>
                    <a:pt x="3592" y="103685"/>
                  </a:lnTo>
                  <a:lnTo>
                    <a:pt x="3592" y="103470"/>
                  </a:lnTo>
                  <a:lnTo>
                    <a:pt x="3592" y="103363"/>
                  </a:lnTo>
                  <a:lnTo>
                    <a:pt x="3525" y="103363"/>
                  </a:lnTo>
                  <a:lnTo>
                    <a:pt x="3525" y="103148"/>
                  </a:lnTo>
                  <a:lnTo>
                    <a:pt x="3525" y="102933"/>
                  </a:lnTo>
                  <a:lnTo>
                    <a:pt x="3592" y="102933"/>
                  </a:lnTo>
                  <a:lnTo>
                    <a:pt x="3626" y="102826"/>
                  </a:lnTo>
                  <a:lnTo>
                    <a:pt x="3626" y="102611"/>
                  </a:lnTo>
                  <a:lnTo>
                    <a:pt x="3626" y="102397"/>
                  </a:lnTo>
                  <a:lnTo>
                    <a:pt x="3626" y="102397"/>
                  </a:lnTo>
                  <a:lnTo>
                    <a:pt x="3626" y="102289"/>
                  </a:lnTo>
                  <a:lnTo>
                    <a:pt x="3592" y="102075"/>
                  </a:lnTo>
                  <a:lnTo>
                    <a:pt x="3525" y="102075"/>
                  </a:lnTo>
                  <a:lnTo>
                    <a:pt x="3491" y="102075"/>
                  </a:lnTo>
                  <a:lnTo>
                    <a:pt x="3424" y="102075"/>
                  </a:lnTo>
                  <a:lnTo>
                    <a:pt x="3357" y="102075"/>
                  </a:lnTo>
                  <a:lnTo>
                    <a:pt x="3324" y="102075"/>
                  </a:lnTo>
                  <a:lnTo>
                    <a:pt x="3256" y="102075"/>
                  </a:lnTo>
                  <a:lnTo>
                    <a:pt x="3156" y="102075"/>
                  </a:lnTo>
                  <a:lnTo>
                    <a:pt x="3021" y="101753"/>
                  </a:lnTo>
                  <a:lnTo>
                    <a:pt x="3021" y="101431"/>
                  </a:lnTo>
                  <a:lnTo>
                    <a:pt x="3021" y="101216"/>
                  </a:lnTo>
                  <a:lnTo>
                    <a:pt x="3088" y="101216"/>
                  </a:lnTo>
                  <a:lnTo>
                    <a:pt x="3156" y="101001"/>
                  </a:lnTo>
                  <a:lnTo>
                    <a:pt x="3156" y="100894"/>
                  </a:lnTo>
                  <a:lnTo>
                    <a:pt x="3189" y="100894"/>
                  </a:lnTo>
                  <a:lnTo>
                    <a:pt x="3324" y="100679"/>
                  </a:lnTo>
                  <a:lnTo>
                    <a:pt x="3424" y="100679"/>
                  </a:lnTo>
                  <a:lnTo>
                    <a:pt x="3424" y="99606"/>
                  </a:lnTo>
                  <a:lnTo>
                    <a:pt x="3424" y="99606"/>
                  </a:lnTo>
                  <a:lnTo>
                    <a:pt x="3491" y="99499"/>
                  </a:lnTo>
                  <a:lnTo>
                    <a:pt x="3525" y="99499"/>
                  </a:lnTo>
                  <a:lnTo>
                    <a:pt x="3592" y="99499"/>
                  </a:lnTo>
                  <a:lnTo>
                    <a:pt x="3592" y="99606"/>
                  </a:lnTo>
                  <a:lnTo>
                    <a:pt x="3626" y="99821"/>
                  </a:lnTo>
                  <a:lnTo>
                    <a:pt x="3626" y="99928"/>
                  </a:lnTo>
                  <a:lnTo>
                    <a:pt x="3626" y="100143"/>
                  </a:lnTo>
                  <a:lnTo>
                    <a:pt x="3626" y="100357"/>
                  </a:lnTo>
                  <a:lnTo>
                    <a:pt x="3693" y="100465"/>
                  </a:lnTo>
                  <a:lnTo>
                    <a:pt x="3760" y="100465"/>
                  </a:lnTo>
                  <a:lnTo>
                    <a:pt x="3794" y="100465"/>
                  </a:lnTo>
                  <a:lnTo>
                    <a:pt x="3861" y="100679"/>
                  </a:lnTo>
                  <a:lnTo>
                    <a:pt x="3928" y="100894"/>
                  </a:lnTo>
                  <a:lnTo>
                    <a:pt x="3928" y="100465"/>
                  </a:lnTo>
                  <a:lnTo>
                    <a:pt x="3928" y="100143"/>
                  </a:lnTo>
                  <a:lnTo>
                    <a:pt x="3928" y="99928"/>
                  </a:lnTo>
                  <a:lnTo>
                    <a:pt x="3928" y="99821"/>
                  </a:lnTo>
                  <a:lnTo>
                    <a:pt x="3928" y="99606"/>
                  </a:lnTo>
                  <a:lnTo>
                    <a:pt x="3928" y="99499"/>
                  </a:lnTo>
                  <a:lnTo>
                    <a:pt x="3861" y="99069"/>
                  </a:lnTo>
                  <a:lnTo>
                    <a:pt x="3794" y="98962"/>
                  </a:lnTo>
                  <a:lnTo>
                    <a:pt x="3760" y="98962"/>
                  </a:lnTo>
                  <a:lnTo>
                    <a:pt x="3693" y="98747"/>
                  </a:lnTo>
                  <a:lnTo>
                    <a:pt x="3693" y="98533"/>
                  </a:lnTo>
                  <a:lnTo>
                    <a:pt x="3626" y="98425"/>
                  </a:lnTo>
                  <a:lnTo>
                    <a:pt x="3592" y="98425"/>
                  </a:lnTo>
                  <a:lnTo>
                    <a:pt x="3592" y="97352"/>
                  </a:lnTo>
                  <a:lnTo>
                    <a:pt x="3626" y="97352"/>
                  </a:lnTo>
                  <a:lnTo>
                    <a:pt x="3760" y="97352"/>
                  </a:lnTo>
                  <a:lnTo>
                    <a:pt x="3760" y="97352"/>
                  </a:lnTo>
                  <a:lnTo>
                    <a:pt x="3760" y="97352"/>
                  </a:lnTo>
                  <a:lnTo>
                    <a:pt x="3760" y="97137"/>
                  </a:lnTo>
                  <a:lnTo>
                    <a:pt x="3760" y="97567"/>
                  </a:lnTo>
                  <a:lnTo>
                    <a:pt x="3760" y="97889"/>
                  </a:lnTo>
                  <a:lnTo>
                    <a:pt x="3760" y="98211"/>
                  </a:lnTo>
                  <a:lnTo>
                    <a:pt x="3760" y="98425"/>
                  </a:lnTo>
                  <a:lnTo>
                    <a:pt x="3760" y="98533"/>
                  </a:lnTo>
                  <a:lnTo>
                    <a:pt x="3794" y="98533"/>
                  </a:lnTo>
                  <a:lnTo>
                    <a:pt x="3861" y="98533"/>
                  </a:lnTo>
                  <a:lnTo>
                    <a:pt x="3861" y="98747"/>
                  </a:lnTo>
                  <a:lnTo>
                    <a:pt x="3928" y="98962"/>
                  </a:lnTo>
                  <a:lnTo>
                    <a:pt x="3961" y="98962"/>
                  </a:lnTo>
                  <a:lnTo>
                    <a:pt x="4096" y="99284"/>
                  </a:lnTo>
                  <a:lnTo>
                    <a:pt x="4096" y="99069"/>
                  </a:lnTo>
                  <a:lnTo>
                    <a:pt x="4129" y="98962"/>
                  </a:lnTo>
                  <a:lnTo>
                    <a:pt x="4129" y="98425"/>
                  </a:lnTo>
                  <a:lnTo>
                    <a:pt x="4129" y="97889"/>
                  </a:lnTo>
                  <a:lnTo>
                    <a:pt x="4096" y="97567"/>
                  </a:lnTo>
                  <a:lnTo>
                    <a:pt x="4096" y="97137"/>
                  </a:lnTo>
                  <a:lnTo>
                    <a:pt x="4096" y="96815"/>
                  </a:lnTo>
                  <a:lnTo>
                    <a:pt x="4096" y="96493"/>
                  </a:lnTo>
                  <a:lnTo>
                    <a:pt x="4096" y="96279"/>
                  </a:lnTo>
                  <a:lnTo>
                    <a:pt x="4129" y="96064"/>
                  </a:lnTo>
                  <a:lnTo>
                    <a:pt x="4129" y="95957"/>
                  </a:lnTo>
                  <a:lnTo>
                    <a:pt x="4196" y="95957"/>
                  </a:lnTo>
                  <a:lnTo>
                    <a:pt x="4230" y="95742"/>
                  </a:lnTo>
                  <a:lnTo>
                    <a:pt x="4297" y="95527"/>
                  </a:lnTo>
                  <a:lnTo>
                    <a:pt x="4297" y="93810"/>
                  </a:lnTo>
                  <a:lnTo>
                    <a:pt x="4364" y="93595"/>
                  </a:lnTo>
                  <a:lnTo>
                    <a:pt x="4364" y="93488"/>
                  </a:lnTo>
                  <a:lnTo>
                    <a:pt x="4398" y="93273"/>
                  </a:lnTo>
                  <a:lnTo>
                    <a:pt x="4465" y="93273"/>
                  </a:lnTo>
                  <a:lnTo>
                    <a:pt x="4532" y="93166"/>
                  </a:lnTo>
                  <a:lnTo>
                    <a:pt x="4566" y="92951"/>
                  </a:lnTo>
                  <a:lnTo>
                    <a:pt x="4566" y="91878"/>
                  </a:lnTo>
                  <a:lnTo>
                    <a:pt x="4196" y="91878"/>
                  </a:lnTo>
                  <a:lnTo>
                    <a:pt x="4096" y="94883"/>
                  </a:lnTo>
                  <a:lnTo>
                    <a:pt x="3760" y="94883"/>
                  </a:lnTo>
                  <a:lnTo>
                    <a:pt x="3693" y="94883"/>
                  </a:lnTo>
                  <a:lnTo>
                    <a:pt x="3693" y="94883"/>
                  </a:lnTo>
                  <a:lnTo>
                    <a:pt x="3626" y="94669"/>
                  </a:lnTo>
                  <a:lnTo>
                    <a:pt x="3592" y="94669"/>
                  </a:lnTo>
                  <a:lnTo>
                    <a:pt x="3525" y="94561"/>
                  </a:lnTo>
                  <a:lnTo>
                    <a:pt x="3491" y="94347"/>
                  </a:lnTo>
                  <a:lnTo>
                    <a:pt x="3491" y="94025"/>
                  </a:lnTo>
                  <a:lnTo>
                    <a:pt x="3491" y="93810"/>
                  </a:lnTo>
                  <a:lnTo>
                    <a:pt x="3525" y="93488"/>
                  </a:lnTo>
                  <a:lnTo>
                    <a:pt x="3525" y="93273"/>
                  </a:lnTo>
                  <a:lnTo>
                    <a:pt x="3525" y="93166"/>
                  </a:lnTo>
                  <a:lnTo>
                    <a:pt x="3525" y="93166"/>
                  </a:lnTo>
                  <a:lnTo>
                    <a:pt x="3592" y="92951"/>
                  </a:lnTo>
                  <a:lnTo>
                    <a:pt x="3592" y="92737"/>
                  </a:lnTo>
                  <a:lnTo>
                    <a:pt x="3626" y="92629"/>
                  </a:lnTo>
                  <a:lnTo>
                    <a:pt x="3626" y="92415"/>
                  </a:lnTo>
                  <a:lnTo>
                    <a:pt x="3626" y="92200"/>
                  </a:lnTo>
                  <a:lnTo>
                    <a:pt x="3626" y="92200"/>
                  </a:lnTo>
                  <a:lnTo>
                    <a:pt x="3693" y="92093"/>
                  </a:lnTo>
                  <a:lnTo>
                    <a:pt x="3760" y="91878"/>
                  </a:lnTo>
                  <a:lnTo>
                    <a:pt x="3861" y="91878"/>
                  </a:lnTo>
                  <a:lnTo>
                    <a:pt x="3961" y="91878"/>
                  </a:lnTo>
                  <a:lnTo>
                    <a:pt x="3961" y="91663"/>
                  </a:lnTo>
                  <a:lnTo>
                    <a:pt x="4029" y="91556"/>
                  </a:lnTo>
                  <a:lnTo>
                    <a:pt x="3961" y="91234"/>
                  </a:lnTo>
                  <a:lnTo>
                    <a:pt x="3961" y="91019"/>
                  </a:lnTo>
                  <a:lnTo>
                    <a:pt x="3928" y="90805"/>
                  </a:lnTo>
                  <a:lnTo>
                    <a:pt x="3861" y="90483"/>
                  </a:lnTo>
                  <a:lnTo>
                    <a:pt x="3794" y="90268"/>
                  </a:lnTo>
                  <a:lnTo>
                    <a:pt x="3760" y="90161"/>
                  </a:lnTo>
                  <a:lnTo>
                    <a:pt x="3760" y="89731"/>
                  </a:lnTo>
                  <a:lnTo>
                    <a:pt x="3760" y="89409"/>
                  </a:lnTo>
                  <a:lnTo>
                    <a:pt x="3794" y="89087"/>
                  </a:lnTo>
                  <a:lnTo>
                    <a:pt x="3794" y="89087"/>
                  </a:lnTo>
                  <a:lnTo>
                    <a:pt x="3861" y="88872"/>
                  </a:lnTo>
                  <a:lnTo>
                    <a:pt x="3928" y="88872"/>
                  </a:lnTo>
                  <a:lnTo>
                    <a:pt x="3928" y="88765"/>
                  </a:lnTo>
                  <a:lnTo>
                    <a:pt x="3961" y="88550"/>
                  </a:lnTo>
                  <a:lnTo>
                    <a:pt x="4029" y="88014"/>
                  </a:lnTo>
                  <a:lnTo>
                    <a:pt x="4096" y="87692"/>
                  </a:lnTo>
                  <a:lnTo>
                    <a:pt x="4096" y="87155"/>
                  </a:lnTo>
                  <a:lnTo>
                    <a:pt x="4096" y="86833"/>
                  </a:lnTo>
                  <a:lnTo>
                    <a:pt x="4096" y="86404"/>
                  </a:lnTo>
                  <a:lnTo>
                    <a:pt x="4029" y="86296"/>
                  </a:lnTo>
                  <a:lnTo>
                    <a:pt x="4029" y="86082"/>
                  </a:lnTo>
                  <a:lnTo>
                    <a:pt x="4029" y="85760"/>
                  </a:lnTo>
                  <a:lnTo>
                    <a:pt x="4029" y="85438"/>
                  </a:lnTo>
                  <a:lnTo>
                    <a:pt x="3961" y="85008"/>
                  </a:lnTo>
                  <a:lnTo>
                    <a:pt x="3961" y="84901"/>
                  </a:lnTo>
                  <a:lnTo>
                    <a:pt x="3961" y="84686"/>
                  </a:lnTo>
                  <a:lnTo>
                    <a:pt x="3928" y="84686"/>
                  </a:lnTo>
                  <a:lnTo>
                    <a:pt x="3861" y="84472"/>
                  </a:lnTo>
                  <a:lnTo>
                    <a:pt x="3861" y="84364"/>
                  </a:lnTo>
                  <a:lnTo>
                    <a:pt x="3861" y="84150"/>
                  </a:lnTo>
                  <a:lnTo>
                    <a:pt x="3861" y="83935"/>
                  </a:lnTo>
                  <a:lnTo>
                    <a:pt x="3928" y="83828"/>
                  </a:lnTo>
                  <a:lnTo>
                    <a:pt x="3928" y="83613"/>
                  </a:lnTo>
                  <a:lnTo>
                    <a:pt x="3961" y="83613"/>
                  </a:lnTo>
                  <a:lnTo>
                    <a:pt x="4029" y="83506"/>
                  </a:lnTo>
                  <a:lnTo>
                    <a:pt x="4129" y="83291"/>
                  </a:lnTo>
                  <a:lnTo>
                    <a:pt x="4196" y="83076"/>
                  </a:lnTo>
                  <a:lnTo>
                    <a:pt x="4196" y="82754"/>
                  </a:lnTo>
                  <a:lnTo>
                    <a:pt x="4196" y="82540"/>
                  </a:lnTo>
                  <a:lnTo>
                    <a:pt x="4230" y="82432"/>
                  </a:lnTo>
                  <a:lnTo>
                    <a:pt x="4297" y="82218"/>
                  </a:lnTo>
                  <a:lnTo>
                    <a:pt x="4364" y="81896"/>
                  </a:lnTo>
                  <a:lnTo>
                    <a:pt x="4398" y="81681"/>
                  </a:lnTo>
                  <a:lnTo>
                    <a:pt x="4465" y="81574"/>
                  </a:lnTo>
                  <a:lnTo>
                    <a:pt x="4465" y="81359"/>
                  </a:lnTo>
                  <a:lnTo>
                    <a:pt x="4398" y="81037"/>
                  </a:lnTo>
                  <a:lnTo>
                    <a:pt x="4465" y="80822"/>
                  </a:lnTo>
                  <a:lnTo>
                    <a:pt x="4465" y="80500"/>
                  </a:lnTo>
                  <a:lnTo>
                    <a:pt x="4465" y="80286"/>
                  </a:lnTo>
                  <a:lnTo>
                    <a:pt x="4398" y="80071"/>
                  </a:lnTo>
                  <a:lnTo>
                    <a:pt x="4398" y="79427"/>
                  </a:lnTo>
                  <a:lnTo>
                    <a:pt x="4465" y="79212"/>
                  </a:lnTo>
                  <a:lnTo>
                    <a:pt x="4465" y="79212"/>
                  </a:lnTo>
                  <a:lnTo>
                    <a:pt x="4532" y="79212"/>
                  </a:lnTo>
                  <a:lnTo>
                    <a:pt x="4566" y="79105"/>
                  </a:lnTo>
                  <a:lnTo>
                    <a:pt x="4633" y="78890"/>
                  </a:lnTo>
                  <a:lnTo>
                    <a:pt x="4700" y="78676"/>
                  </a:lnTo>
                  <a:lnTo>
                    <a:pt x="4700" y="78568"/>
                  </a:lnTo>
                  <a:lnTo>
                    <a:pt x="4734" y="78354"/>
                  </a:lnTo>
                  <a:lnTo>
                    <a:pt x="4734" y="78139"/>
                  </a:lnTo>
                  <a:lnTo>
                    <a:pt x="4734" y="77710"/>
                  </a:lnTo>
                  <a:lnTo>
                    <a:pt x="4801" y="77710"/>
                  </a:lnTo>
                  <a:lnTo>
                    <a:pt x="4801" y="77495"/>
                  </a:lnTo>
                  <a:lnTo>
                    <a:pt x="4834" y="77280"/>
                  </a:lnTo>
                  <a:lnTo>
                    <a:pt x="4834" y="77173"/>
                  </a:lnTo>
                  <a:lnTo>
                    <a:pt x="4902" y="77173"/>
                  </a:lnTo>
                  <a:lnTo>
                    <a:pt x="4902" y="76636"/>
                  </a:lnTo>
                  <a:lnTo>
                    <a:pt x="4969" y="76207"/>
                  </a:lnTo>
                  <a:lnTo>
                    <a:pt x="4969" y="75885"/>
                  </a:lnTo>
                  <a:lnTo>
                    <a:pt x="4969" y="75563"/>
                  </a:lnTo>
                  <a:lnTo>
                    <a:pt x="4969" y="75241"/>
                  </a:lnTo>
                  <a:lnTo>
                    <a:pt x="4969" y="75026"/>
                  </a:lnTo>
                  <a:lnTo>
                    <a:pt x="4969" y="74812"/>
                  </a:lnTo>
                  <a:lnTo>
                    <a:pt x="5002" y="74490"/>
                  </a:lnTo>
                  <a:lnTo>
                    <a:pt x="5069" y="74168"/>
                  </a:lnTo>
                  <a:lnTo>
                    <a:pt x="5069" y="73631"/>
                  </a:lnTo>
                  <a:lnTo>
                    <a:pt x="5069" y="73094"/>
                  </a:lnTo>
                  <a:lnTo>
                    <a:pt x="5002" y="72772"/>
                  </a:lnTo>
                  <a:lnTo>
                    <a:pt x="4902" y="72236"/>
                  </a:lnTo>
                  <a:lnTo>
                    <a:pt x="4902" y="72021"/>
                  </a:lnTo>
                  <a:lnTo>
                    <a:pt x="4834" y="71914"/>
                  </a:lnTo>
                  <a:lnTo>
                    <a:pt x="4834" y="71699"/>
                  </a:lnTo>
                  <a:lnTo>
                    <a:pt x="4801" y="71484"/>
                  </a:lnTo>
                  <a:lnTo>
                    <a:pt x="4801" y="71377"/>
                  </a:lnTo>
                  <a:lnTo>
                    <a:pt x="4801" y="71162"/>
                  </a:lnTo>
                  <a:lnTo>
                    <a:pt x="4801" y="70948"/>
                  </a:lnTo>
                  <a:lnTo>
                    <a:pt x="4801" y="70840"/>
                  </a:lnTo>
                  <a:lnTo>
                    <a:pt x="4801" y="70626"/>
                  </a:lnTo>
                  <a:lnTo>
                    <a:pt x="4801" y="70304"/>
                  </a:lnTo>
                  <a:lnTo>
                    <a:pt x="4834" y="69982"/>
                  </a:lnTo>
                  <a:lnTo>
                    <a:pt x="4902" y="69767"/>
                  </a:lnTo>
                  <a:lnTo>
                    <a:pt x="4969" y="69552"/>
                  </a:lnTo>
                  <a:lnTo>
                    <a:pt x="5002" y="69230"/>
                  </a:lnTo>
                  <a:lnTo>
                    <a:pt x="5069" y="69016"/>
                  </a:lnTo>
                  <a:lnTo>
                    <a:pt x="5137" y="68908"/>
                  </a:lnTo>
                  <a:lnTo>
                    <a:pt x="5137" y="68694"/>
                  </a:lnTo>
                  <a:lnTo>
                    <a:pt x="5137" y="68479"/>
                  </a:lnTo>
                  <a:lnTo>
                    <a:pt x="5170" y="68372"/>
                  </a:lnTo>
                  <a:lnTo>
                    <a:pt x="5237" y="68157"/>
                  </a:lnTo>
                  <a:lnTo>
                    <a:pt x="5237" y="68050"/>
                  </a:lnTo>
                  <a:lnTo>
                    <a:pt x="5237" y="67835"/>
                  </a:lnTo>
                  <a:lnTo>
                    <a:pt x="5237" y="67513"/>
                  </a:lnTo>
                  <a:lnTo>
                    <a:pt x="5237" y="67084"/>
                  </a:lnTo>
                  <a:lnTo>
                    <a:pt x="5237" y="66976"/>
                  </a:lnTo>
                  <a:lnTo>
                    <a:pt x="5237" y="66762"/>
                  </a:lnTo>
                  <a:lnTo>
                    <a:pt x="5237" y="66547"/>
                  </a:lnTo>
                  <a:lnTo>
                    <a:pt x="5170" y="66225"/>
                  </a:lnTo>
                  <a:lnTo>
                    <a:pt x="5170" y="65903"/>
                  </a:lnTo>
                  <a:lnTo>
                    <a:pt x="5237" y="65688"/>
                  </a:lnTo>
                  <a:lnTo>
                    <a:pt x="5237" y="65581"/>
                  </a:lnTo>
                  <a:lnTo>
                    <a:pt x="5237" y="65366"/>
                  </a:lnTo>
                  <a:lnTo>
                    <a:pt x="5237" y="65044"/>
                  </a:lnTo>
                  <a:lnTo>
                    <a:pt x="5237" y="64830"/>
                  </a:lnTo>
                  <a:lnTo>
                    <a:pt x="5304" y="64508"/>
                  </a:lnTo>
                  <a:lnTo>
                    <a:pt x="5338" y="64186"/>
                  </a:lnTo>
                  <a:lnTo>
                    <a:pt x="5405" y="63756"/>
                  </a:lnTo>
                  <a:lnTo>
                    <a:pt x="5439" y="63220"/>
                  </a:lnTo>
                  <a:lnTo>
                    <a:pt x="5506" y="63112"/>
                  </a:lnTo>
                  <a:lnTo>
                    <a:pt x="5506" y="62898"/>
                  </a:lnTo>
                  <a:lnTo>
                    <a:pt x="5573" y="62576"/>
                  </a:lnTo>
                  <a:lnTo>
                    <a:pt x="5573" y="62361"/>
                  </a:lnTo>
                  <a:lnTo>
                    <a:pt x="5573" y="62254"/>
                  </a:lnTo>
                  <a:lnTo>
                    <a:pt x="5573" y="62039"/>
                  </a:lnTo>
                  <a:lnTo>
                    <a:pt x="5573" y="61824"/>
                  </a:lnTo>
                  <a:lnTo>
                    <a:pt x="5573" y="61288"/>
                  </a:lnTo>
                  <a:lnTo>
                    <a:pt x="5573" y="60966"/>
                  </a:lnTo>
                  <a:lnTo>
                    <a:pt x="5506" y="60751"/>
                  </a:lnTo>
                  <a:lnTo>
                    <a:pt x="5506" y="60429"/>
                  </a:lnTo>
                  <a:lnTo>
                    <a:pt x="5506" y="60107"/>
                  </a:lnTo>
                  <a:lnTo>
                    <a:pt x="5506" y="59892"/>
                  </a:lnTo>
                  <a:lnTo>
                    <a:pt x="5573" y="59785"/>
                  </a:lnTo>
                  <a:lnTo>
                    <a:pt x="5573" y="59570"/>
                  </a:lnTo>
                  <a:lnTo>
                    <a:pt x="5573" y="59033"/>
                  </a:lnTo>
                  <a:lnTo>
                    <a:pt x="5607" y="58819"/>
                  </a:lnTo>
                  <a:lnTo>
                    <a:pt x="5573" y="58711"/>
                  </a:lnTo>
                  <a:lnTo>
                    <a:pt x="5573" y="58497"/>
                  </a:lnTo>
                  <a:lnTo>
                    <a:pt x="5573" y="58497"/>
                  </a:lnTo>
                  <a:lnTo>
                    <a:pt x="5573" y="58389"/>
                  </a:lnTo>
                  <a:lnTo>
                    <a:pt x="5573" y="57853"/>
                  </a:lnTo>
                  <a:lnTo>
                    <a:pt x="5573" y="57853"/>
                  </a:lnTo>
                  <a:lnTo>
                    <a:pt x="5573" y="57853"/>
                  </a:lnTo>
                  <a:lnTo>
                    <a:pt x="5573" y="57638"/>
                  </a:lnTo>
                  <a:lnTo>
                    <a:pt x="5573" y="57423"/>
                  </a:lnTo>
                  <a:lnTo>
                    <a:pt x="5573" y="57316"/>
                  </a:lnTo>
                  <a:lnTo>
                    <a:pt x="5573" y="57101"/>
                  </a:lnTo>
                  <a:lnTo>
                    <a:pt x="5573" y="56887"/>
                  </a:lnTo>
                  <a:lnTo>
                    <a:pt x="5573" y="56779"/>
                  </a:lnTo>
                  <a:lnTo>
                    <a:pt x="5573" y="56565"/>
                  </a:lnTo>
                  <a:lnTo>
                    <a:pt x="5607" y="56457"/>
                  </a:lnTo>
                  <a:lnTo>
                    <a:pt x="5607" y="56457"/>
                  </a:lnTo>
                  <a:lnTo>
                    <a:pt x="5607" y="56243"/>
                  </a:lnTo>
                  <a:lnTo>
                    <a:pt x="5607" y="56028"/>
                  </a:lnTo>
                  <a:lnTo>
                    <a:pt x="5607" y="55706"/>
                  </a:lnTo>
                  <a:lnTo>
                    <a:pt x="5607" y="55491"/>
                  </a:lnTo>
                  <a:lnTo>
                    <a:pt x="5573" y="55169"/>
                  </a:lnTo>
                  <a:lnTo>
                    <a:pt x="5573" y="54847"/>
                  </a:lnTo>
                  <a:lnTo>
                    <a:pt x="5607" y="54847"/>
                  </a:lnTo>
                  <a:lnTo>
                    <a:pt x="5607" y="54633"/>
                  </a:lnTo>
                  <a:lnTo>
                    <a:pt x="5607" y="54525"/>
                  </a:lnTo>
                  <a:lnTo>
                    <a:pt x="5573" y="54096"/>
                  </a:lnTo>
                  <a:lnTo>
                    <a:pt x="5607" y="53989"/>
                  </a:lnTo>
                  <a:lnTo>
                    <a:pt x="5607" y="53774"/>
                  </a:lnTo>
                  <a:lnTo>
                    <a:pt x="5607" y="53452"/>
                  </a:lnTo>
                  <a:lnTo>
                    <a:pt x="5607" y="49910"/>
                  </a:lnTo>
                  <a:lnTo>
                    <a:pt x="5506" y="49910"/>
                  </a:lnTo>
                  <a:lnTo>
                    <a:pt x="5439" y="49910"/>
                  </a:lnTo>
                  <a:lnTo>
                    <a:pt x="5405" y="49910"/>
                  </a:lnTo>
                  <a:lnTo>
                    <a:pt x="5338" y="49910"/>
                  </a:lnTo>
                  <a:lnTo>
                    <a:pt x="5304" y="49910"/>
                  </a:lnTo>
                  <a:lnTo>
                    <a:pt x="5304" y="49695"/>
                  </a:lnTo>
                  <a:lnTo>
                    <a:pt x="5237" y="49588"/>
                  </a:lnTo>
                  <a:lnTo>
                    <a:pt x="5137" y="49159"/>
                  </a:lnTo>
                  <a:lnTo>
                    <a:pt x="5069" y="48837"/>
                  </a:lnTo>
                  <a:lnTo>
                    <a:pt x="5002" y="48837"/>
                  </a:lnTo>
                  <a:lnTo>
                    <a:pt x="4969" y="48622"/>
                  </a:lnTo>
                  <a:lnTo>
                    <a:pt x="4902" y="48515"/>
                  </a:lnTo>
                  <a:lnTo>
                    <a:pt x="4902" y="48300"/>
                  </a:lnTo>
                  <a:lnTo>
                    <a:pt x="4801" y="47978"/>
                  </a:lnTo>
                  <a:lnTo>
                    <a:pt x="4700" y="47763"/>
                  </a:lnTo>
                  <a:lnTo>
                    <a:pt x="4633" y="47656"/>
                  </a:lnTo>
                  <a:lnTo>
                    <a:pt x="4566" y="47656"/>
                  </a:lnTo>
                  <a:lnTo>
                    <a:pt x="4465" y="47441"/>
                  </a:lnTo>
                  <a:lnTo>
                    <a:pt x="4364" y="47227"/>
                  </a:lnTo>
                  <a:lnTo>
                    <a:pt x="4230" y="47119"/>
                  </a:lnTo>
                  <a:lnTo>
                    <a:pt x="4196" y="46905"/>
                  </a:lnTo>
                  <a:lnTo>
                    <a:pt x="4129" y="46690"/>
                  </a:lnTo>
                  <a:lnTo>
                    <a:pt x="4029" y="46583"/>
                  </a:lnTo>
                  <a:lnTo>
                    <a:pt x="3928" y="46368"/>
                  </a:lnTo>
                  <a:lnTo>
                    <a:pt x="3861" y="46261"/>
                  </a:lnTo>
                  <a:lnTo>
                    <a:pt x="3861" y="46046"/>
                  </a:lnTo>
                  <a:lnTo>
                    <a:pt x="3794" y="45831"/>
                  </a:lnTo>
                  <a:lnTo>
                    <a:pt x="3760" y="45724"/>
                  </a:lnTo>
                  <a:lnTo>
                    <a:pt x="3693" y="45509"/>
                  </a:lnTo>
                  <a:lnTo>
                    <a:pt x="3626" y="45509"/>
                  </a:lnTo>
                  <a:lnTo>
                    <a:pt x="3525" y="45509"/>
                  </a:lnTo>
                  <a:lnTo>
                    <a:pt x="3424" y="45509"/>
                  </a:lnTo>
                  <a:lnTo>
                    <a:pt x="3324" y="45295"/>
                  </a:lnTo>
                  <a:lnTo>
                    <a:pt x="3256" y="45295"/>
                  </a:lnTo>
                  <a:lnTo>
                    <a:pt x="3189" y="45187"/>
                  </a:lnTo>
                  <a:lnTo>
                    <a:pt x="3088" y="44758"/>
                  </a:lnTo>
                  <a:lnTo>
                    <a:pt x="3021" y="44758"/>
                  </a:lnTo>
                  <a:lnTo>
                    <a:pt x="2988" y="44651"/>
                  </a:lnTo>
                  <a:lnTo>
                    <a:pt x="2921" y="44651"/>
                  </a:lnTo>
                  <a:lnTo>
                    <a:pt x="2887" y="44436"/>
                  </a:lnTo>
                  <a:lnTo>
                    <a:pt x="2820" y="44329"/>
                  </a:lnTo>
                  <a:lnTo>
                    <a:pt x="2820" y="44114"/>
                  </a:lnTo>
                  <a:lnTo>
                    <a:pt x="2753" y="43792"/>
                  </a:lnTo>
                  <a:lnTo>
                    <a:pt x="2719" y="43363"/>
                  </a:lnTo>
                  <a:lnTo>
                    <a:pt x="2719" y="43363"/>
                  </a:lnTo>
                  <a:lnTo>
                    <a:pt x="2652" y="43255"/>
                  </a:lnTo>
                  <a:lnTo>
                    <a:pt x="2585" y="43255"/>
                  </a:lnTo>
                  <a:lnTo>
                    <a:pt x="2585" y="43041"/>
                  </a:lnTo>
                  <a:lnTo>
                    <a:pt x="2585" y="42826"/>
                  </a:lnTo>
                  <a:lnTo>
                    <a:pt x="2585" y="42719"/>
                  </a:lnTo>
                  <a:lnTo>
                    <a:pt x="2585" y="42397"/>
                  </a:lnTo>
                  <a:lnTo>
                    <a:pt x="2585" y="42182"/>
                  </a:lnTo>
                  <a:lnTo>
                    <a:pt x="2585" y="41860"/>
                  </a:lnTo>
                  <a:lnTo>
                    <a:pt x="2585" y="41645"/>
                  </a:lnTo>
                  <a:lnTo>
                    <a:pt x="2585" y="41323"/>
                  </a:lnTo>
                  <a:lnTo>
                    <a:pt x="2551" y="40894"/>
                  </a:lnTo>
                  <a:lnTo>
                    <a:pt x="2484" y="40787"/>
                  </a:lnTo>
                  <a:lnTo>
                    <a:pt x="2417" y="40787"/>
                  </a:lnTo>
                  <a:lnTo>
                    <a:pt x="2316" y="40465"/>
                  </a:lnTo>
                  <a:lnTo>
                    <a:pt x="2283" y="40465"/>
                  </a:lnTo>
                  <a:lnTo>
                    <a:pt x="2216" y="40250"/>
                  </a:lnTo>
                  <a:lnTo>
                    <a:pt x="2148" y="40035"/>
                  </a:lnTo>
                  <a:lnTo>
                    <a:pt x="2148" y="40035"/>
                  </a:lnTo>
                  <a:lnTo>
                    <a:pt x="2115" y="39928"/>
                  </a:lnTo>
                  <a:lnTo>
                    <a:pt x="2115" y="39928"/>
                  </a:lnTo>
                  <a:lnTo>
                    <a:pt x="2048" y="39928"/>
                  </a:lnTo>
                  <a:lnTo>
                    <a:pt x="1980" y="39499"/>
                  </a:lnTo>
                  <a:lnTo>
                    <a:pt x="1980" y="39177"/>
                  </a:lnTo>
                  <a:lnTo>
                    <a:pt x="1980" y="38855"/>
                  </a:lnTo>
                  <a:lnTo>
                    <a:pt x="1980" y="38318"/>
                  </a:lnTo>
                  <a:lnTo>
                    <a:pt x="1947" y="37996"/>
                  </a:lnTo>
                  <a:lnTo>
                    <a:pt x="1880" y="37567"/>
                  </a:lnTo>
                  <a:lnTo>
                    <a:pt x="1813" y="37459"/>
                  </a:lnTo>
                  <a:lnTo>
                    <a:pt x="1779" y="37245"/>
                  </a:lnTo>
                  <a:lnTo>
                    <a:pt x="1712" y="37030"/>
                  </a:lnTo>
                  <a:lnTo>
                    <a:pt x="1645" y="36708"/>
                  </a:lnTo>
                  <a:lnTo>
                    <a:pt x="1645" y="36601"/>
                  </a:lnTo>
                  <a:lnTo>
                    <a:pt x="1611" y="36386"/>
                  </a:lnTo>
                  <a:lnTo>
                    <a:pt x="1611" y="35635"/>
                  </a:lnTo>
                  <a:lnTo>
                    <a:pt x="1611" y="35313"/>
                  </a:lnTo>
                  <a:lnTo>
                    <a:pt x="1544" y="34991"/>
                  </a:lnTo>
                  <a:lnTo>
                    <a:pt x="1544" y="34776"/>
                  </a:lnTo>
                  <a:lnTo>
                    <a:pt x="1510" y="34669"/>
                  </a:lnTo>
                  <a:lnTo>
                    <a:pt x="1376" y="34239"/>
                  </a:lnTo>
                  <a:lnTo>
                    <a:pt x="1343" y="34239"/>
                  </a:lnTo>
                  <a:lnTo>
                    <a:pt x="1275" y="34132"/>
                  </a:lnTo>
                  <a:lnTo>
                    <a:pt x="1275" y="33917"/>
                  </a:lnTo>
                  <a:lnTo>
                    <a:pt x="1275" y="33703"/>
                  </a:lnTo>
                  <a:lnTo>
                    <a:pt x="1208" y="33595"/>
                  </a:lnTo>
                  <a:lnTo>
                    <a:pt x="1208" y="33381"/>
                  </a:lnTo>
                  <a:lnTo>
                    <a:pt x="1208" y="33059"/>
                  </a:lnTo>
                  <a:lnTo>
                    <a:pt x="1208" y="32737"/>
                  </a:lnTo>
                  <a:lnTo>
                    <a:pt x="1175" y="32307"/>
                  </a:lnTo>
                  <a:lnTo>
                    <a:pt x="1175" y="32307"/>
                  </a:lnTo>
                  <a:lnTo>
                    <a:pt x="1108" y="32200"/>
                  </a:lnTo>
                  <a:lnTo>
                    <a:pt x="1040" y="32200"/>
                  </a:lnTo>
                  <a:lnTo>
                    <a:pt x="1040" y="31985"/>
                  </a:lnTo>
                  <a:lnTo>
                    <a:pt x="1007" y="31771"/>
                  </a:lnTo>
                  <a:lnTo>
                    <a:pt x="1007" y="31663"/>
                  </a:lnTo>
                  <a:lnTo>
                    <a:pt x="940" y="31234"/>
                  </a:lnTo>
                  <a:lnTo>
                    <a:pt x="906" y="31127"/>
                  </a:lnTo>
                  <a:lnTo>
                    <a:pt x="839" y="30805"/>
                  </a:lnTo>
                  <a:lnTo>
                    <a:pt x="772" y="30805"/>
                  </a:lnTo>
                  <a:lnTo>
                    <a:pt x="671" y="30590"/>
                  </a:lnTo>
                  <a:lnTo>
                    <a:pt x="604" y="30375"/>
                  </a:lnTo>
                  <a:lnTo>
                    <a:pt x="570" y="30375"/>
                  </a:lnTo>
                  <a:lnTo>
                    <a:pt x="503" y="30375"/>
                  </a:lnTo>
                  <a:lnTo>
                    <a:pt x="436" y="30375"/>
                  </a:lnTo>
                  <a:lnTo>
                    <a:pt x="402" y="30375"/>
                  </a:lnTo>
                  <a:lnTo>
                    <a:pt x="335" y="30375"/>
                  </a:lnTo>
                  <a:lnTo>
                    <a:pt x="235" y="30268"/>
                  </a:lnTo>
                  <a:lnTo>
                    <a:pt x="235" y="30053"/>
                  </a:lnTo>
                  <a:lnTo>
                    <a:pt x="167" y="29838"/>
                  </a:lnTo>
                  <a:lnTo>
                    <a:pt x="167" y="29731"/>
                  </a:lnTo>
                  <a:lnTo>
                    <a:pt x="167" y="29516"/>
                  </a:lnTo>
                  <a:lnTo>
                    <a:pt x="167" y="29194"/>
                  </a:lnTo>
                  <a:lnTo>
                    <a:pt x="167" y="28872"/>
                  </a:lnTo>
                  <a:lnTo>
                    <a:pt x="167" y="28443"/>
                  </a:lnTo>
                  <a:lnTo>
                    <a:pt x="167" y="28336"/>
                  </a:lnTo>
                  <a:lnTo>
                    <a:pt x="134" y="28121"/>
                  </a:lnTo>
                  <a:lnTo>
                    <a:pt x="134" y="28121"/>
                  </a:lnTo>
                  <a:lnTo>
                    <a:pt x="67" y="27906"/>
                  </a:lnTo>
                  <a:lnTo>
                    <a:pt x="0" y="27799"/>
                  </a:lnTo>
                  <a:lnTo>
                    <a:pt x="0" y="27370"/>
                  </a:lnTo>
                  <a:lnTo>
                    <a:pt x="0" y="27262"/>
                  </a:lnTo>
                  <a:lnTo>
                    <a:pt x="0" y="26726"/>
                  </a:lnTo>
                  <a:lnTo>
                    <a:pt x="67" y="26511"/>
                  </a:lnTo>
                  <a:lnTo>
                    <a:pt x="134" y="26511"/>
                  </a:lnTo>
                  <a:lnTo>
                    <a:pt x="167" y="26404"/>
                  </a:lnTo>
                  <a:lnTo>
                    <a:pt x="235" y="26189"/>
                  </a:lnTo>
                  <a:lnTo>
                    <a:pt x="302" y="26189"/>
                  </a:lnTo>
                  <a:lnTo>
                    <a:pt x="335" y="25974"/>
                  </a:lnTo>
                  <a:lnTo>
                    <a:pt x="335" y="25867"/>
                  </a:lnTo>
                  <a:lnTo>
                    <a:pt x="335" y="25652"/>
                  </a:lnTo>
                  <a:lnTo>
                    <a:pt x="335" y="25330"/>
                  </a:lnTo>
                  <a:lnTo>
                    <a:pt x="335" y="25008"/>
                  </a:lnTo>
                  <a:lnTo>
                    <a:pt x="436" y="25008"/>
                  </a:lnTo>
                  <a:lnTo>
                    <a:pt x="503" y="25008"/>
                  </a:lnTo>
                  <a:lnTo>
                    <a:pt x="604" y="25008"/>
                  </a:lnTo>
                  <a:lnTo>
                    <a:pt x="738" y="24794"/>
                  </a:lnTo>
                  <a:lnTo>
                    <a:pt x="839" y="24794"/>
                  </a:lnTo>
                  <a:lnTo>
                    <a:pt x="839" y="24579"/>
                  </a:lnTo>
                  <a:lnTo>
                    <a:pt x="839" y="24472"/>
                  </a:lnTo>
                  <a:lnTo>
                    <a:pt x="839" y="23720"/>
                  </a:lnTo>
                  <a:lnTo>
                    <a:pt x="738" y="23506"/>
                  </a:lnTo>
                  <a:lnTo>
                    <a:pt x="604" y="23506"/>
                  </a:lnTo>
                  <a:lnTo>
                    <a:pt x="570" y="23720"/>
                  </a:lnTo>
                  <a:lnTo>
                    <a:pt x="436" y="23720"/>
                  </a:lnTo>
                  <a:lnTo>
                    <a:pt x="335" y="23935"/>
                  </a:lnTo>
                  <a:lnTo>
                    <a:pt x="302" y="23506"/>
                  </a:lnTo>
                  <a:lnTo>
                    <a:pt x="235" y="23184"/>
                  </a:lnTo>
                  <a:lnTo>
                    <a:pt x="302" y="23076"/>
                  </a:lnTo>
                  <a:lnTo>
                    <a:pt x="302" y="22862"/>
                  </a:lnTo>
                  <a:lnTo>
                    <a:pt x="302" y="22647"/>
                  </a:lnTo>
                  <a:lnTo>
                    <a:pt x="235" y="22540"/>
                  </a:lnTo>
                  <a:lnTo>
                    <a:pt x="302" y="22325"/>
                  </a:lnTo>
                  <a:lnTo>
                    <a:pt x="302" y="22110"/>
                  </a:lnTo>
                  <a:lnTo>
                    <a:pt x="302" y="21788"/>
                  </a:lnTo>
                  <a:lnTo>
                    <a:pt x="302" y="21466"/>
                  </a:lnTo>
                  <a:lnTo>
                    <a:pt x="302" y="21144"/>
                  </a:lnTo>
                  <a:lnTo>
                    <a:pt x="302" y="20715"/>
                  </a:lnTo>
                  <a:lnTo>
                    <a:pt x="302" y="20393"/>
                  </a:lnTo>
                  <a:lnTo>
                    <a:pt x="738" y="20393"/>
                  </a:lnTo>
                  <a:lnTo>
                    <a:pt x="738" y="20071"/>
                  </a:lnTo>
                  <a:lnTo>
                    <a:pt x="738" y="19534"/>
                  </a:lnTo>
                  <a:lnTo>
                    <a:pt x="839" y="19212"/>
                  </a:lnTo>
                  <a:lnTo>
                    <a:pt x="839" y="18998"/>
                  </a:lnTo>
                  <a:lnTo>
                    <a:pt x="906" y="18783"/>
                  </a:lnTo>
                  <a:lnTo>
                    <a:pt x="1007" y="18676"/>
                  </a:lnTo>
                  <a:lnTo>
                    <a:pt x="1108" y="18461"/>
                  </a:lnTo>
                  <a:lnTo>
                    <a:pt x="1208" y="18461"/>
                  </a:lnTo>
                  <a:lnTo>
                    <a:pt x="1208" y="17710"/>
                  </a:lnTo>
                  <a:lnTo>
                    <a:pt x="1376" y="17388"/>
                  </a:lnTo>
                  <a:lnTo>
                    <a:pt x="1544" y="17280"/>
                  </a:lnTo>
                  <a:lnTo>
                    <a:pt x="1544" y="17066"/>
                  </a:lnTo>
                  <a:lnTo>
                    <a:pt x="1544" y="16851"/>
                  </a:lnTo>
                  <a:lnTo>
                    <a:pt x="1510" y="16744"/>
                  </a:lnTo>
                  <a:lnTo>
                    <a:pt x="1510" y="16529"/>
                  </a:lnTo>
                  <a:lnTo>
                    <a:pt x="1510" y="15992"/>
                  </a:lnTo>
                  <a:lnTo>
                    <a:pt x="1611" y="15992"/>
                  </a:lnTo>
                  <a:lnTo>
                    <a:pt x="1712" y="15992"/>
                  </a:lnTo>
                  <a:lnTo>
                    <a:pt x="1779" y="15992"/>
                  </a:lnTo>
                  <a:lnTo>
                    <a:pt x="1813" y="15992"/>
                  </a:lnTo>
                  <a:lnTo>
                    <a:pt x="1813" y="15778"/>
                  </a:lnTo>
                  <a:lnTo>
                    <a:pt x="1880" y="15670"/>
                  </a:lnTo>
                  <a:lnTo>
                    <a:pt x="1880" y="15670"/>
                  </a:lnTo>
                  <a:lnTo>
                    <a:pt x="1947" y="15456"/>
                  </a:lnTo>
                  <a:lnTo>
                    <a:pt x="1980" y="15348"/>
                  </a:lnTo>
                  <a:lnTo>
                    <a:pt x="2048" y="14919"/>
                  </a:lnTo>
                  <a:lnTo>
                    <a:pt x="2048" y="14382"/>
                  </a:lnTo>
                  <a:lnTo>
                    <a:pt x="1980" y="14060"/>
                  </a:lnTo>
                  <a:lnTo>
                    <a:pt x="1980" y="13846"/>
                  </a:lnTo>
                  <a:lnTo>
                    <a:pt x="1980" y="13524"/>
                  </a:lnTo>
                  <a:lnTo>
                    <a:pt x="2048" y="13416"/>
                  </a:lnTo>
                  <a:lnTo>
                    <a:pt x="2115" y="13202"/>
                  </a:lnTo>
                  <a:lnTo>
                    <a:pt x="2148" y="13202"/>
                  </a:lnTo>
                  <a:lnTo>
                    <a:pt x="2148" y="12987"/>
                  </a:lnTo>
                  <a:lnTo>
                    <a:pt x="2216" y="12987"/>
                  </a:lnTo>
                  <a:lnTo>
                    <a:pt x="2216" y="12880"/>
                  </a:lnTo>
                  <a:lnTo>
                    <a:pt x="2283" y="12665"/>
                  </a:lnTo>
                  <a:lnTo>
                    <a:pt x="2283" y="12343"/>
                  </a:lnTo>
                  <a:lnTo>
                    <a:pt x="2283" y="12128"/>
                  </a:lnTo>
                  <a:lnTo>
                    <a:pt x="2216" y="11806"/>
                  </a:lnTo>
                  <a:lnTo>
                    <a:pt x="2216" y="11592"/>
                  </a:lnTo>
                  <a:lnTo>
                    <a:pt x="2148" y="11270"/>
                  </a:lnTo>
                  <a:lnTo>
                    <a:pt x="2115" y="10948"/>
                  </a:lnTo>
                  <a:lnTo>
                    <a:pt x="2115" y="10733"/>
                  </a:lnTo>
                  <a:lnTo>
                    <a:pt x="2115" y="10518"/>
                  </a:lnTo>
                  <a:lnTo>
                    <a:pt x="2048" y="9982"/>
                  </a:lnTo>
                  <a:lnTo>
                    <a:pt x="2048" y="9660"/>
                  </a:lnTo>
                  <a:lnTo>
                    <a:pt x="2115" y="9123"/>
                  </a:lnTo>
                  <a:lnTo>
                    <a:pt x="1980" y="9123"/>
                  </a:lnTo>
                  <a:lnTo>
                    <a:pt x="1947" y="9123"/>
                  </a:lnTo>
                  <a:lnTo>
                    <a:pt x="1880" y="9123"/>
                  </a:lnTo>
                  <a:lnTo>
                    <a:pt x="1813" y="9123"/>
                  </a:lnTo>
                  <a:lnTo>
                    <a:pt x="1813" y="9016"/>
                  </a:lnTo>
                  <a:lnTo>
                    <a:pt x="1813" y="8801"/>
                  </a:lnTo>
                  <a:lnTo>
                    <a:pt x="1813" y="8801"/>
                  </a:lnTo>
                  <a:lnTo>
                    <a:pt x="1813" y="8586"/>
                  </a:lnTo>
                  <a:lnTo>
                    <a:pt x="1813" y="8479"/>
                  </a:lnTo>
                  <a:lnTo>
                    <a:pt x="1880" y="8264"/>
                  </a:lnTo>
                  <a:lnTo>
                    <a:pt x="1947" y="8264"/>
                  </a:lnTo>
                  <a:lnTo>
                    <a:pt x="1947" y="8050"/>
                  </a:lnTo>
                  <a:lnTo>
                    <a:pt x="1947" y="7942"/>
                  </a:lnTo>
                  <a:lnTo>
                    <a:pt x="1947" y="7728"/>
                  </a:lnTo>
                  <a:lnTo>
                    <a:pt x="1980" y="7620"/>
                  </a:lnTo>
                  <a:lnTo>
                    <a:pt x="2048" y="7620"/>
                  </a:lnTo>
                  <a:lnTo>
                    <a:pt x="2048" y="7620"/>
                  </a:lnTo>
                  <a:lnTo>
                    <a:pt x="2148" y="7191"/>
                  </a:lnTo>
                  <a:lnTo>
                    <a:pt x="2283" y="7084"/>
                  </a:lnTo>
                  <a:lnTo>
                    <a:pt x="2316" y="6869"/>
                  </a:lnTo>
                  <a:lnTo>
                    <a:pt x="2316" y="6869"/>
                  </a:lnTo>
                  <a:lnTo>
                    <a:pt x="2383" y="6654"/>
                  </a:lnTo>
                  <a:lnTo>
                    <a:pt x="2383" y="6547"/>
                  </a:lnTo>
                  <a:lnTo>
                    <a:pt x="2383" y="6332"/>
                  </a:lnTo>
                  <a:lnTo>
                    <a:pt x="2383" y="6118"/>
                  </a:lnTo>
                  <a:lnTo>
                    <a:pt x="2417" y="6010"/>
                  </a:lnTo>
                  <a:lnTo>
                    <a:pt x="2417" y="5796"/>
                  </a:lnTo>
                  <a:lnTo>
                    <a:pt x="2484" y="5688"/>
                  </a:lnTo>
                  <a:lnTo>
                    <a:pt x="2484" y="5474"/>
                  </a:lnTo>
                  <a:lnTo>
                    <a:pt x="2484" y="5259"/>
                  </a:lnTo>
                  <a:lnTo>
                    <a:pt x="2585" y="5259"/>
                  </a:lnTo>
                  <a:lnTo>
                    <a:pt x="2719" y="5259"/>
                  </a:lnTo>
                  <a:lnTo>
                    <a:pt x="2753" y="5152"/>
                  </a:lnTo>
                  <a:lnTo>
                    <a:pt x="2820" y="5152"/>
                  </a:lnTo>
                  <a:lnTo>
                    <a:pt x="2887" y="5152"/>
                  </a:lnTo>
                  <a:lnTo>
                    <a:pt x="2921" y="4937"/>
                  </a:lnTo>
                  <a:lnTo>
                    <a:pt x="3021" y="4615"/>
                  </a:lnTo>
                  <a:lnTo>
                    <a:pt x="3021" y="2683"/>
                  </a:lnTo>
                  <a:lnTo>
                    <a:pt x="3088" y="2683"/>
                  </a:lnTo>
                  <a:lnTo>
                    <a:pt x="3189" y="2683"/>
                  </a:lnTo>
                  <a:lnTo>
                    <a:pt x="3256" y="2683"/>
                  </a:lnTo>
                  <a:lnTo>
                    <a:pt x="3324" y="2683"/>
                  </a:lnTo>
                  <a:lnTo>
                    <a:pt x="3424" y="2468"/>
                  </a:lnTo>
                  <a:lnTo>
                    <a:pt x="3592" y="2468"/>
                  </a:lnTo>
                  <a:lnTo>
                    <a:pt x="3626" y="2254"/>
                  </a:lnTo>
                  <a:lnTo>
                    <a:pt x="3693" y="2254"/>
                  </a:lnTo>
                  <a:lnTo>
                    <a:pt x="3794" y="2146"/>
                  </a:lnTo>
                  <a:lnTo>
                    <a:pt x="3861" y="1932"/>
                  </a:lnTo>
                  <a:lnTo>
                    <a:pt x="3928" y="1717"/>
                  </a:lnTo>
                  <a:lnTo>
                    <a:pt x="4029" y="1610"/>
                  </a:lnTo>
                  <a:lnTo>
                    <a:pt x="4096" y="1395"/>
                  </a:lnTo>
                  <a:lnTo>
                    <a:pt x="4129" y="1395"/>
                  </a:lnTo>
                  <a:lnTo>
                    <a:pt x="4734" y="1395"/>
                  </a:lnTo>
                  <a:lnTo>
                    <a:pt x="4734" y="1073"/>
                  </a:lnTo>
                  <a:lnTo>
                    <a:pt x="4734" y="751"/>
                  </a:lnTo>
                  <a:lnTo>
                    <a:pt x="4734" y="536"/>
                  </a:lnTo>
                  <a:lnTo>
                    <a:pt x="4801" y="322"/>
                  </a:lnTo>
                  <a:lnTo>
                    <a:pt x="4834" y="214"/>
                  </a:lnTo>
                  <a:lnTo>
                    <a:pt x="4902" y="214"/>
                  </a:lnTo>
                  <a:lnTo>
                    <a:pt x="5002" y="0"/>
                  </a:lnTo>
                  <a:lnTo>
                    <a:pt x="5069" y="0"/>
                  </a:lnTo>
                  <a:lnTo>
                    <a:pt x="513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2" name="Google Shape;812;p76"/>
            <p:cNvSpPr/>
            <p:nvPr/>
          </p:nvSpPr>
          <p:spPr>
            <a:xfrm>
              <a:off x="3787776" y="2881313"/>
              <a:ext cx="5577000" cy="2030400"/>
            </a:xfrm>
            <a:custGeom>
              <a:rect b="b" l="l" r="r" t="t"/>
              <a:pathLst>
                <a:path extrusionOk="0" h="120000" w="120000">
                  <a:moveTo>
                    <a:pt x="105345" y="51039"/>
                  </a:moveTo>
                  <a:lnTo>
                    <a:pt x="105345" y="51321"/>
                  </a:lnTo>
                  <a:lnTo>
                    <a:pt x="105345" y="51790"/>
                  </a:lnTo>
                  <a:lnTo>
                    <a:pt x="105277" y="52071"/>
                  </a:lnTo>
                  <a:lnTo>
                    <a:pt x="105277" y="52259"/>
                  </a:lnTo>
                  <a:lnTo>
                    <a:pt x="105277" y="52447"/>
                  </a:lnTo>
                  <a:lnTo>
                    <a:pt x="105277" y="52728"/>
                  </a:lnTo>
                  <a:lnTo>
                    <a:pt x="105277" y="53010"/>
                  </a:lnTo>
                  <a:lnTo>
                    <a:pt x="105277" y="53197"/>
                  </a:lnTo>
                  <a:lnTo>
                    <a:pt x="105243" y="53479"/>
                  </a:lnTo>
                  <a:lnTo>
                    <a:pt x="105243" y="53479"/>
                  </a:lnTo>
                  <a:lnTo>
                    <a:pt x="105175" y="53479"/>
                  </a:lnTo>
                  <a:lnTo>
                    <a:pt x="105140" y="53666"/>
                  </a:lnTo>
                  <a:lnTo>
                    <a:pt x="105140" y="53666"/>
                  </a:lnTo>
                  <a:lnTo>
                    <a:pt x="105072" y="53760"/>
                  </a:lnTo>
                  <a:lnTo>
                    <a:pt x="104970" y="53948"/>
                  </a:lnTo>
                  <a:lnTo>
                    <a:pt x="104901" y="54229"/>
                  </a:lnTo>
                  <a:lnTo>
                    <a:pt x="104833" y="54605"/>
                  </a:lnTo>
                  <a:lnTo>
                    <a:pt x="104833" y="54886"/>
                  </a:lnTo>
                  <a:lnTo>
                    <a:pt x="104833" y="55168"/>
                  </a:lnTo>
                  <a:lnTo>
                    <a:pt x="104833" y="55449"/>
                  </a:lnTo>
                  <a:lnTo>
                    <a:pt x="104730" y="55449"/>
                  </a:lnTo>
                  <a:lnTo>
                    <a:pt x="104560" y="55449"/>
                  </a:lnTo>
                  <a:lnTo>
                    <a:pt x="104526" y="55637"/>
                  </a:lnTo>
                  <a:lnTo>
                    <a:pt x="104457" y="55637"/>
                  </a:lnTo>
                  <a:lnTo>
                    <a:pt x="104457" y="55637"/>
                  </a:lnTo>
                  <a:lnTo>
                    <a:pt x="104389" y="55824"/>
                  </a:lnTo>
                  <a:lnTo>
                    <a:pt x="104286" y="55918"/>
                  </a:lnTo>
                  <a:lnTo>
                    <a:pt x="104218" y="56293"/>
                  </a:lnTo>
                  <a:lnTo>
                    <a:pt x="104218" y="56387"/>
                  </a:lnTo>
                  <a:lnTo>
                    <a:pt x="104218" y="56575"/>
                  </a:lnTo>
                  <a:lnTo>
                    <a:pt x="104184" y="56669"/>
                  </a:lnTo>
                  <a:lnTo>
                    <a:pt x="104116" y="56856"/>
                  </a:lnTo>
                  <a:lnTo>
                    <a:pt x="104047" y="57044"/>
                  </a:lnTo>
                  <a:lnTo>
                    <a:pt x="104013" y="57044"/>
                  </a:lnTo>
                  <a:lnTo>
                    <a:pt x="103945" y="57044"/>
                  </a:lnTo>
                  <a:lnTo>
                    <a:pt x="103911" y="57044"/>
                  </a:lnTo>
                  <a:lnTo>
                    <a:pt x="103842" y="57044"/>
                  </a:lnTo>
                  <a:lnTo>
                    <a:pt x="103774" y="57138"/>
                  </a:lnTo>
                  <a:lnTo>
                    <a:pt x="103740" y="57044"/>
                  </a:lnTo>
                  <a:lnTo>
                    <a:pt x="103740" y="57044"/>
                  </a:lnTo>
                  <a:lnTo>
                    <a:pt x="103740" y="56669"/>
                  </a:lnTo>
                  <a:lnTo>
                    <a:pt x="103774" y="56387"/>
                  </a:lnTo>
                  <a:lnTo>
                    <a:pt x="103842" y="56293"/>
                  </a:lnTo>
                  <a:lnTo>
                    <a:pt x="103842" y="56106"/>
                  </a:lnTo>
                  <a:lnTo>
                    <a:pt x="103911" y="56106"/>
                  </a:lnTo>
                  <a:lnTo>
                    <a:pt x="103945" y="56106"/>
                  </a:lnTo>
                  <a:lnTo>
                    <a:pt x="104047" y="56106"/>
                  </a:lnTo>
                  <a:lnTo>
                    <a:pt x="104116" y="55918"/>
                  </a:lnTo>
                  <a:lnTo>
                    <a:pt x="104184" y="55824"/>
                  </a:lnTo>
                  <a:lnTo>
                    <a:pt x="104184" y="55824"/>
                  </a:lnTo>
                  <a:lnTo>
                    <a:pt x="104184" y="55637"/>
                  </a:lnTo>
                  <a:lnTo>
                    <a:pt x="104218" y="55637"/>
                  </a:lnTo>
                  <a:lnTo>
                    <a:pt x="104286" y="55449"/>
                  </a:lnTo>
                  <a:lnTo>
                    <a:pt x="104355" y="55449"/>
                  </a:lnTo>
                  <a:lnTo>
                    <a:pt x="104457" y="55449"/>
                  </a:lnTo>
                  <a:lnTo>
                    <a:pt x="104457" y="55355"/>
                  </a:lnTo>
                  <a:lnTo>
                    <a:pt x="104457" y="55168"/>
                  </a:lnTo>
                  <a:lnTo>
                    <a:pt x="104526" y="54980"/>
                  </a:lnTo>
                  <a:lnTo>
                    <a:pt x="104560" y="54886"/>
                  </a:lnTo>
                  <a:lnTo>
                    <a:pt x="104560" y="54698"/>
                  </a:lnTo>
                  <a:lnTo>
                    <a:pt x="104628" y="54698"/>
                  </a:lnTo>
                  <a:lnTo>
                    <a:pt x="104628" y="54605"/>
                  </a:lnTo>
                  <a:lnTo>
                    <a:pt x="104628" y="54417"/>
                  </a:lnTo>
                  <a:lnTo>
                    <a:pt x="104628" y="54229"/>
                  </a:lnTo>
                  <a:lnTo>
                    <a:pt x="104628" y="54136"/>
                  </a:lnTo>
                  <a:lnTo>
                    <a:pt x="104628" y="53948"/>
                  </a:lnTo>
                  <a:lnTo>
                    <a:pt x="104662" y="53760"/>
                  </a:lnTo>
                  <a:lnTo>
                    <a:pt x="104730" y="53760"/>
                  </a:lnTo>
                  <a:lnTo>
                    <a:pt x="104730" y="53760"/>
                  </a:lnTo>
                  <a:lnTo>
                    <a:pt x="104799" y="53479"/>
                  </a:lnTo>
                  <a:lnTo>
                    <a:pt x="104833" y="53197"/>
                  </a:lnTo>
                  <a:lnTo>
                    <a:pt x="104901" y="53010"/>
                  </a:lnTo>
                  <a:lnTo>
                    <a:pt x="104970" y="52822"/>
                  </a:lnTo>
                  <a:lnTo>
                    <a:pt x="105004" y="52541"/>
                  </a:lnTo>
                  <a:lnTo>
                    <a:pt x="105072" y="52447"/>
                  </a:lnTo>
                  <a:lnTo>
                    <a:pt x="105140" y="52259"/>
                  </a:lnTo>
                  <a:lnTo>
                    <a:pt x="105140" y="52071"/>
                  </a:lnTo>
                  <a:lnTo>
                    <a:pt x="105140" y="52071"/>
                  </a:lnTo>
                  <a:lnTo>
                    <a:pt x="105140" y="51790"/>
                  </a:lnTo>
                  <a:lnTo>
                    <a:pt x="105243" y="51602"/>
                  </a:lnTo>
                  <a:lnTo>
                    <a:pt x="105277" y="51321"/>
                  </a:lnTo>
                  <a:lnTo>
                    <a:pt x="105345" y="51039"/>
                  </a:lnTo>
                  <a:close/>
                  <a:moveTo>
                    <a:pt x="105584" y="49913"/>
                  </a:moveTo>
                  <a:lnTo>
                    <a:pt x="105619" y="49913"/>
                  </a:lnTo>
                  <a:lnTo>
                    <a:pt x="105755" y="49913"/>
                  </a:lnTo>
                  <a:lnTo>
                    <a:pt x="105789" y="50101"/>
                  </a:lnTo>
                  <a:lnTo>
                    <a:pt x="105858" y="50289"/>
                  </a:lnTo>
                  <a:lnTo>
                    <a:pt x="105892" y="50383"/>
                  </a:lnTo>
                  <a:lnTo>
                    <a:pt x="105960" y="50570"/>
                  </a:lnTo>
                  <a:lnTo>
                    <a:pt x="106063" y="50758"/>
                  </a:lnTo>
                  <a:lnTo>
                    <a:pt x="106199" y="50852"/>
                  </a:lnTo>
                  <a:lnTo>
                    <a:pt x="106302" y="51039"/>
                  </a:lnTo>
                  <a:lnTo>
                    <a:pt x="106370" y="51321"/>
                  </a:lnTo>
                  <a:lnTo>
                    <a:pt x="106404" y="51508"/>
                  </a:lnTo>
                  <a:lnTo>
                    <a:pt x="106473" y="51602"/>
                  </a:lnTo>
                  <a:lnTo>
                    <a:pt x="106473" y="51978"/>
                  </a:lnTo>
                  <a:lnTo>
                    <a:pt x="106473" y="52259"/>
                  </a:lnTo>
                  <a:lnTo>
                    <a:pt x="106473" y="52447"/>
                  </a:lnTo>
                  <a:lnTo>
                    <a:pt x="106541" y="52541"/>
                  </a:lnTo>
                  <a:lnTo>
                    <a:pt x="106541" y="52728"/>
                  </a:lnTo>
                  <a:lnTo>
                    <a:pt x="106541" y="52822"/>
                  </a:lnTo>
                  <a:lnTo>
                    <a:pt x="106575" y="52822"/>
                  </a:lnTo>
                  <a:lnTo>
                    <a:pt x="106643" y="52822"/>
                  </a:lnTo>
                  <a:lnTo>
                    <a:pt x="106746" y="53010"/>
                  </a:lnTo>
                  <a:lnTo>
                    <a:pt x="106814" y="53197"/>
                  </a:lnTo>
                  <a:lnTo>
                    <a:pt x="106848" y="53291"/>
                  </a:lnTo>
                  <a:lnTo>
                    <a:pt x="106848" y="53479"/>
                  </a:lnTo>
                  <a:lnTo>
                    <a:pt x="106848" y="53666"/>
                  </a:lnTo>
                  <a:lnTo>
                    <a:pt x="106848" y="53760"/>
                  </a:lnTo>
                  <a:lnTo>
                    <a:pt x="106917" y="53948"/>
                  </a:lnTo>
                  <a:lnTo>
                    <a:pt x="106985" y="53948"/>
                  </a:lnTo>
                  <a:lnTo>
                    <a:pt x="107019" y="54136"/>
                  </a:lnTo>
                  <a:lnTo>
                    <a:pt x="107087" y="54136"/>
                  </a:lnTo>
                  <a:lnTo>
                    <a:pt x="107156" y="54136"/>
                  </a:lnTo>
                  <a:lnTo>
                    <a:pt x="107190" y="54229"/>
                  </a:lnTo>
                  <a:lnTo>
                    <a:pt x="107258" y="54417"/>
                  </a:lnTo>
                  <a:lnTo>
                    <a:pt x="107258" y="54698"/>
                  </a:lnTo>
                  <a:lnTo>
                    <a:pt x="107258" y="55637"/>
                  </a:lnTo>
                  <a:lnTo>
                    <a:pt x="107156" y="55449"/>
                  </a:lnTo>
                  <a:lnTo>
                    <a:pt x="107087" y="55637"/>
                  </a:lnTo>
                  <a:lnTo>
                    <a:pt x="107019" y="55637"/>
                  </a:lnTo>
                  <a:lnTo>
                    <a:pt x="106985" y="55637"/>
                  </a:lnTo>
                  <a:lnTo>
                    <a:pt x="106985" y="55637"/>
                  </a:lnTo>
                  <a:lnTo>
                    <a:pt x="106985" y="55824"/>
                  </a:lnTo>
                  <a:lnTo>
                    <a:pt x="106985" y="55824"/>
                  </a:lnTo>
                  <a:lnTo>
                    <a:pt x="106985" y="55918"/>
                  </a:lnTo>
                  <a:lnTo>
                    <a:pt x="106917" y="55918"/>
                  </a:lnTo>
                  <a:lnTo>
                    <a:pt x="106848" y="55918"/>
                  </a:lnTo>
                  <a:lnTo>
                    <a:pt x="106746" y="55918"/>
                  </a:lnTo>
                  <a:lnTo>
                    <a:pt x="106678" y="55918"/>
                  </a:lnTo>
                  <a:lnTo>
                    <a:pt x="106643" y="55824"/>
                  </a:lnTo>
                  <a:lnTo>
                    <a:pt x="106575" y="55824"/>
                  </a:lnTo>
                  <a:lnTo>
                    <a:pt x="106541" y="55637"/>
                  </a:lnTo>
                  <a:lnTo>
                    <a:pt x="106541" y="55355"/>
                  </a:lnTo>
                  <a:lnTo>
                    <a:pt x="106541" y="55168"/>
                  </a:lnTo>
                  <a:lnTo>
                    <a:pt x="106541" y="54980"/>
                  </a:lnTo>
                  <a:lnTo>
                    <a:pt x="106541" y="54886"/>
                  </a:lnTo>
                  <a:lnTo>
                    <a:pt x="106541" y="54698"/>
                  </a:lnTo>
                  <a:lnTo>
                    <a:pt x="106575" y="54605"/>
                  </a:lnTo>
                  <a:lnTo>
                    <a:pt x="106643" y="54417"/>
                  </a:lnTo>
                  <a:lnTo>
                    <a:pt x="106541" y="54605"/>
                  </a:lnTo>
                  <a:lnTo>
                    <a:pt x="106404" y="54605"/>
                  </a:lnTo>
                  <a:lnTo>
                    <a:pt x="106370" y="54417"/>
                  </a:lnTo>
                  <a:lnTo>
                    <a:pt x="106302" y="54417"/>
                  </a:lnTo>
                  <a:lnTo>
                    <a:pt x="106233" y="54229"/>
                  </a:lnTo>
                  <a:lnTo>
                    <a:pt x="106199" y="54136"/>
                  </a:lnTo>
                  <a:lnTo>
                    <a:pt x="106199" y="54136"/>
                  </a:lnTo>
                  <a:lnTo>
                    <a:pt x="106131" y="54136"/>
                  </a:lnTo>
                  <a:lnTo>
                    <a:pt x="106131" y="53948"/>
                  </a:lnTo>
                  <a:lnTo>
                    <a:pt x="106131" y="53760"/>
                  </a:lnTo>
                  <a:lnTo>
                    <a:pt x="106063" y="53760"/>
                  </a:lnTo>
                  <a:lnTo>
                    <a:pt x="106131" y="53666"/>
                  </a:lnTo>
                  <a:lnTo>
                    <a:pt x="106131" y="53479"/>
                  </a:lnTo>
                  <a:lnTo>
                    <a:pt x="106131" y="53291"/>
                  </a:lnTo>
                  <a:lnTo>
                    <a:pt x="106131" y="53010"/>
                  </a:lnTo>
                  <a:lnTo>
                    <a:pt x="106131" y="52728"/>
                  </a:lnTo>
                  <a:lnTo>
                    <a:pt x="106063" y="52259"/>
                  </a:lnTo>
                  <a:lnTo>
                    <a:pt x="106063" y="52071"/>
                  </a:lnTo>
                  <a:lnTo>
                    <a:pt x="106029" y="52071"/>
                  </a:lnTo>
                  <a:lnTo>
                    <a:pt x="106029" y="51790"/>
                  </a:lnTo>
                  <a:lnTo>
                    <a:pt x="106029" y="51508"/>
                  </a:lnTo>
                  <a:lnTo>
                    <a:pt x="106029" y="51133"/>
                  </a:lnTo>
                  <a:lnTo>
                    <a:pt x="105960" y="51133"/>
                  </a:lnTo>
                  <a:lnTo>
                    <a:pt x="105858" y="51133"/>
                  </a:lnTo>
                  <a:lnTo>
                    <a:pt x="105755" y="51133"/>
                  </a:lnTo>
                  <a:lnTo>
                    <a:pt x="105687" y="51039"/>
                  </a:lnTo>
                  <a:lnTo>
                    <a:pt x="105619" y="50852"/>
                  </a:lnTo>
                  <a:lnTo>
                    <a:pt x="105584" y="50758"/>
                  </a:lnTo>
                  <a:lnTo>
                    <a:pt x="105584" y="50383"/>
                  </a:lnTo>
                  <a:lnTo>
                    <a:pt x="105584" y="50289"/>
                  </a:lnTo>
                  <a:lnTo>
                    <a:pt x="105584" y="49913"/>
                  </a:lnTo>
                  <a:close/>
                  <a:moveTo>
                    <a:pt x="107019" y="49069"/>
                  </a:moveTo>
                  <a:lnTo>
                    <a:pt x="107156" y="49069"/>
                  </a:lnTo>
                  <a:lnTo>
                    <a:pt x="107258" y="49069"/>
                  </a:lnTo>
                  <a:lnTo>
                    <a:pt x="107258" y="49163"/>
                  </a:lnTo>
                  <a:lnTo>
                    <a:pt x="107292" y="49163"/>
                  </a:lnTo>
                  <a:lnTo>
                    <a:pt x="107361" y="49163"/>
                  </a:lnTo>
                  <a:lnTo>
                    <a:pt x="107429" y="49069"/>
                  </a:lnTo>
                  <a:lnTo>
                    <a:pt x="107429" y="49913"/>
                  </a:lnTo>
                  <a:lnTo>
                    <a:pt x="107429" y="50101"/>
                  </a:lnTo>
                  <a:lnTo>
                    <a:pt x="107429" y="50101"/>
                  </a:lnTo>
                  <a:lnTo>
                    <a:pt x="107429" y="50289"/>
                  </a:lnTo>
                  <a:lnTo>
                    <a:pt x="107463" y="50570"/>
                  </a:lnTo>
                  <a:lnTo>
                    <a:pt x="107463" y="50570"/>
                  </a:lnTo>
                  <a:lnTo>
                    <a:pt x="107532" y="50570"/>
                  </a:lnTo>
                  <a:lnTo>
                    <a:pt x="107600" y="50570"/>
                  </a:lnTo>
                  <a:lnTo>
                    <a:pt x="107634" y="50758"/>
                  </a:lnTo>
                  <a:lnTo>
                    <a:pt x="107702" y="50852"/>
                  </a:lnTo>
                  <a:lnTo>
                    <a:pt x="107771" y="51039"/>
                  </a:lnTo>
                  <a:lnTo>
                    <a:pt x="107805" y="51133"/>
                  </a:lnTo>
                  <a:lnTo>
                    <a:pt x="107873" y="51321"/>
                  </a:lnTo>
                  <a:lnTo>
                    <a:pt x="107907" y="51508"/>
                  </a:lnTo>
                  <a:lnTo>
                    <a:pt x="107907" y="51602"/>
                  </a:lnTo>
                  <a:lnTo>
                    <a:pt x="107907" y="51790"/>
                  </a:lnTo>
                  <a:lnTo>
                    <a:pt x="107976" y="51978"/>
                  </a:lnTo>
                  <a:lnTo>
                    <a:pt x="108044" y="51978"/>
                  </a:lnTo>
                  <a:lnTo>
                    <a:pt x="108078" y="52259"/>
                  </a:lnTo>
                  <a:lnTo>
                    <a:pt x="108215" y="52541"/>
                  </a:lnTo>
                  <a:lnTo>
                    <a:pt x="108215" y="52822"/>
                  </a:lnTo>
                  <a:lnTo>
                    <a:pt x="108215" y="52822"/>
                  </a:lnTo>
                  <a:lnTo>
                    <a:pt x="108215" y="53010"/>
                  </a:lnTo>
                  <a:lnTo>
                    <a:pt x="108215" y="53291"/>
                  </a:lnTo>
                  <a:lnTo>
                    <a:pt x="108215" y="53666"/>
                  </a:lnTo>
                  <a:lnTo>
                    <a:pt x="108215" y="53760"/>
                  </a:lnTo>
                  <a:lnTo>
                    <a:pt x="108215" y="53948"/>
                  </a:lnTo>
                  <a:lnTo>
                    <a:pt x="107771" y="53948"/>
                  </a:lnTo>
                  <a:lnTo>
                    <a:pt x="107771" y="53666"/>
                  </a:lnTo>
                  <a:lnTo>
                    <a:pt x="107771" y="53291"/>
                  </a:lnTo>
                  <a:lnTo>
                    <a:pt x="107702" y="53197"/>
                  </a:lnTo>
                  <a:lnTo>
                    <a:pt x="107634" y="53010"/>
                  </a:lnTo>
                  <a:lnTo>
                    <a:pt x="107600" y="52822"/>
                  </a:lnTo>
                  <a:lnTo>
                    <a:pt x="107532" y="52822"/>
                  </a:lnTo>
                  <a:lnTo>
                    <a:pt x="107429" y="52541"/>
                  </a:lnTo>
                  <a:lnTo>
                    <a:pt x="107292" y="52259"/>
                  </a:lnTo>
                  <a:lnTo>
                    <a:pt x="107258" y="52259"/>
                  </a:lnTo>
                  <a:lnTo>
                    <a:pt x="107258" y="52071"/>
                  </a:lnTo>
                  <a:lnTo>
                    <a:pt x="107190" y="51978"/>
                  </a:lnTo>
                  <a:lnTo>
                    <a:pt x="107156" y="51790"/>
                  </a:lnTo>
                  <a:lnTo>
                    <a:pt x="107190" y="51602"/>
                  </a:lnTo>
                  <a:lnTo>
                    <a:pt x="107156" y="51321"/>
                  </a:lnTo>
                  <a:lnTo>
                    <a:pt x="107087" y="51133"/>
                  </a:lnTo>
                  <a:lnTo>
                    <a:pt x="107019" y="51039"/>
                  </a:lnTo>
                  <a:lnTo>
                    <a:pt x="106985" y="50852"/>
                  </a:lnTo>
                  <a:lnTo>
                    <a:pt x="106917" y="50852"/>
                  </a:lnTo>
                  <a:lnTo>
                    <a:pt x="106917" y="50758"/>
                  </a:lnTo>
                  <a:lnTo>
                    <a:pt x="106917" y="50570"/>
                  </a:lnTo>
                  <a:lnTo>
                    <a:pt x="106917" y="50570"/>
                  </a:lnTo>
                  <a:lnTo>
                    <a:pt x="106848" y="50570"/>
                  </a:lnTo>
                  <a:lnTo>
                    <a:pt x="106814" y="50570"/>
                  </a:lnTo>
                  <a:lnTo>
                    <a:pt x="106746" y="50383"/>
                  </a:lnTo>
                  <a:lnTo>
                    <a:pt x="106678" y="50383"/>
                  </a:lnTo>
                  <a:lnTo>
                    <a:pt x="106643" y="50289"/>
                  </a:lnTo>
                  <a:lnTo>
                    <a:pt x="106575" y="50101"/>
                  </a:lnTo>
                  <a:lnTo>
                    <a:pt x="106473" y="49913"/>
                  </a:lnTo>
                  <a:lnTo>
                    <a:pt x="106370" y="49820"/>
                  </a:lnTo>
                  <a:lnTo>
                    <a:pt x="106541" y="49632"/>
                  </a:lnTo>
                  <a:lnTo>
                    <a:pt x="106643" y="49632"/>
                  </a:lnTo>
                  <a:lnTo>
                    <a:pt x="106746" y="49632"/>
                  </a:lnTo>
                  <a:lnTo>
                    <a:pt x="106848" y="49444"/>
                  </a:lnTo>
                  <a:lnTo>
                    <a:pt x="106848" y="49351"/>
                  </a:lnTo>
                  <a:lnTo>
                    <a:pt x="106848" y="49163"/>
                  </a:lnTo>
                  <a:lnTo>
                    <a:pt x="106917" y="49163"/>
                  </a:lnTo>
                  <a:lnTo>
                    <a:pt x="107019" y="49069"/>
                  </a:lnTo>
                  <a:close/>
                  <a:moveTo>
                    <a:pt x="3245" y="42408"/>
                  </a:moveTo>
                  <a:lnTo>
                    <a:pt x="3928" y="42408"/>
                  </a:lnTo>
                  <a:lnTo>
                    <a:pt x="3996" y="42595"/>
                  </a:lnTo>
                  <a:lnTo>
                    <a:pt x="4030" y="42689"/>
                  </a:lnTo>
                  <a:lnTo>
                    <a:pt x="4133" y="42689"/>
                  </a:lnTo>
                  <a:lnTo>
                    <a:pt x="4201" y="42877"/>
                  </a:lnTo>
                  <a:lnTo>
                    <a:pt x="4269" y="42877"/>
                  </a:lnTo>
                  <a:lnTo>
                    <a:pt x="4372" y="42877"/>
                  </a:lnTo>
                  <a:lnTo>
                    <a:pt x="4372" y="43064"/>
                  </a:lnTo>
                  <a:lnTo>
                    <a:pt x="4372" y="43158"/>
                  </a:lnTo>
                  <a:lnTo>
                    <a:pt x="4372" y="43346"/>
                  </a:lnTo>
                  <a:lnTo>
                    <a:pt x="4440" y="43534"/>
                  </a:lnTo>
                  <a:lnTo>
                    <a:pt x="4304" y="43815"/>
                  </a:lnTo>
                  <a:lnTo>
                    <a:pt x="4269" y="44003"/>
                  </a:lnTo>
                  <a:lnTo>
                    <a:pt x="4201" y="44096"/>
                  </a:lnTo>
                  <a:lnTo>
                    <a:pt x="4133" y="44096"/>
                  </a:lnTo>
                  <a:lnTo>
                    <a:pt x="4030" y="44096"/>
                  </a:lnTo>
                  <a:lnTo>
                    <a:pt x="3996" y="44096"/>
                  </a:lnTo>
                  <a:lnTo>
                    <a:pt x="3996" y="44003"/>
                  </a:lnTo>
                  <a:lnTo>
                    <a:pt x="3996" y="43815"/>
                  </a:lnTo>
                  <a:lnTo>
                    <a:pt x="3996" y="43627"/>
                  </a:lnTo>
                  <a:lnTo>
                    <a:pt x="3928" y="43534"/>
                  </a:lnTo>
                  <a:lnTo>
                    <a:pt x="3825" y="43346"/>
                  </a:lnTo>
                  <a:lnTo>
                    <a:pt x="3689" y="43158"/>
                  </a:lnTo>
                  <a:lnTo>
                    <a:pt x="3654" y="43158"/>
                  </a:lnTo>
                  <a:lnTo>
                    <a:pt x="3586" y="43158"/>
                  </a:lnTo>
                  <a:lnTo>
                    <a:pt x="3484" y="43158"/>
                  </a:lnTo>
                  <a:lnTo>
                    <a:pt x="3415" y="43158"/>
                  </a:lnTo>
                  <a:lnTo>
                    <a:pt x="3347" y="42877"/>
                  </a:lnTo>
                  <a:lnTo>
                    <a:pt x="3313" y="42689"/>
                  </a:lnTo>
                  <a:lnTo>
                    <a:pt x="3245" y="42408"/>
                  </a:lnTo>
                  <a:close/>
                  <a:moveTo>
                    <a:pt x="91648" y="42408"/>
                  </a:moveTo>
                  <a:lnTo>
                    <a:pt x="91648" y="42408"/>
                  </a:lnTo>
                  <a:lnTo>
                    <a:pt x="91648" y="42408"/>
                  </a:lnTo>
                  <a:lnTo>
                    <a:pt x="91648" y="42408"/>
                  </a:lnTo>
                  <a:close/>
                  <a:moveTo>
                    <a:pt x="105516" y="42408"/>
                  </a:moveTo>
                  <a:lnTo>
                    <a:pt x="105755" y="42408"/>
                  </a:lnTo>
                  <a:lnTo>
                    <a:pt x="105789" y="42408"/>
                  </a:lnTo>
                  <a:lnTo>
                    <a:pt x="105858" y="42595"/>
                  </a:lnTo>
                  <a:lnTo>
                    <a:pt x="105892" y="42595"/>
                  </a:lnTo>
                  <a:lnTo>
                    <a:pt x="105892" y="42689"/>
                  </a:lnTo>
                  <a:lnTo>
                    <a:pt x="105960" y="42689"/>
                  </a:lnTo>
                  <a:lnTo>
                    <a:pt x="106029" y="42877"/>
                  </a:lnTo>
                  <a:lnTo>
                    <a:pt x="106063" y="42877"/>
                  </a:lnTo>
                  <a:lnTo>
                    <a:pt x="106131" y="42877"/>
                  </a:lnTo>
                  <a:lnTo>
                    <a:pt x="106131" y="42877"/>
                  </a:lnTo>
                  <a:lnTo>
                    <a:pt x="106199" y="42877"/>
                  </a:lnTo>
                  <a:lnTo>
                    <a:pt x="106233" y="43064"/>
                  </a:lnTo>
                  <a:lnTo>
                    <a:pt x="106302" y="43158"/>
                  </a:lnTo>
                  <a:lnTo>
                    <a:pt x="106370" y="43346"/>
                  </a:lnTo>
                  <a:lnTo>
                    <a:pt x="106370" y="43346"/>
                  </a:lnTo>
                  <a:lnTo>
                    <a:pt x="106404" y="43534"/>
                  </a:lnTo>
                  <a:lnTo>
                    <a:pt x="106404" y="43534"/>
                  </a:lnTo>
                  <a:lnTo>
                    <a:pt x="106404" y="43815"/>
                  </a:lnTo>
                  <a:lnTo>
                    <a:pt x="106473" y="44003"/>
                  </a:lnTo>
                  <a:lnTo>
                    <a:pt x="106473" y="44096"/>
                  </a:lnTo>
                  <a:lnTo>
                    <a:pt x="106541" y="44284"/>
                  </a:lnTo>
                  <a:lnTo>
                    <a:pt x="106541" y="44284"/>
                  </a:lnTo>
                  <a:lnTo>
                    <a:pt x="106541" y="44378"/>
                  </a:lnTo>
                  <a:lnTo>
                    <a:pt x="106541" y="44566"/>
                  </a:lnTo>
                  <a:lnTo>
                    <a:pt x="106541" y="44753"/>
                  </a:lnTo>
                  <a:lnTo>
                    <a:pt x="106541" y="44847"/>
                  </a:lnTo>
                  <a:lnTo>
                    <a:pt x="106541" y="44847"/>
                  </a:lnTo>
                  <a:lnTo>
                    <a:pt x="106541" y="45035"/>
                  </a:lnTo>
                  <a:lnTo>
                    <a:pt x="106541" y="45222"/>
                  </a:lnTo>
                  <a:lnTo>
                    <a:pt x="106541" y="45316"/>
                  </a:lnTo>
                  <a:lnTo>
                    <a:pt x="106541" y="45504"/>
                  </a:lnTo>
                  <a:lnTo>
                    <a:pt x="106473" y="45785"/>
                  </a:lnTo>
                  <a:lnTo>
                    <a:pt x="106473" y="45973"/>
                  </a:lnTo>
                  <a:lnTo>
                    <a:pt x="106404" y="46067"/>
                  </a:lnTo>
                  <a:lnTo>
                    <a:pt x="106404" y="46254"/>
                  </a:lnTo>
                  <a:lnTo>
                    <a:pt x="106370" y="46254"/>
                  </a:lnTo>
                  <a:lnTo>
                    <a:pt x="106302" y="46442"/>
                  </a:lnTo>
                  <a:lnTo>
                    <a:pt x="106302" y="46536"/>
                  </a:lnTo>
                  <a:lnTo>
                    <a:pt x="106302" y="46536"/>
                  </a:lnTo>
                  <a:lnTo>
                    <a:pt x="106233" y="46724"/>
                  </a:lnTo>
                  <a:lnTo>
                    <a:pt x="106131" y="47005"/>
                  </a:lnTo>
                  <a:lnTo>
                    <a:pt x="106063" y="47193"/>
                  </a:lnTo>
                  <a:lnTo>
                    <a:pt x="106029" y="47380"/>
                  </a:lnTo>
                  <a:lnTo>
                    <a:pt x="106029" y="47943"/>
                  </a:lnTo>
                  <a:lnTo>
                    <a:pt x="106063" y="48225"/>
                  </a:lnTo>
                  <a:lnTo>
                    <a:pt x="106063" y="48412"/>
                  </a:lnTo>
                  <a:lnTo>
                    <a:pt x="106063" y="48881"/>
                  </a:lnTo>
                  <a:lnTo>
                    <a:pt x="105858" y="48881"/>
                  </a:lnTo>
                  <a:lnTo>
                    <a:pt x="105789" y="48881"/>
                  </a:lnTo>
                  <a:lnTo>
                    <a:pt x="105755" y="48694"/>
                  </a:lnTo>
                  <a:lnTo>
                    <a:pt x="105687" y="48694"/>
                  </a:lnTo>
                  <a:lnTo>
                    <a:pt x="105619" y="48600"/>
                  </a:lnTo>
                  <a:lnTo>
                    <a:pt x="105584" y="48412"/>
                  </a:lnTo>
                  <a:lnTo>
                    <a:pt x="105584" y="48225"/>
                  </a:lnTo>
                  <a:lnTo>
                    <a:pt x="105584" y="48131"/>
                  </a:lnTo>
                  <a:lnTo>
                    <a:pt x="105584" y="47756"/>
                  </a:lnTo>
                  <a:lnTo>
                    <a:pt x="105619" y="47662"/>
                  </a:lnTo>
                  <a:lnTo>
                    <a:pt x="105584" y="47662"/>
                  </a:lnTo>
                  <a:lnTo>
                    <a:pt x="105584" y="47474"/>
                  </a:lnTo>
                  <a:lnTo>
                    <a:pt x="105516" y="47474"/>
                  </a:lnTo>
                  <a:lnTo>
                    <a:pt x="105448" y="47380"/>
                  </a:lnTo>
                  <a:lnTo>
                    <a:pt x="105414" y="47193"/>
                  </a:lnTo>
                  <a:lnTo>
                    <a:pt x="105345" y="47005"/>
                  </a:lnTo>
                  <a:lnTo>
                    <a:pt x="105243" y="46911"/>
                  </a:lnTo>
                  <a:lnTo>
                    <a:pt x="105175" y="46536"/>
                  </a:lnTo>
                  <a:lnTo>
                    <a:pt x="105140" y="46536"/>
                  </a:lnTo>
                  <a:lnTo>
                    <a:pt x="105140" y="46442"/>
                  </a:lnTo>
                  <a:lnTo>
                    <a:pt x="105140" y="46067"/>
                  </a:lnTo>
                  <a:lnTo>
                    <a:pt x="105140" y="45973"/>
                  </a:lnTo>
                  <a:lnTo>
                    <a:pt x="105140" y="45785"/>
                  </a:lnTo>
                  <a:lnTo>
                    <a:pt x="105243" y="45691"/>
                  </a:lnTo>
                  <a:lnTo>
                    <a:pt x="105414" y="45504"/>
                  </a:lnTo>
                  <a:lnTo>
                    <a:pt x="105448" y="45316"/>
                  </a:lnTo>
                  <a:lnTo>
                    <a:pt x="105448" y="45316"/>
                  </a:lnTo>
                  <a:lnTo>
                    <a:pt x="105448" y="45316"/>
                  </a:lnTo>
                  <a:lnTo>
                    <a:pt x="105448" y="45035"/>
                  </a:lnTo>
                  <a:lnTo>
                    <a:pt x="105448" y="44847"/>
                  </a:lnTo>
                  <a:lnTo>
                    <a:pt x="105448" y="44566"/>
                  </a:lnTo>
                  <a:lnTo>
                    <a:pt x="105448" y="44378"/>
                  </a:lnTo>
                  <a:lnTo>
                    <a:pt x="105448" y="44284"/>
                  </a:lnTo>
                  <a:lnTo>
                    <a:pt x="105448" y="44284"/>
                  </a:lnTo>
                  <a:lnTo>
                    <a:pt x="105448" y="44096"/>
                  </a:lnTo>
                  <a:lnTo>
                    <a:pt x="105516" y="44096"/>
                  </a:lnTo>
                  <a:lnTo>
                    <a:pt x="105516" y="44003"/>
                  </a:lnTo>
                  <a:lnTo>
                    <a:pt x="105516" y="43815"/>
                  </a:lnTo>
                  <a:lnTo>
                    <a:pt x="105516" y="43534"/>
                  </a:lnTo>
                  <a:lnTo>
                    <a:pt x="105516" y="43534"/>
                  </a:lnTo>
                  <a:lnTo>
                    <a:pt x="105516" y="43346"/>
                  </a:lnTo>
                  <a:lnTo>
                    <a:pt x="105516" y="43158"/>
                  </a:lnTo>
                  <a:lnTo>
                    <a:pt x="105516" y="43064"/>
                  </a:lnTo>
                  <a:lnTo>
                    <a:pt x="105448" y="43064"/>
                  </a:lnTo>
                  <a:lnTo>
                    <a:pt x="105516" y="42877"/>
                  </a:lnTo>
                  <a:lnTo>
                    <a:pt x="105516" y="42689"/>
                  </a:lnTo>
                  <a:lnTo>
                    <a:pt x="105448" y="42689"/>
                  </a:lnTo>
                  <a:lnTo>
                    <a:pt x="105516" y="42595"/>
                  </a:lnTo>
                  <a:lnTo>
                    <a:pt x="105516" y="42595"/>
                  </a:lnTo>
                  <a:lnTo>
                    <a:pt x="105516" y="42408"/>
                  </a:lnTo>
                  <a:close/>
                  <a:moveTo>
                    <a:pt x="6490" y="41000"/>
                  </a:moveTo>
                  <a:lnTo>
                    <a:pt x="6660" y="41000"/>
                  </a:lnTo>
                  <a:lnTo>
                    <a:pt x="6763" y="41188"/>
                  </a:lnTo>
                  <a:lnTo>
                    <a:pt x="6934" y="41188"/>
                  </a:lnTo>
                  <a:lnTo>
                    <a:pt x="7070" y="41188"/>
                  </a:lnTo>
                  <a:lnTo>
                    <a:pt x="7207" y="41188"/>
                  </a:lnTo>
                  <a:lnTo>
                    <a:pt x="7344" y="41188"/>
                  </a:lnTo>
                  <a:lnTo>
                    <a:pt x="7446" y="41376"/>
                  </a:lnTo>
                  <a:lnTo>
                    <a:pt x="7514" y="41469"/>
                  </a:lnTo>
                  <a:lnTo>
                    <a:pt x="7549" y="41657"/>
                  </a:lnTo>
                  <a:lnTo>
                    <a:pt x="7685" y="41657"/>
                  </a:lnTo>
                  <a:lnTo>
                    <a:pt x="7788" y="41845"/>
                  </a:lnTo>
                  <a:lnTo>
                    <a:pt x="7890" y="41939"/>
                  </a:lnTo>
                  <a:lnTo>
                    <a:pt x="7959" y="42126"/>
                  </a:lnTo>
                  <a:lnTo>
                    <a:pt x="7993" y="42314"/>
                  </a:lnTo>
                  <a:lnTo>
                    <a:pt x="8129" y="42314"/>
                  </a:lnTo>
                  <a:lnTo>
                    <a:pt x="8232" y="42314"/>
                  </a:lnTo>
                  <a:lnTo>
                    <a:pt x="8334" y="42314"/>
                  </a:lnTo>
                  <a:lnTo>
                    <a:pt x="8437" y="42314"/>
                  </a:lnTo>
                  <a:lnTo>
                    <a:pt x="8505" y="42126"/>
                  </a:lnTo>
                  <a:lnTo>
                    <a:pt x="8573" y="41939"/>
                  </a:lnTo>
                  <a:lnTo>
                    <a:pt x="8573" y="41845"/>
                  </a:lnTo>
                  <a:lnTo>
                    <a:pt x="8676" y="41845"/>
                  </a:lnTo>
                  <a:lnTo>
                    <a:pt x="8744" y="41845"/>
                  </a:lnTo>
                  <a:lnTo>
                    <a:pt x="8847" y="41845"/>
                  </a:lnTo>
                  <a:lnTo>
                    <a:pt x="8915" y="41939"/>
                  </a:lnTo>
                  <a:lnTo>
                    <a:pt x="9017" y="41939"/>
                  </a:lnTo>
                  <a:lnTo>
                    <a:pt x="9052" y="42126"/>
                  </a:lnTo>
                  <a:lnTo>
                    <a:pt x="9291" y="42126"/>
                  </a:lnTo>
                  <a:lnTo>
                    <a:pt x="9530" y="41939"/>
                  </a:lnTo>
                  <a:lnTo>
                    <a:pt x="9735" y="41939"/>
                  </a:lnTo>
                  <a:lnTo>
                    <a:pt x="9974" y="41845"/>
                  </a:lnTo>
                  <a:lnTo>
                    <a:pt x="9974" y="42126"/>
                  </a:lnTo>
                  <a:lnTo>
                    <a:pt x="9906" y="42408"/>
                  </a:lnTo>
                  <a:lnTo>
                    <a:pt x="9974" y="42595"/>
                  </a:lnTo>
                  <a:lnTo>
                    <a:pt x="9974" y="42689"/>
                  </a:lnTo>
                  <a:lnTo>
                    <a:pt x="10008" y="42877"/>
                  </a:lnTo>
                  <a:lnTo>
                    <a:pt x="10145" y="42877"/>
                  </a:lnTo>
                  <a:lnTo>
                    <a:pt x="10145" y="42877"/>
                  </a:lnTo>
                  <a:lnTo>
                    <a:pt x="10076" y="43064"/>
                  </a:lnTo>
                  <a:lnTo>
                    <a:pt x="10008" y="43158"/>
                  </a:lnTo>
                  <a:lnTo>
                    <a:pt x="9974" y="43158"/>
                  </a:lnTo>
                  <a:lnTo>
                    <a:pt x="9735" y="43158"/>
                  </a:lnTo>
                  <a:lnTo>
                    <a:pt x="9564" y="43158"/>
                  </a:lnTo>
                  <a:lnTo>
                    <a:pt x="9461" y="43158"/>
                  </a:lnTo>
                  <a:lnTo>
                    <a:pt x="9291" y="43064"/>
                  </a:lnTo>
                  <a:lnTo>
                    <a:pt x="9222" y="43064"/>
                  </a:lnTo>
                  <a:lnTo>
                    <a:pt x="9188" y="43064"/>
                  </a:lnTo>
                  <a:lnTo>
                    <a:pt x="9052" y="42877"/>
                  </a:lnTo>
                  <a:lnTo>
                    <a:pt x="9017" y="43064"/>
                  </a:lnTo>
                  <a:lnTo>
                    <a:pt x="8949" y="43064"/>
                  </a:lnTo>
                  <a:lnTo>
                    <a:pt x="8847" y="43064"/>
                  </a:lnTo>
                  <a:lnTo>
                    <a:pt x="8676" y="43158"/>
                  </a:lnTo>
                  <a:lnTo>
                    <a:pt x="8437" y="43158"/>
                  </a:lnTo>
                  <a:lnTo>
                    <a:pt x="8300" y="43158"/>
                  </a:lnTo>
                  <a:lnTo>
                    <a:pt x="8163" y="43158"/>
                  </a:lnTo>
                  <a:lnTo>
                    <a:pt x="7993" y="43158"/>
                  </a:lnTo>
                  <a:lnTo>
                    <a:pt x="7959" y="43346"/>
                  </a:lnTo>
                  <a:lnTo>
                    <a:pt x="7822" y="43346"/>
                  </a:lnTo>
                  <a:lnTo>
                    <a:pt x="7788" y="43346"/>
                  </a:lnTo>
                  <a:lnTo>
                    <a:pt x="7719" y="43346"/>
                  </a:lnTo>
                  <a:lnTo>
                    <a:pt x="7685" y="43346"/>
                  </a:lnTo>
                  <a:lnTo>
                    <a:pt x="7549" y="43158"/>
                  </a:lnTo>
                  <a:lnTo>
                    <a:pt x="7446" y="43158"/>
                  </a:lnTo>
                  <a:lnTo>
                    <a:pt x="7344" y="43158"/>
                  </a:lnTo>
                  <a:lnTo>
                    <a:pt x="7173" y="43346"/>
                  </a:lnTo>
                  <a:lnTo>
                    <a:pt x="7105" y="43534"/>
                  </a:lnTo>
                  <a:lnTo>
                    <a:pt x="7070" y="43627"/>
                  </a:lnTo>
                  <a:lnTo>
                    <a:pt x="7002" y="43815"/>
                  </a:lnTo>
                  <a:lnTo>
                    <a:pt x="6934" y="44003"/>
                  </a:lnTo>
                  <a:lnTo>
                    <a:pt x="6831" y="44003"/>
                  </a:lnTo>
                  <a:lnTo>
                    <a:pt x="6729" y="44003"/>
                  </a:lnTo>
                  <a:lnTo>
                    <a:pt x="6490" y="44003"/>
                  </a:lnTo>
                  <a:lnTo>
                    <a:pt x="6456" y="43815"/>
                  </a:lnTo>
                  <a:lnTo>
                    <a:pt x="6387" y="43627"/>
                  </a:lnTo>
                  <a:lnTo>
                    <a:pt x="6285" y="43534"/>
                  </a:lnTo>
                  <a:lnTo>
                    <a:pt x="6216" y="43346"/>
                  </a:lnTo>
                  <a:lnTo>
                    <a:pt x="6148" y="43158"/>
                  </a:lnTo>
                  <a:lnTo>
                    <a:pt x="6046" y="42877"/>
                  </a:lnTo>
                  <a:lnTo>
                    <a:pt x="6046" y="41188"/>
                  </a:lnTo>
                  <a:lnTo>
                    <a:pt x="6216" y="41000"/>
                  </a:lnTo>
                  <a:lnTo>
                    <a:pt x="6319" y="41000"/>
                  </a:lnTo>
                  <a:lnTo>
                    <a:pt x="6490" y="41000"/>
                  </a:lnTo>
                  <a:close/>
                  <a:moveTo>
                    <a:pt x="2083" y="35652"/>
                  </a:moveTo>
                  <a:lnTo>
                    <a:pt x="2186" y="35652"/>
                  </a:lnTo>
                  <a:lnTo>
                    <a:pt x="2254" y="35840"/>
                  </a:lnTo>
                  <a:lnTo>
                    <a:pt x="2288" y="35934"/>
                  </a:lnTo>
                  <a:lnTo>
                    <a:pt x="2288" y="36121"/>
                  </a:lnTo>
                  <a:lnTo>
                    <a:pt x="2356" y="36309"/>
                  </a:lnTo>
                  <a:lnTo>
                    <a:pt x="2596" y="36591"/>
                  </a:lnTo>
                  <a:lnTo>
                    <a:pt x="2732" y="36778"/>
                  </a:lnTo>
                  <a:lnTo>
                    <a:pt x="2869" y="37060"/>
                  </a:lnTo>
                  <a:lnTo>
                    <a:pt x="3040" y="37247"/>
                  </a:lnTo>
                  <a:lnTo>
                    <a:pt x="3142" y="37341"/>
                  </a:lnTo>
                  <a:lnTo>
                    <a:pt x="3210" y="37529"/>
                  </a:lnTo>
                  <a:lnTo>
                    <a:pt x="3313" y="37623"/>
                  </a:lnTo>
                  <a:lnTo>
                    <a:pt x="3313" y="37998"/>
                  </a:lnTo>
                  <a:lnTo>
                    <a:pt x="3347" y="38092"/>
                  </a:lnTo>
                  <a:lnTo>
                    <a:pt x="3484" y="38279"/>
                  </a:lnTo>
                  <a:lnTo>
                    <a:pt x="3586" y="38467"/>
                  </a:lnTo>
                  <a:lnTo>
                    <a:pt x="3689" y="38467"/>
                  </a:lnTo>
                  <a:lnTo>
                    <a:pt x="3825" y="38467"/>
                  </a:lnTo>
                  <a:lnTo>
                    <a:pt x="3996" y="38467"/>
                  </a:lnTo>
                  <a:lnTo>
                    <a:pt x="4133" y="38467"/>
                  </a:lnTo>
                  <a:lnTo>
                    <a:pt x="4304" y="38467"/>
                  </a:lnTo>
                  <a:lnTo>
                    <a:pt x="4543" y="38467"/>
                  </a:lnTo>
                  <a:lnTo>
                    <a:pt x="4645" y="38467"/>
                  </a:lnTo>
                  <a:lnTo>
                    <a:pt x="4748" y="38561"/>
                  </a:lnTo>
                  <a:lnTo>
                    <a:pt x="4884" y="38936"/>
                  </a:lnTo>
                  <a:lnTo>
                    <a:pt x="4987" y="39030"/>
                  </a:lnTo>
                  <a:lnTo>
                    <a:pt x="5226" y="39687"/>
                  </a:lnTo>
                  <a:lnTo>
                    <a:pt x="5362" y="40250"/>
                  </a:lnTo>
                  <a:lnTo>
                    <a:pt x="3689" y="40250"/>
                  </a:lnTo>
                  <a:lnTo>
                    <a:pt x="3586" y="40156"/>
                  </a:lnTo>
                  <a:lnTo>
                    <a:pt x="3484" y="39968"/>
                  </a:lnTo>
                  <a:lnTo>
                    <a:pt x="3347" y="39781"/>
                  </a:lnTo>
                  <a:lnTo>
                    <a:pt x="3210" y="39499"/>
                  </a:lnTo>
                  <a:lnTo>
                    <a:pt x="3210" y="39311"/>
                  </a:lnTo>
                  <a:lnTo>
                    <a:pt x="3142" y="39218"/>
                  </a:lnTo>
                  <a:lnTo>
                    <a:pt x="3074" y="39030"/>
                  </a:lnTo>
                  <a:lnTo>
                    <a:pt x="3040" y="38936"/>
                  </a:lnTo>
                  <a:lnTo>
                    <a:pt x="2903" y="38936"/>
                  </a:lnTo>
                  <a:lnTo>
                    <a:pt x="2801" y="39030"/>
                  </a:lnTo>
                  <a:lnTo>
                    <a:pt x="2732" y="38936"/>
                  </a:lnTo>
                  <a:lnTo>
                    <a:pt x="2698" y="38936"/>
                  </a:lnTo>
                  <a:lnTo>
                    <a:pt x="2596" y="38749"/>
                  </a:lnTo>
                  <a:lnTo>
                    <a:pt x="2527" y="38749"/>
                  </a:lnTo>
                  <a:lnTo>
                    <a:pt x="2459" y="38561"/>
                  </a:lnTo>
                  <a:lnTo>
                    <a:pt x="2356" y="38561"/>
                  </a:lnTo>
                  <a:lnTo>
                    <a:pt x="2288" y="38561"/>
                  </a:lnTo>
                  <a:lnTo>
                    <a:pt x="2254" y="38467"/>
                  </a:lnTo>
                  <a:lnTo>
                    <a:pt x="2254" y="38279"/>
                  </a:lnTo>
                  <a:lnTo>
                    <a:pt x="2254" y="38092"/>
                  </a:lnTo>
                  <a:lnTo>
                    <a:pt x="2186" y="37998"/>
                  </a:lnTo>
                  <a:lnTo>
                    <a:pt x="2083" y="37623"/>
                  </a:lnTo>
                  <a:lnTo>
                    <a:pt x="1912" y="37341"/>
                  </a:lnTo>
                  <a:lnTo>
                    <a:pt x="1742" y="37247"/>
                  </a:lnTo>
                  <a:lnTo>
                    <a:pt x="1571" y="37247"/>
                  </a:lnTo>
                  <a:lnTo>
                    <a:pt x="1468" y="37247"/>
                  </a:lnTo>
                  <a:lnTo>
                    <a:pt x="1366" y="37247"/>
                  </a:lnTo>
                  <a:lnTo>
                    <a:pt x="1229" y="37341"/>
                  </a:lnTo>
                  <a:lnTo>
                    <a:pt x="1127" y="37529"/>
                  </a:lnTo>
                  <a:lnTo>
                    <a:pt x="1024" y="37810"/>
                  </a:lnTo>
                  <a:lnTo>
                    <a:pt x="888" y="37998"/>
                  </a:lnTo>
                  <a:lnTo>
                    <a:pt x="785" y="37998"/>
                  </a:lnTo>
                  <a:lnTo>
                    <a:pt x="683" y="37998"/>
                  </a:lnTo>
                  <a:lnTo>
                    <a:pt x="512" y="37998"/>
                  </a:lnTo>
                  <a:lnTo>
                    <a:pt x="341" y="37810"/>
                  </a:lnTo>
                  <a:lnTo>
                    <a:pt x="239" y="37623"/>
                  </a:lnTo>
                  <a:lnTo>
                    <a:pt x="136" y="37529"/>
                  </a:lnTo>
                  <a:lnTo>
                    <a:pt x="68" y="37247"/>
                  </a:lnTo>
                  <a:lnTo>
                    <a:pt x="0" y="37060"/>
                  </a:lnTo>
                  <a:lnTo>
                    <a:pt x="0" y="36778"/>
                  </a:lnTo>
                  <a:lnTo>
                    <a:pt x="0" y="36403"/>
                  </a:lnTo>
                  <a:lnTo>
                    <a:pt x="68" y="36121"/>
                  </a:lnTo>
                  <a:lnTo>
                    <a:pt x="170" y="35840"/>
                  </a:lnTo>
                  <a:lnTo>
                    <a:pt x="273" y="35840"/>
                  </a:lnTo>
                  <a:lnTo>
                    <a:pt x="409" y="35840"/>
                  </a:lnTo>
                  <a:lnTo>
                    <a:pt x="512" y="35840"/>
                  </a:lnTo>
                  <a:lnTo>
                    <a:pt x="614" y="35840"/>
                  </a:lnTo>
                  <a:lnTo>
                    <a:pt x="1058" y="35840"/>
                  </a:lnTo>
                  <a:lnTo>
                    <a:pt x="1127" y="35934"/>
                  </a:lnTo>
                  <a:lnTo>
                    <a:pt x="1229" y="35934"/>
                  </a:lnTo>
                  <a:lnTo>
                    <a:pt x="1298" y="35934"/>
                  </a:lnTo>
                  <a:lnTo>
                    <a:pt x="1366" y="35934"/>
                  </a:lnTo>
                  <a:lnTo>
                    <a:pt x="1400" y="35840"/>
                  </a:lnTo>
                  <a:lnTo>
                    <a:pt x="1502" y="35652"/>
                  </a:lnTo>
                  <a:lnTo>
                    <a:pt x="1639" y="35652"/>
                  </a:lnTo>
                  <a:lnTo>
                    <a:pt x="1742" y="35652"/>
                  </a:lnTo>
                  <a:lnTo>
                    <a:pt x="1844" y="35652"/>
                  </a:lnTo>
                  <a:lnTo>
                    <a:pt x="1981" y="35652"/>
                  </a:lnTo>
                  <a:lnTo>
                    <a:pt x="2083" y="35652"/>
                  </a:lnTo>
                  <a:close/>
                  <a:moveTo>
                    <a:pt x="106029" y="32556"/>
                  </a:moveTo>
                  <a:lnTo>
                    <a:pt x="106063" y="32744"/>
                  </a:lnTo>
                  <a:lnTo>
                    <a:pt x="106199" y="32744"/>
                  </a:lnTo>
                  <a:lnTo>
                    <a:pt x="106302" y="32744"/>
                  </a:lnTo>
                  <a:lnTo>
                    <a:pt x="106302" y="32931"/>
                  </a:lnTo>
                  <a:lnTo>
                    <a:pt x="106302" y="33025"/>
                  </a:lnTo>
                  <a:lnTo>
                    <a:pt x="106302" y="33213"/>
                  </a:lnTo>
                  <a:lnTo>
                    <a:pt x="106302" y="33213"/>
                  </a:lnTo>
                  <a:lnTo>
                    <a:pt x="106370" y="33401"/>
                  </a:lnTo>
                  <a:lnTo>
                    <a:pt x="106370" y="33964"/>
                  </a:lnTo>
                  <a:lnTo>
                    <a:pt x="106302" y="33964"/>
                  </a:lnTo>
                  <a:lnTo>
                    <a:pt x="106302" y="34151"/>
                  </a:lnTo>
                  <a:lnTo>
                    <a:pt x="106233" y="34245"/>
                  </a:lnTo>
                  <a:lnTo>
                    <a:pt x="106199" y="34433"/>
                  </a:lnTo>
                  <a:lnTo>
                    <a:pt x="106131" y="34620"/>
                  </a:lnTo>
                  <a:lnTo>
                    <a:pt x="106063" y="34902"/>
                  </a:lnTo>
                  <a:lnTo>
                    <a:pt x="106029" y="35089"/>
                  </a:lnTo>
                  <a:lnTo>
                    <a:pt x="105960" y="35183"/>
                  </a:lnTo>
                  <a:lnTo>
                    <a:pt x="105960" y="35371"/>
                  </a:lnTo>
                  <a:lnTo>
                    <a:pt x="105892" y="35371"/>
                  </a:lnTo>
                  <a:lnTo>
                    <a:pt x="105892" y="35559"/>
                  </a:lnTo>
                  <a:lnTo>
                    <a:pt x="105892" y="35652"/>
                  </a:lnTo>
                  <a:lnTo>
                    <a:pt x="105858" y="35934"/>
                  </a:lnTo>
                  <a:lnTo>
                    <a:pt x="105789" y="36121"/>
                  </a:lnTo>
                  <a:lnTo>
                    <a:pt x="105789" y="36121"/>
                  </a:lnTo>
                  <a:lnTo>
                    <a:pt x="105755" y="36309"/>
                  </a:lnTo>
                  <a:lnTo>
                    <a:pt x="105755" y="36591"/>
                  </a:lnTo>
                  <a:lnTo>
                    <a:pt x="105687" y="36778"/>
                  </a:lnTo>
                  <a:lnTo>
                    <a:pt x="105687" y="36778"/>
                  </a:lnTo>
                  <a:lnTo>
                    <a:pt x="105687" y="37247"/>
                  </a:lnTo>
                  <a:lnTo>
                    <a:pt x="105687" y="37529"/>
                  </a:lnTo>
                  <a:lnTo>
                    <a:pt x="105345" y="37529"/>
                  </a:lnTo>
                  <a:lnTo>
                    <a:pt x="105345" y="34902"/>
                  </a:lnTo>
                  <a:lnTo>
                    <a:pt x="105414" y="34620"/>
                  </a:lnTo>
                  <a:lnTo>
                    <a:pt x="105414" y="34433"/>
                  </a:lnTo>
                  <a:lnTo>
                    <a:pt x="105448" y="34245"/>
                  </a:lnTo>
                  <a:lnTo>
                    <a:pt x="105448" y="34151"/>
                  </a:lnTo>
                  <a:lnTo>
                    <a:pt x="105448" y="33964"/>
                  </a:lnTo>
                  <a:lnTo>
                    <a:pt x="105516" y="33964"/>
                  </a:lnTo>
                  <a:lnTo>
                    <a:pt x="105584" y="33964"/>
                  </a:lnTo>
                  <a:lnTo>
                    <a:pt x="105584" y="33870"/>
                  </a:lnTo>
                  <a:lnTo>
                    <a:pt x="105619" y="33682"/>
                  </a:lnTo>
                  <a:lnTo>
                    <a:pt x="105687" y="33401"/>
                  </a:lnTo>
                  <a:lnTo>
                    <a:pt x="105755" y="33401"/>
                  </a:lnTo>
                  <a:lnTo>
                    <a:pt x="105789" y="33213"/>
                  </a:lnTo>
                  <a:lnTo>
                    <a:pt x="105892" y="33025"/>
                  </a:lnTo>
                  <a:lnTo>
                    <a:pt x="105892" y="32931"/>
                  </a:lnTo>
                  <a:lnTo>
                    <a:pt x="105960" y="32744"/>
                  </a:lnTo>
                  <a:lnTo>
                    <a:pt x="105960" y="32744"/>
                  </a:lnTo>
                  <a:lnTo>
                    <a:pt x="106029" y="32556"/>
                  </a:lnTo>
                  <a:close/>
                  <a:moveTo>
                    <a:pt x="45567" y="13885"/>
                  </a:moveTo>
                  <a:lnTo>
                    <a:pt x="45738" y="13885"/>
                  </a:lnTo>
                  <a:lnTo>
                    <a:pt x="45875" y="13979"/>
                  </a:lnTo>
                  <a:lnTo>
                    <a:pt x="46011" y="14354"/>
                  </a:lnTo>
                  <a:lnTo>
                    <a:pt x="46080" y="14448"/>
                  </a:lnTo>
                  <a:lnTo>
                    <a:pt x="46148" y="14824"/>
                  </a:lnTo>
                  <a:lnTo>
                    <a:pt x="46182" y="14917"/>
                  </a:lnTo>
                  <a:lnTo>
                    <a:pt x="46353" y="15387"/>
                  </a:lnTo>
                  <a:lnTo>
                    <a:pt x="46490" y="15293"/>
                  </a:lnTo>
                  <a:lnTo>
                    <a:pt x="46524" y="15105"/>
                  </a:lnTo>
                  <a:lnTo>
                    <a:pt x="46592" y="14917"/>
                  </a:lnTo>
                  <a:lnTo>
                    <a:pt x="46695" y="14824"/>
                  </a:lnTo>
                  <a:lnTo>
                    <a:pt x="46763" y="14636"/>
                  </a:lnTo>
                  <a:lnTo>
                    <a:pt x="46797" y="14448"/>
                  </a:lnTo>
                  <a:lnTo>
                    <a:pt x="46968" y="14448"/>
                  </a:lnTo>
                  <a:lnTo>
                    <a:pt x="47139" y="14448"/>
                  </a:lnTo>
                  <a:lnTo>
                    <a:pt x="47241" y="14448"/>
                  </a:lnTo>
                  <a:lnTo>
                    <a:pt x="47480" y="14448"/>
                  </a:lnTo>
                  <a:lnTo>
                    <a:pt x="47583" y="14448"/>
                  </a:lnTo>
                  <a:lnTo>
                    <a:pt x="47651" y="14448"/>
                  </a:lnTo>
                  <a:lnTo>
                    <a:pt x="47822" y="14354"/>
                  </a:lnTo>
                  <a:lnTo>
                    <a:pt x="47924" y="14167"/>
                  </a:lnTo>
                  <a:lnTo>
                    <a:pt x="48095" y="13979"/>
                  </a:lnTo>
                  <a:lnTo>
                    <a:pt x="48198" y="13979"/>
                  </a:lnTo>
                  <a:lnTo>
                    <a:pt x="48334" y="13979"/>
                  </a:lnTo>
                  <a:lnTo>
                    <a:pt x="48368" y="13979"/>
                  </a:lnTo>
                  <a:lnTo>
                    <a:pt x="48437" y="13885"/>
                  </a:lnTo>
                  <a:lnTo>
                    <a:pt x="48539" y="13885"/>
                  </a:lnTo>
                  <a:lnTo>
                    <a:pt x="48710" y="13979"/>
                  </a:lnTo>
                  <a:lnTo>
                    <a:pt x="48812" y="14167"/>
                  </a:lnTo>
                  <a:lnTo>
                    <a:pt x="48949" y="14354"/>
                  </a:lnTo>
                  <a:lnTo>
                    <a:pt x="49052" y="14354"/>
                  </a:lnTo>
                  <a:lnTo>
                    <a:pt x="49154" y="14448"/>
                  </a:lnTo>
                  <a:lnTo>
                    <a:pt x="49222" y="14636"/>
                  </a:lnTo>
                  <a:lnTo>
                    <a:pt x="49222" y="14824"/>
                  </a:lnTo>
                  <a:lnTo>
                    <a:pt x="49222" y="14917"/>
                  </a:lnTo>
                  <a:lnTo>
                    <a:pt x="49222" y="15105"/>
                  </a:lnTo>
                  <a:lnTo>
                    <a:pt x="49086" y="15105"/>
                  </a:lnTo>
                  <a:lnTo>
                    <a:pt x="48983" y="15293"/>
                  </a:lnTo>
                  <a:lnTo>
                    <a:pt x="48949" y="15293"/>
                  </a:lnTo>
                  <a:lnTo>
                    <a:pt x="48812" y="15387"/>
                  </a:lnTo>
                  <a:lnTo>
                    <a:pt x="48778" y="15387"/>
                  </a:lnTo>
                  <a:lnTo>
                    <a:pt x="48710" y="15574"/>
                  </a:lnTo>
                  <a:lnTo>
                    <a:pt x="48710" y="15668"/>
                  </a:lnTo>
                  <a:lnTo>
                    <a:pt x="48642" y="15856"/>
                  </a:lnTo>
                  <a:lnTo>
                    <a:pt x="48778" y="16137"/>
                  </a:lnTo>
                  <a:lnTo>
                    <a:pt x="48881" y="16325"/>
                  </a:lnTo>
                  <a:lnTo>
                    <a:pt x="48949" y="16512"/>
                  </a:lnTo>
                  <a:lnTo>
                    <a:pt x="48983" y="16512"/>
                  </a:lnTo>
                  <a:lnTo>
                    <a:pt x="49052" y="16606"/>
                  </a:lnTo>
                  <a:lnTo>
                    <a:pt x="49086" y="16794"/>
                  </a:lnTo>
                  <a:lnTo>
                    <a:pt x="49154" y="17075"/>
                  </a:lnTo>
                  <a:lnTo>
                    <a:pt x="49154" y="17263"/>
                  </a:lnTo>
                  <a:lnTo>
                    <a:pt x="49154" y="17544"/>
                  </a:lnTo>
                  <a:lnTo>
                    <a:pt x="49086" y="17826"/>
                  </a:lnTo>
                  <a:lnTo>
                    <a:pt x="49086" y="18014"/>
                  </a:lnTo>
                  <a:lnTo>
                    <a:pt x="48983" y="18014"/>
                  </a:lnTo>
                  <a:lnTo>
                    <a:pt x="48949" y="18201"/>
                  </a:lnTo>
                  <a:lnTo>
                    <a:pt x="48949" y="18295"/>
                  </a:lnTo>
                  <a:lnTo>
                    <a:pt x="48881" y="18483"/>
                  </a:lnTo>
                  <a:lnTo>
                    <a:pt x="48812" y="18670"/>
                  </a:lnTo>
                  <a:lnTo>
                    <a:pt x="48812" y="18952"/>
                  </a:lnTo>
                  <a:lnTo>
                    <a:pt x="48812" y="19233"/>
                  </a:lnTo>
                  <a:lnTo>
                    <a:pt x="48881" y="19515"/>
                  </a:lnTo>
                  <a:lnTo>
                    <a:pt x="48949" y="19890"/>
                  </a:lnTo>
                  <a:lnTo>
                    <a:pt x="48983" y="20172"/>
                  </a:lnTo>
                  <a:lnTo>
                    <a:pt x="49154" y="20359"/>
                  </a:lnTo>
                  <a:lnTo>
                    <a:pt x="49257" y="20453"/>
                  </a:lnTo>
                  <a:lnTo>
                    <a:pt x="49427" y="20734"/>
                  </a:lnTo>
                  <a:lnTo>
                    <a:pt x="49564" y="20922"/>
                  </a:lnTo>
                  <a:lnTo>
                    <a:pt x="49701" y="21110"/>
                  </a:lnTo>
                  <a:lnTo>
                    <a:pt x="49837" y="21110"/>
                  </a:lnTo>
                  <a:lnTo>
                    <a:pt x="50008" y="21110"/>
                  </a:lnTo>
                  <a:lnTo>
                    <a:pt x="50179" y="21110"/>
                  </a:lnTo>
                  <a:lnTo>
                    <a:pt x="50281" y="21204"/>
                  </a:lnTo>
                  <a:lnTo>
                    <a:pt x="50452" y="21204"/>
                  </a:lnTo>
                  <a:lnTo>
                    <a:pt x="50555" y="21391"/>
                  </a:lnTo>
                  <a:lnTo>
                    <a:pt x="50657" y="21391"/>
                  </a:lnTo>
                  <a:lnTo>
                    <a:pt x="50794" y="21579"/>
                  </a:lnTo>
                  <a:lnTo>
                    <a:pt x="50896" y="21673"/>
                  </a:lnTo>
                  <a:lnTo>
                    <a:pt x="50930" y="21860"/>
                  </a:lnTo>
                  <a:lnTo>
                    <a:pt x="50999" y="22048"/>
                  </a:lnTo>
                  <a:lnTo>
                    <a:pt x="51067" y="22048"/>
                  </a:lnTo>
                  <a:lnTo>
                    <a:pt x="51169" y="22142"/>
                  </a:lnTo>
                  <a:lnTo>
                    <a:pt x="51238" y="22329"/>
                  </a:lnTo>
                  <a:lnTo>
                    <a:pt x="51238" y="22423"/>
                  </a:lnTo>
                  <a:lnTo>
                    <a:pt x="51272" y="22611"/>
                  </a:lnTo>
                  <a:lnTo>
                    <a:pt x="51272" y="22892"/>
                  </a:lnTo>
                  <a:lnTo>
                    <a:pt x="51340" y="23268"/>
                  </a:lnTo>
                  <a:lnTo>
                    <a:pt x="51409" y="23549"/>
                  </a:lnTo>
                  <a:lnTo>
                    <a:pt x="52467" y="23549"/>
                  </a:lnTo>
                  <a:lnTo>
                    <a:pt x="52570" y="23549"/>
                  </a:lnTo>
                  <a:lnTo>
                    <a:pt x="52741" y="23549"/>
                  </a:lnTo>
                  <a:lnTo>
                    <a:pt x="52775" y="23737"/>
                  </a:lnTo>
                  <a:lnTo>
                    <a:pt x="52843" y="24018"/>
                  </a:lnTo>
                  <a:lnTo>
                    <a:pt x="52946" y="24112"/>
                  </a:lnTo>
                  <a:lnTo>
                    <a:pt x="53014" y="24300"/>
                  </a:lnTo>
                  <a:lnTo>
                    <a:pt x="53014" y="24581"/>
                  </a:lnTo>
                  <a:lnTo>
                    <a:pt x="53082" y="24769"/>
                  </a:lnTo>
                  <a:lnTo>
                    <a:pt x="53116" y="24769"/>
                  </a:lnTo>
                  <a:lnTo>
                    <a:pt x="53253" y="24769"/>
                  </a:lnTo>
                  <a:lnTo>
                    <a:pt x="53390" y="24769"/>
                  </a:lnTo>
                  <a:lnTo>
                    <a:pt x="53561" y="24769"/>
                  </a:lnTo>
                  <a:lnTo>
                    <a:pt x="53697" y="24769"/>
                  </a:lnTo>
                  <a:lnTo>
                    <a:pt x="53800" y="24769"/>
                  </a:lnTo>
                  <a:lnTo>
                    <a:pt x="53902" y="24581"/>
                  </a:lnTo>
                  <a:lnTo>
                    <a:pt x="53902" y="24112"/>
                  </a:lnTo>
                  <a:lnTo>
                    <a:pt x="53970" y="23737"/>
                  </a:lnTo>
                  <a:lnTo>
                    <a:pt x="53970" y="23362"/>
                  </a:lnTo>
                  <a:lnTo>
                    <a:pt x="53970" y="22892"/>
                  </a:lnTo>
                  <a:lnTo>
                    <a:pt x="53970" y="22611"/>
                  </a:lnTo>
                  <a:lnTo>
                    <a:pt x="53902" y="22423"/>
                  </a:lnTo>
                  <a:lnTo>
                    <a:pt x="53902" y="22329"/>
                  </a:lnTo>
                  <a:lnTo>
                    <a:pt x="53902" y="21860"/>
                  </a:lnTo>
                  <a:lnTo>
                    <a:pt x="53902" y="21391"/>
                  </a:lnTo>
                  <a:lnTo>
                    <a:pt x="53902" y="20922"/>
                  </a:lnTo>
                  <a:lnTo>
                    <a:pt x="54005" y="20922"/>
                  </a:lnTo>
                  <a:lnTo>
                    <a:pt x="54141" y="21110"/>
                  </a:lnTo>
                  <a:lnTo>
                    <a:pt x="54244" y="21110"/>
                  </a:lnTo>
                  <a:lnTo>
                    <a:pt x="54346" y="21110"/>
                  </a:lnTo>
                  <a:lnTo>
                    <a:pt x="54517" y="20922"/>
                  </a:lnTo>
                  <a:lnTo>
                    <a:pt x="54619" y="20922"/>
                  </a:lnTo>
                  <a:lnTo>
                    <a:pt x="54756" y="20734"/>
                  </a:lnTo>
                  <a:lnTo>
                    <a:pt x="54961" y="20922"/>
                  </a:lnTo>
                  <a:lnTo>
                    <a:pt x="55132" y="21110"/>
                  </a:lnTo>
                  <a:lnTo>
                    <a:pt x="55303" y="21204"/>
                  </a:lnTo>
                  <a:lnTo>
                    <a:pt x="55542" y="21579"/>
                  </a:lnTo>
                  <a:lnTo>
                    <a:pt x="55713" y="21860"/>
                  </a:lnTo>
                  <a:lnTo>
                    <a:pt x="55815" y="22142"/>
                  </a:lnTo>
                  <a:lnTo>
                    <a:pt x="55918" y="22423"/>
                  </a:lnTo>
                  <a:lnTo>
                    <a:pt x="56020" y="22611"/>
                  </a:lnTo>
                  <a:lnTo>
                    <a:pt x="56088" y="22799"/>
                  </a:lnTo>
                  <a:lnTo>
                    <a:pt x="56157" y="23080"/>
                  </a:lnTo>
                  <a:lnTo>
                    <a:pt x="56327" y="23080"/>
                  </a:lnTo>
                  <a:lnTo>
                    <a:pt x="56498" y="23268"/>
                  </a:lnTo>
                  <a:lnTo>
                    <a:pt x="56635" y="23080"/>
                  </a:lnTo>
                  <a:lnTo>
                    <a:pt x="56771" y="22892"/>
                  </a:lnTo>
                  <a:lnTo>
                    <a:pt x="56942" y="22892"/>
                  </a:lnTo>
                  <a:lnTo>
                    <a:pt x="58479" y="23831"/>
                  </a:lnTo>
                  <a:lnTo>
                    <a:pt x="58616" y="23831"/>
                  </a:lnTo>
                  <a:lnTo>
                    <a:pt x="58719" y="23737"/>
                  </a:lnTo>
                  <a:lnTo>
                    <a:pt x="58821" y="23549"/>
                  </a:lnTo>
                  <a:lnTo>
                    <a:pt x="58958" y="23362"/>
                  </a:lnTo>
                  <a:lnTo>
                    <a:pt x="59094" y="23362"/>
                  </a:lnTo>
                  <a:lnTo>
                    <a:pt x="59231" y="23362"/>
                  </a:lnTo>
                  <a:lnTo>
                    <a:pt x="59265" y="23362"/>
                  </a:lnTo>
                  <a:lnTo>
                    <a:pt x="59333" y="23549"/>
                  </a:lnTo>
                  <a:lnTo>
                    <a:pt x="59402" y="23737"/>
                  </a:lnTo>
                  <a:lnTo>
                    <a:pt x="59436" y="23737"/>
                  </a:lnTo>
                  <a:lnTo>
                    <a:pt x="59504" y="23737"/>
                  </a:lnTo>
                  <a:lnTo>
                    <a:pt x="59607" y="23737"/>
                  </a:lnTo>
                  <a:lnTo>
                    <a:pt x="59675" y="23737"/>
                  </a:lnTo>
                  <a:lnTo>
                    <a:pt x="59777" y="23831"/>
                  </a:lnTo>
                  <a:lnTo>
                    <a:pt x="59880" y="24018"/>
                  </a:lnTo>
                  <a:lnTo>
                    <a:pt x="59948" y="24112"/>
                  </a:lnTo>
                  <a:lnTo>
                    <a:pt x="60017" y="24300"/>
                  </a:lnTo>
                  <a:lnTo>
                    <a:pt x="60051" y="24487"/>
                  </a:lnTo>
                  <a:lnTo>
                    <a:pt x="60119" y="24769"/>
                  </a:lnTo>
                  <a:lnTo>
                    <a:pt x="60119" y="24956"/>
                  </a:lnTo>
                  <a:lnTo>
                    <a:pt x="60051" y="25050"/>
                  </a:lnTo>
                  <a:lnTo>
                    <a:pt x="60119" y="25426"/>
                  </a:lnTo>
                  <a:lnTo>
                    <a:pt x="60051" y="25707"/>
                  </a:lnTo>
                  <a:lnTo>
                    <a:pt x="60119" y="25801"/>
                  </a:lnTo>
                  <a:lnTo>
                    <a:pt x="60187" y="25989"/>
                  </a:lnTo>
                  <a:lnTo>
                    <a:pt x="60222" y="26270"/>
                  </a:lnTo>
                  <a:lnTo>
                    <a:pt x="60290" y="26458"/>
                  </a:lnTo>
                  <a:lnTo>
                    <a:pt x="60324" y="26739"/>
                  </a:lnTo>
                  <a:lnTo>
                    <a:pt x="60392" y="27114"/>
                  </a:lnTo>
                  <a:lnTo>
                    <a:pt x="60392" y="27396"/>
                  </a:lnTo>
                  <a:lnTo>
                    <a:pt x="60461" y="27490"/>
                  </a:lnTo>
                  <a:lnTo>
                    <a:pt x="60563" y="27865"/>
                  </a:lnTo>
                  <a:lnTo>
                    <a:pt x="60666" y="27959"/>
                  </a:lnTo>
                  <a:lnTo>
                    <a:pt x="60802" y="28334"/>
                  </a:lnTo>
                  <a:lnTo>
                    <a:pt x="60836" y="28616"/>
                  </a:lnTo>
                  <a:lnTo>
                    <a:pt x="60939" y="28897"/>
                  </a:lnTo>
                  <a:lnTo>
                    <a:pt x="61007" y="29179"/>
                  </a:lnTo>
                  <a:lnTo>
                    <a:pt x="61076" y="29554"/>
                  </a:lnTo>
                  <a:lnTo>
                    <a:pt x="61178" y="30023"/>
                  </a:lnTo>
                  <a:lnTo>
                    <a:pt x="61246" y="30492"/>
                  </a:lnTo>
                  <a:lnTo>
                    <a:pt x="61246" y="30774"/>
                  </a:lnTo>
                  <a:lnTo>
                    <a:pt x="61178" y="31243"/>
                  </a:lnTo>
                  <a:lnTo>
                    <a:pt x="61246" y="31524"/>
                  </a:lnTo>
                  <a:lnTo>
                    <a:pt x="61246" y="31806"/>
                  </a:lnTo>
                  <a:lnTo>
                    <a:pt x="61280" y="31993"/>
                  </a:lnTo>
                  <a:lnTo>
                    <a:pt x="61349" y="32181"/>
                  </a:lnTo>
                  <a:lnTo>
                    <a:pt x="61417" y="32462"/>
                  </a:lnTo>
                  <a:lnTo>
                    <a:pt x="61520" y="32744"/>
                  </a:lnTo>
                  <a:lnTo>
                    <a:pt x="61622" y="33025"/>
                  </a:lnTo>
                  <a:lnTo>
                    <a:pt x="61690" y="33401"/>
                  </a:lnTo>
                  <a:lnTo>
                    <a:pt x="61725" y="33494"/>
                  </a:lnTo>
                  <a:lnTo>
                    <a:pt x="61793" y="33682"/>
                  </a:lnTo>
                  <a:lnTo>
                    <a:pt x="61861" y="33964"/>
                  </a:lnTo>
                  <a:lnTo>
                    <a:pt x="61895" y="34245"/>
                  </a:lnTo>
                  <a:lnTo>
                    <a:pt x="61895" y="34620"/>
                  </a:lnTo>
                  <a:lnTo>
                    <a:pt x="61895" y="34902"/>
                  </a:lnTo>
                  <a:lnTo>
                    <a:pt x="61895" y="35371"/>
                  </a:lnTo>
                  <a:lnTo>
                    <a:pt x="61895" y="35652"/>
                  </a:lnTo>
                  <a:lnTo>
                    <a:pt x="61895" y="35934"/>
                  </a:lnTo>
                  <a:lnTo>
                    <a:pt x="61895" y="36309"/>
                  </a:lnTo>
                  <a:lnTo>
                    <a:pt x="61964" y="36591"/>
                  </a:lnTo>
                  <a:lnTo>
                    <a:pt x="62032" y="36872"/>
                  </a:lnTo>
                  <a:lnTo>
                    <a:pt x="62066" y="37060"/>
                  </a:lnTo>
                  <a:lnTo>
                    <a:pt x="62134" y="37060"/>
                  </a:lnTo>
                  <a:lnTo>
                    <a:pt x="62169" y="37060"/>
                  </a:lnTo>
                  <a:lnTo>
                    <a:pt x="62237" y="37247"/>
                  </a:lnTo>
                  <a:lnTo>
                    <a:pt x="62305" y="37529"/>
                  </a:lnTo>
                  <a:lnTo>
                    <a:pt x="62339" y="37810"/>
                  </a:lnTo>
                  <a:lnTo>
                    <a:pt x="62408" y="38092"/>
                  </a:lnTo>
                  <a:lnTo>
                    <a:pt x="62476" y="38561"/>
                  </a:lnTo>
                  <a:lnTo>
                    <a:pt x="62578" y="38936"/>
                  </a:lnTo>
                  <a:lnTo>
                    <a:pt x="62647" y="39218"/>
                  </a:lnTo>
                  <a:lnTo>
                    <a:pt x="62681" y="39311"/>
                  </a:lnTo>
                  <a:lnTo>
                    <a:pt x="62749" y="39499"/>
                  </a:lnTo>
                  <a:lnTo>
                    <a:pt x="62749" y="39968"/>
                  </a:lnTo>
                  <a:lnTo>
                    <a:pt x="62783" y="40250"/>
                  </a:lnTo>
                  <a:lnTo>
                    <a:pt x="62783" y="40719"/>
                  </a:lnTo>
                  <a:lnTo>
                    <a:pt x="62783" y="41376"/>
                  </a:lnTo>
                  <a:lnTo>
                    <a:pt x="62749" y="41469"/>
                  </a:lnTo>
                  <a:lnTo>
                    <a:pt x="62749" y="41657"/>
                  </a:lnTo>
                  <a:lnTo>
                    <a:pt x="62749" y="41939"/>
                  </a:lnTo>
                  <a:lnTo>
                    <a:pt x="62749" y="42126"/>
                  </a:lnTo>
                  <a:lnTo>
                    <a:pt x="62783" y="42314"/>
                  </a:lnTo>
                  <a:lnTo>
                    <a:pt x="62852" y="42314"/>
                  </a:lnTo>
                  <a:lnTo>
                    <a:pt x="62852" y="42408"/>
                  </a:lnTo>
                  <a:lnTo>
                    <a:pt x="62954" y="42877"/>
                  </a:lnTo>
                  <a:lnTo>
                    <a:pt x="63091" y="43346"/>
                  </a:lnTo>
                  <a:lnTo>
                    <a:pt x="63193" y="43627"/>
                  </a:lnTo>
                  <a:lnTo>
                    <a:pt x="63296" y="43815"/>
                  </a:lnTo>
                  <a:lnTo>
                    <a:pt x="63364" y="44003"/>
                  </a:lnTo>
                  <a:lnTo>
                    <a:pt x="63398" y="44096"/>
                  </a:lnTo>
                  <a:lnTo>
                    <a:pt x="63467" y="44566"/>
                  </a:lnTo>
                  <a:lnTo>
                    <a:pt x="63467" y="44847"/>
                  </a:lnTo>
                  <a:lnTo>
                    <a:pt x="63467" y="45316"/>
                  </a:lnTo>
                  <a:lnTo>
                    <a:pt x="63467" y="45691"/>
                  </a:lnTo>
                  <a:lnTo>
                    <a:pt x="63535" y="45973"/>
                  </a:lnTo>
                  <a:lnTo>
                    <a:pt x="63569" y="46442"/>
                  </a:lnTo>
                  <a:lnTo>
                    <a:pt x="63637" y="46724"/>
                  </a:lnTo>
                  <a:lnTo>
                    <a:pt x="63740" y="47005"/>
                  </a:lnTo>
                  <a:lnTo>
                    <a:pt x="63877" y="47380"/>
                  </a:lnTo>
                  <a:lnTo>
                    <a:pt x="63979" y="47474"/>
                  </a:lnTo>
                  <a:lnTo>
                    <a:pt x="64013" y="47474"/>
                  </a:lnTo>
                  <a:lnTo>
                    <a:pt x="64081" y="47474"/>
                  </a:lnTo>
                  <a:lnTo>
                    <a:pt x="64184" y="47474"/>
                  </a:lnTo>
                  <a:lnTo>
                    <a:pt x="64321" y="47662"/>
                  </a:lnTo>
                  <a:lnTo>
                    <a:pt x="64355" y="47756"/>
                  </a:lnTo>
                  <a:lnTo>
                    <a:pt x="64423" y="47943"/>
                  </a:lnTo>
                  <a:lnTo>
                    <a:pt x="64491" y="48225"/>
                  </a:lnTo>
                  <a:lnTo>
                    <a:pt x="64526" y="48412"/>
                  </a:lnTo>
                  <a:lnTo>
                    <a:pt x="64628" y="48600"/>
                  </a:lnTo>
                  <a:lnTo>
                    <a:pt x="64765" y="48694"/>
                  </a:lnTo>
                  <a:lnTo>
                    <a:pt x="64799" y="48881"/>
                  </a:lnTo>
                  <a:lnTo>
                    <a:pt x="64867" y="49069"/>
                  </a:lnTo>
                  <a:lnTo>
                    <a:pt x="64935" y="49351"/>
                  </a:lnTo>
                  <a:lnTo>
                    <a:pt x="64970" y="49444"/>
                  </a:lnTo>
                  <a:lnTo>
                    <a:pt x="65038" y="49820"/>
                  </a:lnTo>
                  <a:lnTo>
                    <a:pt x="65140" y="49913"/>
                  </a:lnTo>
                  <a:lnTo>
                    <a:pt x="65209" y="49913"/>
                  </a:lnTo>
                  <a:lnTo>
                    <a:pt x="65311" y="49820"/>
                  </a:lnTo>
                  <a:lnTo>
                    <a:pt x="65380" y="49913"/>
                  </a:lnTo>
                  <a:lnTo>
                    <a:pt x="65414" y="49913"/>
                  </a:lnTo>
                  <a:lnTo>
                    <a:pt x="65482" y="50101"/>
                  </a:lnTo>
                  <a:lnTo>
                    <a:pt x="65584" y="50289"/>
                  </a:lnTo>
                  <a:lnTo>
                    <a:pt x="65584" y="50570"/>
                  </a:lnTo>
                  <a:lnTo>
                    <a:pt x="65550" y="50758"/>
                  </a:lnTo>
                  <a:lnTo>
                    <a:pt x="65584" y="50852"/>
                  </a:lnTo>
                  <a:lnTo>
                    <a:pt x="65653" y="51508"/>
                  </a:lnTo>
                  <a:lnTo>
                    <a:pt x="65721" y="51602"/>
                  </a:lnTo>
                  <a:lnTo>
                    <a:pt x="65755" y="51602"/>
                  </a:lnTo>
                  <a:lnTo>
                    <a:pt x="65824" y="51602"/>
                  </a:lnTo>
                  <a:lnTo>
                    <a:pt x="65892" y="51790"/>
                  </a:lnTo>
                  <a:lnTo>
                    <a:pt x="65926" y="51978"/>
                  </a:lnTo>
                  <a:lnTo>
                    <a:pt x="65892" y="52259"/>
                  </a:lnTo>
                  <a:lnTo>
                    <a:pt x="65892" y="52447"/>
                  </a:lnTo>
                  <a:lnTo>
                    <a:pt x="65926" y="52541"/>
                  </a:lnTo>
                  <a:lnTo>
                    <a:pt x="65994" y="52728"/>
                  </a:lnTo>
                  <a:lnTo>
                    <a:pt x="66029" y="53010"/>
                  </a:lnTo>
                  <a:lnTo>
                    <a:pt x="66165" y="53666"/>
                  </a:lnTo>
                  <a:lnTo>
                    <a:pt x="66199" y="53666"/>
                  </a:lnTo>
                  <a:lnTo>
                    <a:pt x="66336" y="53760"/>
                  </a:lnTo>
                  <a:lnTo>
                    <a:pt x="66438" y="53760"/>
                  </a:lnTo>
                  <a:lnTo>
                    <a:pt x="66507" y="53948"/>
                  </a:lnTo>
                  <a:lnTo>
                    <a:pt x="66643" y="53948"/>
                  </a:lnTo>
                  <a:lnTo>
                    <a:pt x="66780" y="53948"/>
                  </a:lnTo>
                  <a:lnTo>
                    <a:pt x="66951" y="53948"/>
                  </a:lnTo>
                  <a:lnTo>
                    <a:pt x="67053" y="53760"/>
                  </a:lnTo>
                  <a:lnTo>
                    <a:pt x="67224" y="53760"/>
                  </a:lnTo>
                  <a:lnTo>
                    <a:pt x="67327" y="53760"/>
                  </a:lnTo>
                  <a:lnTo>
                    <a:pt x="67566" y="53760"/>
                  </a:lnTo>
                  <a:lnTo>
                    <a:pt x="67668" y="53760"/>
                  </a:lnTo>
                  <a:lnTo>
                    <a:pt x="67771" y="53948"/>
                  </a:lnTo>
                  <a:lnTo>
                    <a:pt x="67941" y="53948"/>
                  </a:lnTo>
                  <a:lnTo>
                    <a:pt x="68181" y="53948"/>
                  </a:lnTo>
                  <a:lnTo>
                    <a:pt x="68351" y="53760"/>
                  </a:lnTo>
                  <a:lnTo>
                    <a:pt x="68488" y="53479"/>
                  </a:lnTo>
                  <a:lnTo>
                    <a:pt x="68659" y="53197"/>
                  </a:lnTo>
                  <a:lnTo>
                    <a:pt x="68795" y="53010"/>
                  </a:lnTo>
                  <a:lnTo>
                    <a:pt x="68830" y="52822"/>
                  </a:lnTo>
                  <a:lnTo>
                    <a:pt x="68898" y="52728"/>
                  </a:lnTo>
                  <a:lnTo>
                    <a:pt x="69069" y="52541"/>
                  </a:lnTo>
                  <a:lnTo>
                    <a:pt x="69274" y="52541"/>
                  </a:lnTo>
                  <a:lnTo>
                    <a:pt x="69410" y="52541"/>
                  </a:lnTo>
                  <a:lnTo>
                    <a:pt x="69513" y="52541"/>
                  </a:lnTo>
                  <a:lnTo>
                    <a:pt x="69615" y="52728"/>
                  </a:lnTo>
                  <a:lnTo>
                    <a:pt x="69615" y="53760"/>
                  </a:lnTo>
                  <a:lnTo>
                    <a:pt x="69581" y="54417"/>
                  </a:lnTo>
                  <a:lnTo>
                    <a:pt x="69513" y="54886"/>
                  </a:lnTo>
                  <a:lnTo>
                    <a:pt x="69444" y="55355"/>
                  </a:lnTo>
                  <a:lnTo>
                    <a:pt x="69444" y="55824"/>
                  </a:lnTo>
                  <a:lnTo>
                    <a:pt x="69444" y="56293"/>
                  </a:lnTo>
                  <a:lnTo>
                    <a:pt x="69444" y="56575"/>
                  </a:lnTo>
                  <a:lnTo>
                    <a:pt x="69444" y="57044"/>
                  </a:lnTo>
                  <a:lnTo>
                    <a:pt x="69444" y="57607"/>
                  </a:lnTo>
                  <a:lnTo>
                    <a:pt x="69410" y="58076"/>
                  </a:lnTo>
                  <a:lnTo>
                    <a:pt x="69342" y="58358"/>
                  </a:lnTo>
                  <a:lnTo>
                    <a:pt x="69274" y="58545"/>
                  </a:lnTo>
                  <a:lnTo>
                    <a:pt x="69239" y="58733"/>
                  </a:lnTo>
                  <a:lnTo>
                    <a:pt x="69171" y="59014"/>
                  </a:lnTo>
                  <a:lnTo>
                    <a:pt x="69069" y="59296"/>
                  </a:lnTo>
                  <a:lnTo>
                    <a:pt x="68966" y="59671"/>
                  </a:lnTo>
                  <a:lnTo>
                    <a:pt x="68795" y="59765"/>
                  </a:lnTo>
                  <a:lnTo>
                    <a:pt x="68659" y="60046"/>
                  </a:lnTo>
                  <a:lnTo>
                    <a:pt x="68556" y="60422"/>
                  </a:lnTo>
                  <a:lnTo>
                    <a:pt x="68488" y="60516"/>
                  </a:lnTo>
                  <a:lnTo>
                    <a:pt x="68454" y="60516"/>
                  </a:lnTo>
                  <a:lnTo>
                    <a:pt x="68385" y="60703"/>
                  </a:lnTo>
                  <a:lnTo>
                    <a:pt x="68385" y="60891"/>
                  </a:lnTo>
                  <a:lnTo>
                    <a:pt x="68351" y="61360"/>
                  </a:lnTo>
                  <a:lnTo>
                    <a:pt x="68283" y="61735"/>
                  </a:lnTo>
                  <a:lnTo>
                    <a:pt x="68283" y="62111"/>
                  </a:lnTo>
                  <a:lnTo>
                    <a:pt x="68215" y="62580"/>
                  </a:lnTo>
                  <a:lnTo>
                    <a:pt x="68112" y="62861"/>
                  </a:lnTo>
                  <a:lnTo>
                    <a:pt x="68044" y="63143"/>
                  </a:lnTo>
                  <a:lnTo>
                    <a:pt x="68010" y="63330"/>
                  </a:lnTo>
                  <a:lnTo>
                    <a:pt x="67873" y="63330"/>
                  </a:lnTo>
                  <a:lnTo>
                    <a:pt x="67839" y="63424"/>
                  </a:lnTo>
                  <a:lnTo>
                    <a:pt x="67736" y="63799"/>
                  </a:lnTo>
                  <a:lnTo>
                    <a:pt x="67600" y="63893"/>
                  </a:lnTo>
                  <a:lnTo>
                    <a:pt x="67497" y="64081"/>
                  </a:lnTo>
                  <a:lnTo>
                    <a:pt x="67395" y="64362"/>
                  </a:lnTo>
                  <a:lnTo>
                    <a:pt x="67327" y="64362"/>
                  </a:lnTo>
                  <a:lnTo>
                    <a:pt x="67258" y="64362"/>
                  </a:lnTo>
                  <a:lnTo>
                    <a:pt x="67156" y="64550"/>
                  </a:lnTo>
                  <a:lnTo>
                    <a:pt x="67156" y="64550"/>
                  </a:lnTo>
                  <a:lnTo>
                    <a:pt x="67156" y="64831"/>
                  </a:lnTo>
                  <a:lnTo>
                    <a:pt x="67156" y="65019"/>
                  </a:lnTo>
                  <a:lnTo>
                    <a:pt x="67122" y="65113"/>
                  </a:lnTo>
                  <a:lnTo>
                    <a:pt x="67053" y="65301"/>
                  </a:lnTo>
                  <a:lnTo>
                    <a:pt x="66985" y="65301"/>
                  </a:lnTo>
                  <a:lnTo>
                    <a:pt x="66951" y="65488"/>
                  </a:lnTo>
                  <a:lnTo>
                    <a:pt x="66883" y="65770"/>
                  </a:lnTo>
                  <a:lnTo>
                    <a:pt x="66814" y="65957"/>
                  </a:lnTo>
                  <a:lnTo>
                    <a:pt x="66814" y="66051"/>
                  </a:lnTo>
                  <a:lnTo>
                    <a:pt x="66643" y="66426"/>
                  </a:lnTo>
                  <a:lnTo>
                    <a:pt x="66541" y="66708"/>
                  </a:lnTo>
                  <a:lnTo>
                    <a:pt x="66370" y="66802"/>
                  </a:lnTo>
                  <a:lnTo>
                    <a:pt x="66336" y="66989"/>
                  </a:lnTo>
                  <a:lnTo>
                    <a:pt x="66199" y="67271"/>
                  </a:lnTo>
                  <a:lnTo>
                    <a:pt x="66165" y="67458"/>
                  </a:lnTo>
                  <a:lnTo>
                    <a:pt x="66029" y="67740"/>
                  </a:lnTo>
                  <a:lnTo>
                    <a:pt x="65926" y="68115"/>
                  </a:lnTo>
                  <a:lnTo>
                    <a:pt x="65721" y="68491"/>
                  </a:lnTo>
                  <a:lnTo>
                    <a:pt x="65550" y="69147"/>
                  </a:lnTo>
                  <a:lnTo>
                    <a:pt x="65414" y="69335"/>
                  </a:lnTo>
                  <a:lnTo>
                    <a:pt x="65380" y="69616"/>
                  </a:lnTo>
                  <a:lnTo>
                    <a:pt x="65277" y="69898"/>
                  </a:lnTo>
                  <a:lnTo>
                    <a:pt x="65140" y="70086"/>
                  </a:lnTo>
                  <a:lnTo>
                    <a:pt x="65106" y="70179"/>
                  </a:lnTo>
                  <a:lnTo>
                    <a:pt x="64970" y="70367"/>
                  </a:lnTo>
                  <a:lnTo>
                    <a:pt x="64935" y="70555"/>
                  </a:lnTo>
                  <a:lnTo>
                    <a:pt x="64799" y="71118"/>
                  </a:lnTo>
                  <a:lnTo>
                    <a:pt x="64696" y="71774"/>
                  </a:lnTo>
                  <a:lnTo>
                    <a:pt x="64696" y="72056"/>
                  </a:lnTo>
                  <a:lnTo>
                    <a:pt x="64628" y="72337"/>
                  </a:lnTo>
                  <a:lnTo>
                    <a:pt x="64594" y="72525"/>
                  </a:lnTo>
                  <a:lnTo>
                    <a:pt x="64526" y="72713"/>
                  </a:lnTo>
                  <a:lnTo>
                    <a:pt x="64491" y="72994"/>
                  </a:lnTo>
                  <a:lnTo>
                    <a:pt x="64491" y="73182"/>
                  </a:lnTo>
                  <a:lnTo>
                    <a:pt x="64423" y="73463"/>
                  </a:lnTo>
                  <a:lnTo>
                    <a:pt x="64321" y="74026"/>
                  </a:lnTo>
                  <a:lnTo>
                    <a:pt x="64184" y="74401"/>
                  </a:lnTo>
                  <a:lnTo>
                    <a:pt x="64013" y="74870"/>
                  </a:lnTo>
                  <a:lnTo>
                    <a:pt x="63911" y="75246"/>
                  </a:lnTo>
                  <a:lnTo>
                    <a:pt x="63877" y="75433"/>
                  </a:lnTo>
                  <a:lnTo>
                    <a:pt x="63808" y="75433"/>
                  </a:lnTo>
                  <a:lnTo>
                    <a:pt x="63740" y="75621"/>
                  </a:lnTo>
                  <a:lnTo>
                    <a:pt x="63706" y="75715"/>
                  </a:lnTo>
                  <a:lnTo>
                    <a:pt x="63706" y="76090"/>
                  </a:lnTo>
                  <a:lnTo>
                    <a:pt x="63706" y="76372"/>
                  </a:lnTo>
                  <a:lnTo>
                    <a:pt x="63637" y="76653"/>
                  </a:lnTo>
                  <a:lnTo>
                    <a:pt x="63637" y="77122"/>
                  </a:lnTo>
                  <a:lnTo>
                    <a:pt x="63637" y="77404"/>
                  </a:lnTo>
                  <a:lnTo>
                    <a:pt x="63637" y="77779"/>
                  </a:lnTo>
                  <a:lnTo>
                    <a:pt x="63706" y="77873"/>
                  </a:lnTo>
                  <a:lnTo>
                    <a:pt x="63740" y="78060"/>
                  </a:lnTo>
                  <a:lnTo>
                    <a:pt x="63740" y="78248"/>
                  </a:lnTo>
                  <a:lnTo>
                    <a:pt x="63808" y="78530"/>
                  </a:lnTo>
                  <a:lnTo>
                    <a:pt x="63877" y="78623"/>
                  </a:lnTo>
                  <a:lnTo>
                    <a:pt x="63877" y="78811"/>
                  </a:lnTo>
                  <a:lnTo>
                    <a:pt x="63808" y="79093"/>
                  </a:lnTo>
                  <a:lnTo>
                    <a:pt x="63808" y="79280"/>
                  </a:lnTo>
                  <a:lnTo>
                    <a:pt x="63808" y="79468"/>
                  </a:lnTo>
                  <a:lnTo>
                    <a:pt x="63877" y="79562"/>
                  </a:lnTo>
                  <a:lnTo>
                    <a:pt x="63877" y="79937"/>
                  </a:lnTo>
                  <a:lnTo>
                    <a:pt x="63808" y="80218"/>
                  </a:lnTo>
                  <a:lnTo>
                    <a:pt x="63740" y="80688"/>
                  </a:lnTo>
                  <a:lnTo>
                    <a:pt x="63740" y="80969"/>
                  </a:lnTo>
                  <a:lnTo>
                    <a:pt x="63877" y="81720"/>
                  </a:lnTo>
                  <a:lnTo>
                    <a:pt x="63911" y="82376"/>
                  </a:lnTo>
                  <a:lnTo>
                    <a:pt x="64081" y="82939"/>
                  </a:lnTo>
                  <a:lnTo>
                    <a:pt x="64150" y="83127"/>
                  </a:lnTo>
                  <a:lnTo>
                    <a:pt x="64184" y="83315"/>
                  </a:lnTo>
                  <a:lnTo>
                    <a:pt x="64252" y="83408"/>
                  </a:lnTo>
                  <a:lnTo>
                    <a:pt x="64252" y="86974"/>
                  </a:lnTo>
                  <a:lnTo>
                    <a:pt x="64321" y="87068"/>
                  </a:lnTo>
                  <a:lnTo>
                    <a:pt x="64355" y="87255"/>
                  </a:lnTo>
                  <a:lnTo>
                    <a:pt x="64355" y="87537"/>
                  </a:lnTo>
                  <a:lnTo>
                    <a:pt x="64355" y="88006"/>
                  </a:lnTo>
                  <a:lnTo>
                    <a:pt x="64355" y="88381"/>
                  </a:lnTo>
                  <a:lnTo>
                    <a:pt x="64355" y="89225"/>
                  </a:lnTo>
                  <a:lnTo>
                    <a:pt x="64355" y="89601"/>
                  </a:lnTo>
                  <a:lnTo>
                    <a:pt x="64355" y="89695"/>
                  </a:lnTo>
                  <a:lnTo>
                    <a:pt x="64321" y="89882"/>
                  </a:lnTo>
                  <a:lnTo>
                    <a:pt x="64321" y="90351"/>
                  </a:lnTo>
                  <a:lnTo>
                    <a:pt x="64355" y="90633"/>
                  </a:lnTo>
                  <a:lnTo>
                    <a:pt x="64321" y="91102"/>
                  </a:lnTo>
                  <a:lnTo>
                    <a:pt x="64252" y="91571"/>
                  </a:lnTo>
                  <a:lnTo>
                    <a:pt x="64184" y="91853"/>
                  </a:lnTo>
                  <a:lnTo>
                    <a:pt x="64081" y="92134"/>
                  </a:lnTo>
                  <a:lnTo>
                    <a:pt x="63911" y="92509"/>
                  </a:lnTo>
                  <a:lnTo>
                    <a:pt x="63808" y="92791"/>
                  </a:lnTo>
                  <a:lnTo>
                    <a:pt x="63637" y="92978"/>
                  </a:lnTo>
                  <a:lnTo>
                    <a:pt x="63569" y="93072"/>
                  </a:lnTo>
                  <a:lnTo>
                    <a:pt x="63467" y="93260"/>
                  </a:lnTo>
                  <a:lnTo>
                    <a:pt x="63398" y="93448"/>
                  </a:lnTo>
                  <a:lnTo>
                    <a:pt x="63296" y="93448"/>
                  </a:lnTo>
                  <a:lnTo>
                    <a:pt x="63193" y="93448"/>
                  </a:lnTo>
                  <a:lnTo>
                    <a:pt x="63091" y="93541"/>
                  </a:lnTo>
                  <a:lnTo>
                    <a:pt x="62954" y="93541"/>
                  </a:lnTo>
                  <a:lnTo>
                    <a:pt x="62852" y="93729"/>
                  </a:lnTo>
                  <a:lnTo>
                    <a:pt x="62681" y="93823"/>
                  </a:lnTo>
                  <a:lnTo>
                    <a:pt x="62578" y="94198"/>
                  </a:lnTo>
                  <a:lnTo>
                    <a:pt x="62510" y="94292"/>
                  </a:lnTo>
                  <a:lnTo>
                    <a:pt x="62476" y="94480"/>
                  </a:lnTo>
                  <a:lnTo>
                    <a:pt x="62476" y="94761"/>
                  </a:lnTo>
                  <a:lnTo>
                    <a:pt x="62339" y="95136"/>
                  </a:lnTo>
                  <a:lnTo>
                    <a:pt x="62237" y="95418"/>
                  </a:lnTo>
                  <a:lnTo>
                    <a:pt x="62169" y="95605"/>
                  </a:lnTo>
                  <a:lnTo>
                    <a:pt x="62169" y="95699"/>
                  </a:lnTo>
                  <a:lnTo>
                    <a:pt x="62134" y="95887"/>
                  </a:lnTo>
                  <a:lnTo>
                    <a:pt x="62066" y="95981"/>
                  </a:lnTo>
                  <a:lnTo>
                    <a:pt x="61964" y="95981"/>
                  </a:lnTo>
                  <a:lnTo>
                    <a:pt x="61895" y="95981"/>
                  </a:lnTo>
                  <a:lnTo>
                    <a:pt x="61793" y="96356"/>
                  </a:lnTo>
                  <a:lnTo>
                    <a:pt x="61690" y="96637"/>
                  </a:lnTo>
                  <a:lnTo>
                    <a:pt x="61622" y="96919"/>
                  </a:lnTo>
                  <a:lnTo>
                    <a:pt x="61520" y="97294"/>
                  </a:lnTo>
                  <a:lnTo>
                    <a:pt x="61451" y="97388"/>
                  </a:lnTo>
                  <a:lnTo>
                    <a:pt x="61417" y="97576"/>
                  </a:lnTo>
                  <a:lnTo>
                    <a:pt x="61349" y="97670"/>
                  </a:lnTo>
                  <a:lnTo>
                    <a:pt x="61349" y="97857"/>
                  </a:lnTo>
                  <a:lnTo>
                    <a:pt x="61349" y="98139"/>
                  </a:lnTo>
                  <a:lnTo>
                    <a:pt x="61417" y="98514"/>
                  </a:lnTo>
                  <a:lnTo>
                    <a:pt x="61451" y="98795"/>
                  </a:lnTo>
                  <a:lnTo>
                    <a:pt x="61520" y="99077"/>
                  </a:lnTo>
                  <a:lnTo>
                    <a:pt x="61622" y="99546"/>
                  </a:lnTo>
                  <a:lnTo>
                    <a:pt x="61690" y="100203"/>
                  </a:lnTo>
                  <a:lnTo>
                    <a:pt x="61725" y="100766"/>
                  </a:lnTo>
                  <a:lnTo>
                    <a:pt x="61793" y="101422"/>
                  </a:lnTo>
                  <a:lnTo>
                    <a:pt x="61861" y="101985"/>
                  </a:lnTo>
                  <a:lnTo>
                    <a:pt x="61895" y="102642"/>
                  </a:lnTo>
                  <a:lnTo>
                    <a:pt x="61895" y="103205"/>
                  </a:lnTo>
                  <a:lnTo>
                    <a:pt x="61895" y="103393"/>
                  </a:lnTo>
                  <a:lnTo>
                    <a:pt x="61895" y="103580"/>
                  </a:lnTo>
                  <a:lnTo>
                    <a:pt x="61895" y="103674"/>
                  </a:lnTo>
                  <a:lnTo>
                    <a:pt x="61861" y="103862"/>
                  </a:lnTo>
                  <a:lnTo>
                    <a:pt x="61793" y="103862"/>
                  </a:lnTo>
                  <a:lnTo>
                    <a:pt x="61725" y="103862"/>
                  </a:lnTo>
                  <a:lnTo>
                    <a:pt x="61690" y="103862"/>
                  </a:lnTo>
                  <a:lnTo>
                    <a:pt x="61554" y="104143"/>
                  </a:lnTo>
                  <a:lnTo>
                    <a:pt x="61451" y="104331"/>
                  </a:lnTo>
                  <a:lnTo>
                    <a:pt x="61417" y="104425"/>
                  </a:lnTo>
                  <a:lnTo>
                    <a:pt x="61417" y="104800"/>
                  </a:lnTo>
                  <a:lnTo>
                    <a:pt x="61349" y="104894"/>
                  </a:lnTo>
                  <a:lnTo>
                    <a:pt x="61246" y="105269"/>
                  </a:lnTo>
                  <a:lnTo>
                    <a:pt x="61110" y="105363"/>
                  </a:lnTo>
                  <a:lnTo>
                    <a:pt x="61076" y="105551"/>
                  </a:lnTo>
                  <a:lnTo>
                    <a:pt x="61007" y="105738"/>
                  </a:lnTo>
                  <a:lnTo>
                    <a:pt x="60939" y="105832"/>
                  </a:lnTo>
                  <a:lnTo>
                    <a:pt x="60905" y="106020"/>
                  </a:lnTo>
                  <a:lnTo>
                    <a:pt x="60802" y="106020"/>
                  </a:lnTo>
                  <a:lnTo>
                    <a:pt x="60666" y="106020"/>
                  </a:lnTo>
                  <a:lnTo>
                    <a:pt x="60563" y="106020"/>
                  </a:lnTo>
                  <a:lnTo>
                    <a:pt x="60461" y="106020"/>
                  </a:lnTo>
                  <a:lnTo>
                    <a:pt x="60392" y="106114"/>
                  </a:lnTo>
                  <a:lnTo>
                    <a:pt x="60324" y="106301"/>
                  </a:lnTo>
                  <a:lnTo>
                    <a:pt x="60222" y="106489"/>
                  </a:lnTo>
                  <a:lnTo>
                    <a:pt x="60290" y="106770"/>
                  </a:lnTo>
                  <a:lnTo>
                    <a:pt x="60290" y="107052"/>
                  </a:lnTo>
                  <a:lnTo>
                    <a:pt x="60324" y="107240"/>
                  </a:lnTo>
                  <a:lnTo>
                    <a:pt x="60392" y="107427"/>
                  </a:lnTo>
                  <a:lnTo>
                    <a:pt x="60461" y="107521"/>
                  </a:lnTo>
                  <a:lnTo>
                    <a:pt x="60495" y="107802"/>
                  </a:lnTo>
                  <a:lnTo>
                    <a:pt x="60461" y="108178"/>
                  </a:lnTo>
                  <a:lnTo>
                    <a:pt x="60461" y="108459"/>
                  </a:lnTo>
                  <a:lnTo>
                    <a:pt x="60461" y="109116"/>
                  </a:lnTo>
                  <a:lnTo>
                    <a:pt x="60461" y="109491"/>
                  </a:lnTo>
                  <a:lnTo>
                    <a:pt x="60392" y="109960"/>
                  </a:lnTo>
                  <a:lnTo>
                    <a:pt x="60324" y="110148"/>
                  </a:lnTo>
                  <a:lnTo>
                    <a:pt x="60290" y="110336"/>
                  </a:lnTo>
                  <a:lnTo>
                    <a:pt x="60187" y="110617"/>
                  </a:lnTo>
                  <a:lnTo>
                    <a:pt x="60119" y="110805"/>
                  </a:lnTo>
                  <a:lnTo>
                    <a:pt x="60051" y="110899"/>
                  </a:lnTo>
                  <a:lnTo>
                    <a:pt x="60017" y="111086"/>
                  </a:lnTo>
                  <a:lnTo>
                    <a:pt x="59948" y="111368"/>
                  </a:lnTo>
                  <a:lnTo>
                    <a:pt x="59948" y="111555"/>
                  </a:lnTo>
                  <a:lnTo>
                    <a:pt x="59948" y="111649"/>
                  </a:lnTo>
                  <a:lnTo>
                    <a:pt x="59777" y="112118"/>
                  </a:lnTo>
                  <a:lnTo>
                    <a:pt x="59675" y="112494"/>
                  </a:lnTo>
                  <a:lnTo>
                    <a:pt x="59504" y="112775"/>
                  </a:lnTo>
                  <a:lnTo>
                    <a:pt x="59402" y="112869"/>
                  </a:lnTo>
                  <a:lnTo>
                    <a:pt x="59333" y="113057"/>
                  </a:lnTo>
                  <a:lnTo>
                    <a:pt x="59265" y="113338"/>
                  </a:lnTo>
                  <a:lnTo>
                    <a:pt x="59231" y="113713"/>
                  </a:lnTo>
                  <a:lnTo>
                    <a:pt x="59163" y="114182"/>
                  </a:lnTo>
                  <a:lnTo>
                    <a:pt x="59094" y="114558"/>
                  </a:lnTo>
                  <a:lnTo>
                    <a:pt x="59060" y="114745"/>
                  </a:lnTo>
                  <a:lnTo>
                    <a:pt x="58992" y="114933"/>
                  </a:lnTo>
                  <a:lnTo>
                    <a:pt x="58889" y="115027"/>
                  </a:lnTo>
                  <a:lnTo>
                    <a:pt x="58787" y="115402"/>
                  </a:lnTo>
                  <a:lnTo>
                    <a:pt x="58650" y="115684"/>
                  </a:lnTo>
                  <a:lnTo>
                    <a:pt x="58479" y="116153"/>
                  </a:lnTo>
                  <a:lnTo>
                    <a:pt x="58377" y="116247"/>
                  </a:lnTo>
                  <a:lnTo>
                    <a:pt x="58343" y="116247"/>
                  </a:lnTo>
                  <a:lnTo>
                    <a:pt x="58274" y="116434"/>
                  </a:lnTo>
                  <a:lnTo>
                    <a:pt x="58274" y="116622"/>
                  </a:lnTo>
                  <a:lnTo>
                    <a:pt x="58274" y="116903"/>
                  </a:lnTo>
                  <a:lnTo>
                    <a:pt x="58274" y="117091"/>
                  </a:lnTo>
                  <a:lnTo>
                    <a:pt x="58206" y="117372"/>
                  </a:lnTo>
                  <a:lnTo>
                    <a:pt x="58104" y="117654"/>
                  </a:lnTo>
                  <a:lnTo>
                    <a:pt x="58035" y="117654"/>
                  </a:lnTo>
                  <a:lnTo>
                    <a:pt x="57933" y="117842"/>
                  </a:lnTo>
                  <a:lnTo>
                    <a:pt x="57865" y="117842"/>
                  </a:lnTo>
                  <a:lnTo>
                    <a:pt x="57660" y="117842"/>
                  </a:lnTo>
                  <a:lnTo>
                    <a:pt x="57421" y="117935"/>
                  </a:lnTo>
                  <a:lnTo>
                    <a:pt x="57318" y="117935"/>
                  </a:lnTo>
                  <a:lnTo>
                    <a:pt x="57250" y="117935"/>
                  </a:lnTo>
                  <a:lnTo>
                    <a:pt x="57147" y="117935"/>
                  </a:lnTo>
                  <a:lnTo>
                    <a:pt x="57113" y="117935"/>
                  </a:lnTo>
                  <a:lnTo>
                    <a:pt x="57045" y="118123"/>
                  </a:lnTo>
                  <a:lnTo>
                    <a:pt x="56976" y="118123"/>
                  </a:lnTo>
                  <a:lnTo>
                    <a:pt x="57045" y="118311"/>
                  </a:lnTo>
                  <a:lnTo>
                    <a:pt x="57045" y="118592"/>
                  </a:lnTo>
                  <a:lnTo>
                    <a:pt x="57045" y="118780"/>
                  </a:lnTo>
                  <a:lnTo>
                    <a:pt x="56976" y="118874"/>
                  </a:lnTo>
                  <a:lnTo>
                    <a:pt x="56942" y="119061"/>
                  </a:lnTo>
                  <a:lnTo>
                    <a:pt x="56874" y="119249"/>
                  </a:lnTo>
                  <a:lnTo>
                    <a:pt x="55542" y="119249"/>
                  </a:lnTo>
                  <a:lnTo>
                    <a:pt x="55371" y="119343"/>
                  </a:lnTo>
                  <a:lnTo>
                    <a:pt x="55269" y="119343"/>
                  </a:lnTo>
                  <a:lnTo>
                    <a:pt x="55098" y="119530"/>
                  </a:lnTo>
                  <a:lnTo>
                    <a:pt x="54961" y="119624"/>
                  </a:lnTo>
                  <a:lnTo>
                    <a:pt x="54859" y="119812"/>
                  </a:lnTo>
                  <a:lnTo>
                    <a:pt x="54756" y="120000"/>
                  </a:lnTo>
                  <a:lnTo>
                    <a:pt x="54619" y="120000"/>
                  </a:lnTo>
                  <a:lnTo>
                    <a:pt x="53561" y="120000"/>
                  </a:lnTo>
                  <a:lnTo>
                    <a:pt x="53526" y="120000"/>
                  </a:lnTo>
                  <a:lnTo>
                    <a:pt x="53458" y="119812"/>
                  </a:lnTo>
                  <a:lnTo>
                    <a:pt x="53356" y="119624"/>
                  </a:lnTo>
                  <a:lnTo>
                    <a:pt x="53287" y="119624"/>
                  </a:lnTo>
                  <a:lnTo>
                    <a:pt x="53253" y="119530"/>
                  </a:lnTo>
                  <a:lnTo>
                    <a:pt x="53116" y="119343"/>
                  </a:lnTo>
                  <a:lnTo>
                    <a:pt x="53116" y="119249"/>
                  </a:lnTo>
                  <a:lnTo>
                    <a:pt x="53116" y="119061"/>
                  </a:lnTo>
                  <a:lnTo>
                    <a:pt x="53116" y="118780"/>
                  </a:lnTo>
                  <a:lnTo>
                    <a:pt x="53116" y="118592"/>
                  </a:lnTo>
                  <a:lnTo>
                    <a:pt x="53116" y="118311"/>
                  </a:lnTo>
                  <a:lnTo>
                    <a:pt x="52946" y="118311"/>
                  </a:lnTo>
                  <a:lnTo>
                    <a:pt x="52843" y="118123"/>
                  </a:lnTo>
                  <a:lnTo>
                    <a:pt x="52741" y="118123"/>
                  </a:lnTo>
                  <a:lnTo>
                    <a:pt x="52741" y="117842"/>
                  </a:lnTo>
                  <a:lnTo>
                    <a:pt x="52741" y="117654"/>
                  </a:lnTo>
                  <a:lnTo>
                    <a:pt x="52741" y="117560"/>
                  </a:lnTo>
                  <a:lnTo>
                    <a:pt x="52775" y="117185"/>
                  </a:lnTo>
                  <a:lnTo>
                    <a:pt x="52912" y="116903"/>
                  </a:lnTo>
                  <a:lnTo>
                    <a:pt x="52946" y="116716"/>
                  </a:lnTo>
                  <a:lnTo>
                    <a:pt x="53014" y="116716"/>
                  </a:lnTo>
                  <a:lnTo>
                    <a:pt x="53082" y="116622"/>
                  </a:lnTo>
                  <a:lnTo>
                    <a:pt x="53116" y="116434"/>
                  </a:lnTo>
                  <a:lnTo>
                    <a:pt x="53116" y="116153"/>
                  </a:lnTo>
                  <a:lnTo>
                    <a:pt x="53082" y="115965"/>
                  </a:lnTo>
                  <a:lnTo>
                    <a:pt x="53014" y="115871"/>
                  </a:lnTo>
                  <a:lnTo>
                    <a:pt x="52946" y="115496"/>
                  </a:lnTo>
                  <a:lnTo>
                    <a:pt x="52912" y="115402"/>
                  </a:lnTo>
                  <a:lnTo>
                    <a:pt x="52843" y="115215"/>
                  </a:lnTo>
                  <a:lnTo>
                    <a:pt x="52843" y="114933"/>
                  </a:lnTo>
                  <a:lnTo>
                    <a:pt x="52843" y="114558"/>
                  </a:lnTo>
                  <a:lnTo>
                    <a:pt x="52843" y="114182"/>
                  </a:lnTo>
                  <a:lnTo>
                    <a:pt x="52843" y="113807"/>
                  </a:lnTo>
                  <a:lnTo>
                    <a:pt x="52775" y="113713"/>
                  </a:lnTo>
                  <a:lnTo>
                    <a:pt x="52741" y="113526"/>
                  </a:lnTo>
                  <a:lnTo>
                    <a:pt x="52672" y="113526"/>
                  </a:lnTo>
                  <a:lnTo>
                    <a:pt x="52638" y="113338"/>
                  </a:lnTo>
                  <a:lnTo>
                    <a:pt x="52502" y="113244"/>
                  </a:lnTo>
                  <a:lnTo>
                    <a:pt x="52467" y="112869"/>
                  </a:lnTo>
                  <a:lnTo>
                    <a:pt x="52399" y="112775"/>
                  </a:lnTo>
                  <a:lnTo>
                    <a:pt x="52331" y="112494"/>
                  </a:lnTo>
                  <a:lnTo>
                    <a:pt x="52297" y="112025"/>
                  </a:lnTo>
                  <a:lnTo>
                    <a:pt x="52228" y="111555"/>
                  </a:lnTo>
                  <a:lnTo>
                    <a:pt x="52160" y="111368"/>
                  </a:lnTo>
                  <a:lnTo>
                    <a:pt x="52160" y="111180"/>
                  </a:lnTo>
                  <a:lnTo>
                    <a:pt x="52126" y="111086"/>
                  </a:lnTo>
                  <a:lnTo>
                    <a:pt x="52126" y="110805"/>
                  </a:lnTo>
                  <a:lnTo>
                    <a:pt x="52058" y="110430"/>
                  </a:lnTo>
                  <a:lnTo>
                    <a:pt x="52058" y="110148"/>
                  </a:lnTo>
                  <a:lnTo>
                    <a:pt x="52058" y="109960"/>
                  </a:lnTo>
                  <a:lnTo>
                    <a:pt x="52058" y="109867"/>
                  </a:lnTo>
                  <a:lnTo>
                    <a:pt x="52023" y="109397"/>
                  </a:lnTo>
                  <a:lnTo>
                    <a:pt x="51853" y="109116"/>
                  </a:lnTo>
                  <a:lnTo>
                    <a:pt x="51716" y="108741"/>
                  </a:lnTo>
                  <a:lnTo>
                    <a:pt x="51614" y="108647"/>
                  </a:lnTo>
                  <a:lnTo>
                    <a:pt x="51511" y="108178"/>
                  </a:lnTo>
                  <a:lnTo>
                    <a:pt x="51409" y="107802"/>
                  </a:lnTo>
                  <a:lnTo>
                    <a:pt x="51340" y="107427"/>
                  </a:lnTo>
                  <a:lnTo>
                    <a:pt x="51272" y="107052"/>
                  </a:lnTo>
                  <a:lnTo>
                    <a:pt x="51272" y="106770"/>
                  </a:lnTo>
                  <a:lnTo>
                    <a:pt x="51272" y="106489"/>
                  </a:lnTo>
                  <a:lnTo>
                    <a:pt x="51238" y="106020"/>
                  </a:lnTo>
                  <a:lnTo>
                    <a:pt x="51169" y="105738"/>
                  </a:lnTo>
                  <a:lnTo>
                    <a:pt x="51169" y="105269"/>
                  </a:lnTo>
                  <a:lnTo>
                    <a:pt x="51169" y="102361"/>
                  </a:lnTo>
                  <a:lnTo>
                    <a:pt x="51169" y="102173"/>
                  </a:lnTo>
                  <a:lnTo>
                    <a:pt x="51101" y="101985"/>
                  </a:lnTo>
                  <a:lnTo>
                    <a:pt x="51067" y="101892"/>
                  </a:lnTo>
                  <a:lnTo>
                    <a:pt x="50999" y="101704"/>
                  </a:lnTo>
                  <a:lnTo>
                    <a:pt x="50999" y="101422"/>
                  </a:lnTo>
                  <a:lnTo>
                    <a:pt x="50999" y="101047"/>
                  </a:lnTo>
                  <a:lnTo>
                    <a:pt x="50999" y="100766"/>
                  </a:lnTo>
                  <a:lnTo>
                    <a:pt x="50930" y="100484"/>
                  </a:lnTo>
                  <a:lnTo>
                    <a:pt x="50930" y="100297"/>
                  </a:lnTo>
                  <a:lnTo>
                    <a:pt x="50896" y="100015"/>
                  </a:lnTo>
                  <a:lnTo>
                    <a:pt x="50828" y="99734"/>
                  </a:lnTo>
                  <a:lnTo>
                    <a:pt x="50828" y="99546"/>
                  </a:lnTo>
                  <a:lnTo>
                    <a:pt x="50828" y="99265"/>
                  </a:lnTo>
                  <a:lnTo>
                    <a:pt x="50657" y="98983"/>
                  </a:lnTo>
                  <a:lnTo>
                    <a:pt x="50486" y="98608"/>
                  </a:lnTo>
                  <a:lnTo>
                    <a:pt x="50315" y="98326"/>
                  </a:lnTo>
                  <a:lnTo>
                    <a:pt x="50281" y="98045"/>
                  </a:lnTo>
                  <a:lnTo>
                    <a:pt x="50281" y="97670"/>
                  </a:lnTo>
                  <a:lnTo>
                    <a:pt x="50179" y="97388"/>
                  </a:lnTo>
                  <a:lnTo>
                    <a:pt x="50179" y="97107"/>
                  </a:lnTo>
                  <a:lnTo>
                    <a:pt x="50179" y="96825"/>
                  </a:lnTo>
                  <a:lnTo>
                    <a:pt x="50179" y="96450"/>
                  </a:lnTo>
                  <a:lnTo>
                    <a:pt x="50179" y="96168"/>
                  </a:lnTo>
                  <a:lnTo>
                    <a:pt x="50179" y="95887"/>
                  </a:lnTo>
                  <a:lnTo>
                    <a:pt x="50111" y="95887"/>
                  </a:lnTo>
                  <a:lnTo>
                    <a:pt x="50042" y="95699"/>
                  </a:lnTo>
                  <a:lnTo>
                    <a:pt x="50008" y="95605"/>
                  </a:lnTo>
                  <a:lnTo>
                    <a:pt x="49940" y="95605"/>
                  </a:lnTo>
                  <a:lnTo>
                    <a:pt x="49837" y="95230"/>
                  </a:lnTo>
                  <a:lnTo>
                    <a:pt x="49769" y="95136"/>
                  </a:lnTo>
                  <a:lnTo>
                    <a:pt x="49701" y="94949"/>
                  </a:lnTo>
                  <a:lnTo>
                    <a:pt x="49666" y="94480"/>
                  </a:lnTo>
                  <a:lnTo>
                    <a:pt x="49598" y="94010"/>
                  </a:lnTo>
                  <a:lnTo>
                    <a:pt x="49598" y="93541"/>
                  </a:lnTo>
                  <a:lnTo>
                    <a:pt x="49598" y="93072"/>
                  </a:lnTo>
                  <a:lnTo>
                    <a:pt x="49598" y="92791"/>
                  </a:lnTo>
                  <a:lnTo>
                    <a:pt x="49598" y="92322"/>
                  </a:lnTo>
                  <a:lnTo>
                    <a:pt x="49598" y="92040"/>
                  </a:lnTo>
                  <a:lnTo>
                    <a:pt x="49666" y="91759"/>
                  </a:lnTo>
                  <a:lnTo>
                    <a:pt x="49701" y="91571"/>
                  </a:lnTo>
                  <a:lnTo>
                    <a:pt x="49769" y="91383"/>
                  </a:lnTo>
                  <a:lnTo>
                    <a:pt x="49837" y="91290"/>
                  </a:lnTo>
                  <a:lnTo>
                    <a:pt x="49871" y="91102"/>
                  </a:lnTo>
                  <a:lnTo>
                    <a:pt x="49940" y="90914"/>
                  </a:lnTo>
                  <a:lnTo>
                    <a:pt x="50008" y="90820"/>
                  </a:lnTo>
                  <a:lnTo>
                    <a:pt x="50008" y="90445"/>
                  </a:lnTo>
                  <a:lnTo>
                    <a:pt x="50042" y="90164"/>
                  </a:lnTo>
                  <a:lnTo>
                    <a:pt x="50042" y="89695"/>
                  </a:lnTo>
                  <a:lnTo>
                    <a:pt x="50042" y="89413"/>
                  </a:lnTo>
                  <a:lnTo>
                    <a:pt x="50042" y="88944"/>
                  </a:lnTo>
                  <a:lnTo>
                    <a:pt x="50111" y="88475"/>
                  </a:lnTo>
                  <a:lnTo>
                    <a:pt x="50179" y="88006"/>
                  </a:lnTo>
                  <a:lnTo>
                    <a:pt x="50213" y="87724"/>
                  </a:lnTo>
                  <a:lnTo>
                    <a:pt x="50315" y="87255"/>
                  </a:lnTo>
                  <a:lnTo>
                    <a:pt x="50452" y="87068"/>
                  </a:lnTo>
                  <a:lnTo>
                    <a:pt x="50486" y="86974"/>
                  </a:lnTo>
                  <a:lnTo>
                    <a:pt x="50555" y="86786"/>
                  </a:lnTo>
                  <a:lnTo>
                    <a:pt x="50623" y="86505"/>
                  </a:lnTo>
                  <a:lnTo>
                    <a:pt x="50623" y="86223"/>
                  </a:lnTo>
                  <a:lnTo>
                    <a:pt x="50657" y="85848"/>
                  </a:lnTo>
                  <a:lnTo>
                    <a:pt x="50657" y="85566"/>
                  </a:lnTo>
                  <a:lnTo>
                    <a:pt x="50657" y="85097"/>
                  </a:lnTo>
                  <a:lnTo>
                    <a:pt x="50657" y="84628"/>
                  </a:lnTo>
                  <a:lnTo>
                    <a:pt x="50657" y="84347"/>
                  </a:lnTo>
                  <a:lnTo>
                    <a:pt x="50725" y="84065"/>
                  </a:lnTo>
                  <a:lnTo>
                    <a:pt x="50657" y="83878"/>
                  </a:lnTo>
                  <a:lnTo>
                    <a:pt x="50623" y="83690"/>
                  </a:lnTo>
                  <a:lnTo>
                    <a:pt x="50555" y="83690"/>
                  </a:lnTo>
                  <a:lnTo>
                    <a:pt x="50486" y="83596"/>
                  </a:lnTo>
                  <a:lnTo>
                    <a:pt x="50452" y="83596"/>
                  </a:lnTo>
                  <a:lnTo>
                    <a:pt x="50384" y="82939"/>
                  </a:lnTo>
                  <a:lnTo>
                    <a:pt x="50315" y="82376"/>
                  </a:lnTo>
                  <a:lnTo>
                    <a:pt x="50315" y="81720"/>
                  </a:lnTo>
                  <a:lnTo>
                    <a:pt x="50384" y="81626"/>
                  </a:lnTo>
                  <a:lnTo>
                    <a:pt x="50384" y="81438"/>
                  </a:lnTo>
                  <a:lnTo>
                    <a:pt x="50384" y="81157"/>
                  </a:lnTo>
                  <a:lnTo>
                    <a:pt x="50384" y="80969"/>
                  </a:lnTo>
                  <a:lnTo>
                    <a:pt x="50315" y="80781"/>
                  </a:lnTo>
                  <a:lnTo>
                    <a:pt x="50281" y="80781"/>
                  </a:lnTo>
                  <a:lnTo>
                    <a:pt x="50281" y="80688"/>
                  </a:lnTo>
                  <a:lnTo>
                    <a:pt x="50213" y="80218"/>
                  </a:lnTo>
                  <a:lnTo>
                    <a:pt x="50179" y="79937"/>
                  </a:lnTo>
                  <a:lnTo>
                    <a:pt x="50179" y="79468"/>
                  </a:lnTo>
                  <a:lnTo>
                    <a:pt x="50179" y="78999"/>
                  </a:lnTo>
                  <a:lnTo>
                    <a:pt x="50179" y="78530"/>
                  </a:lnTo>
                  <a:lnTo>
                    <a:pt x="50179" y="78060"/>
                  </a:lnTo>
                  <a:lnTo>
                    <a:pt x="50111" y="77873"/>
                  </a:lnTo>
                  <a:lnTo>
                    <a:pt x="50042" y="77779"/>
                  </a:lnTo>
                  <a:lnTo>
                    <a:pt x="50042" y="77404"/>
                  </a:lnTo>
                  <a:lnTo>
                    <a:pt x="49940" y="77122"/>
                  </a:lnTo>
                  <a:lnTo>
                    <a:pt x="49871" y="76653"/>
                  </a:lnTo>
                  <a:lnTo>
                    <a:pt x="49769" y="76372"/>
                  </a:lnTo>
                  <a:lnTo>
                    <a:pt x="49701" y="76090"/>
                  </a:lnTo>
                  <a:lnTo>
                    <a:pt x="49598" y="75715"/>
                  </a:lnTo>
                  <a:lnTo>
                    <a:pt x="49564" y="75246"/>
                  </a:lnTo>
                  <a:lnTo>
                    <a:pt x="49393" y="74964"/>
                  </a:lnTo>
                  <a:lnTo>
                    <a:pt x="49257" y="74495"/>
                  </a:lnTo>
                  <a:lnTo>
                    <a:pt x="49257" y="74401"/>
                  </a:lnTo>
                  <a:lnTo>
                    <a:pt x="49257" y="74026"/>
                  </a:lnTo>
                  <a:lnTo>
                    <a:pt x="49222" y="73932"/>
                  </a:lnTo>
                  <a:lnTo>
                    <a:pt x="49154" y="73745"/>
                  </a:lnTo>
                  <a:lnTo>
                    <a:pt x="49086" y="73745"/>
                  </a:lnTo>
                  <a:lnTo>
                    <a:pt x="48983" y="73557"/>
                  </a:lnTo>
                  <a:lnTo>
                    <a:pt x="48949" y="73557"/>
                  </a:lnTo>
                  <a:lnTo>
                    <a:pt x="48881" y="73557"/>
                  </a:lnTo>
                  <a:lnTo>
                    <a:pt x="48812" y="73463"/>
                  </a:lnTo>
                  <a:lnTo>
                    <a:pt x="48710" y="73275"/>
                  </a:lnTo>
                  <a:lnTo>
                    <a:pt x="48710" y="72994"/>
                  </a:lnTo>
                  <a:lnTo>
                    <a:pt x="48642" y="72713"/>
                  </a:lnTo>
                  <a:lnTo>
                    <a:pt x="48642" y="72243"/>
                  </a:lnTo>
                  <a:lnTo>
                    <a:pt x="48642" y="72056"/>
                  </a:lnTo>
                  <a:lnTo>
                    <a:pt x="48642" y="71774"/>
                  </a:lnTo>
                  <a:lnTo>
                    <a:pt x="48539" y="71587"/>
                  </a:lnTo>
                  <a:lnTo>
                    <a:pt x="48437" y="71493"/>
                  </a:lnTo>
                  <a:lnTo>
                    <a:pt x="48334" y="71305"/>
                  </a:lnTo>
                  <a:lnTo>
                    <a:pt x="48198" y="71305"/>
                  </a:lnTo>
                  <a:lnTo>
                    <a:pt x="48095" y="71118"/>
                  </a:lnTo>
                  <a:lnTo>
                    <a:pt x="47993" y="71024"/>
                  </a:lnTo>
                  <a:lnTo>
                    <a:pt x="48027" y="70836"/>
                  </a:lnTo>
                  <a:lnTo>
                    <a:pt x="48027" y="70555"/>
                  </a:lnTo>
                  <a:lnTo>
                    <a:pt x="48095" y="70367"/>
                  </a:lnTo>
                  <a:lnTo>
                    <a:pt x="48163" y="70367"/>
                  </a:lnTo>
                  <a:lnTo>
                    <a:pt x="48266" y="70367"/>
                  </a:lnTo>
                  <a:lnTo>
                    <a:pt x="48334" y="70367"/>
                  </a:lnTo>
                  <a:lnTo>
                    <a:pt x="48334" y="70367"/>
                  </a:lnTo>
                  <a:lnTo>
                    <a:pt x="48368" y="70086"/>
                  </a:lnTo>
                  <a:lnTo>
                    <a:pt x="48368" y="69898"/>
                  </a:lnTo>
                  <a:lnTo>
                    <a:pt x="48368" y="69804"/>
                  </a:lnTo>
                  <a:lnTo>
                    <a:pt x="48368" y="69147"/>
                  </a:lnTo>
                  <a:lnTo>
                    <a:pt x="48437" y="68678"/>
                  </a:lnTo>
                  <a:lnTo>
                    <a:pt x="48437" y="68115"/>
                  </a:lnTo>
                  <a:lnTo>
                    <a:pt x="48437" y="67740"/>
                  </a:lnTo>
                  <a:lnTo>
                    <a:pt x="48471" y="67458"/>
                  </a:lnTo>
                  <a:lnTo>
                    <a:pt x="48539" y="67271"/>
                  </a:lnTo>
                  <a:lnTo>
                    <a:pt x="48608" y="66989"/>
                  </a:lnTo>
                  <a:lnTo>
                    <a:pt x="48642" y="66802"/>
                  </a:lnTo>
                  <a:lnTo>
                    <a:pt x="48642" y="66520"/>
                  </a:lnTo>
                  <a:lnTo>
                    <a:pt x="48642" y="66239"/>
                  </a:lnTo>
                  <a:lnTo>
                    <a:pt x="48642" y="65957"/>
                  </a:lnTo>
                  <a:lnTo>
                    <a:pt x="48642" y="65488"/>
                  </a:lnTo>
                  <a:lnTo>
                    <a:pt x="48642" y="65113"/>
                  </a:lnTo>
                  <a:lnTo>
                    <a:pt x="48642" y="64831"/>
                  </a:lnTo>
                  <a:lnTo>
                    <a:pt x="48642" y="64738"/>
                  </a:lnTo>
                  <a:lnTo>
                    <a:pt x="48710" y="64550"/>
                  </a:lnTo>
                  <a:lnTo>
                    <a:pt x="48710" y="62673"/>
                  </a:lnTo>
                  <a:lnTo>
                    <a:pt x="46797" y="62673"/>
                  </a:lnTo>
                  <a:lnTo>
                    <a:pt x="46695" y="62673"/>
                  </a:lnTo>
                  <a:lnTo>
                    <a:pt x="46592" y="62580"/>
                  </a:lnTo>
                  <a:lnTo>
                    <a:pt x="46524" y="62580"/>
                  </a:lnTo>
                  <a:lnTo>
                    <a:pt x="46490" y="62392"/>
                  </a:lnTo>
                  <a:lnTo>
                    <a:pt x="46353" y="62204"/>
                  </a:lnTo>
                  <a:lnTo>
                    <a:pt x="46353" y="62111"/>
                  </a:lnTo>
                  <a:lnTo>
                    <a:pt x="46353" y="61923"/>
                  </a:lnTo>
                  <a:lnTo>
                    <a:pt x="46319" y="61641"/>
                  </a:lnTo>
                  <a:lnTo>
                    <a:pt x="46319" y="61454"/>
                  </a:lnTo>
                  <a:lnTo>
                    <a:pt x="46251" y="61172"/>
                  </a:lnTo>
                  <a:lnTo>
                    <a:pt x="46251" y="60891"/>
                  </a:lnTo>
                  <a:lnTo>
                    <a:pt x="46182" y="60703"/>
                  </a:lnTo>
                  <a:lnTo>
                    <a:pt x="46148" y="60516"/>
                  </a:lnTo>
                  <a:lnTo>
                    <a:pt x="46080" y="60422"/>
                  </a:lnTo>
                  <a:lnTo>
                    <a:pt x="46080" y="60046"/>
                  </a:lnTo>
                  <a:lnTo>
                    <a:pt x="46080" y="59953"/>
                  </a:lnTo>
                  <a:lnTo>
                    <a:pt x="45977" y="59765"/>
                  </a:lnTo>
                  <a:lnTo>
                    <a:pt x="45909" y="59765"/>
                  </a:lnTo>
                  <a:lnTo>
                    <a:pt x="45807" y="59765"/>
                  </a:lnTo>
                  <a:lnTo>
                    <a:pt x="45704" y="59765"/>
                  </a:lnTo>
                  <a:lnTo>
                    <a:pt x="45533" y="59765"/>
                  </a:lnTo>
                  <a:lnTo>
                    <a:pt x="45362" y="59953"/>
                  </a:lnTo>
                  <a:lnTo>
                    <a:pt x="45123" y="60046"/>
                  </a:lnTo>
                  <a:lnTo>
                    <a:pt x="45089" y="60234"/>
                  </a:lnTo>
                  <a:lnTo>
                    <a:pt x="45021" y="60422"/>
                  </a:lnTo>
                  <a:lnTo>
                    <a:pt x="44953" y="60516"/>
                  </a:lnTo>
                  <a:lnTo>
                    <a:pt x="44850" y="60703"/>
                  </a:lnTo>
                  <a:lnTo>
                    <a:pt x="44782" y="60703"/>
                  </a:lnTo>
                  <a:lnTo>
                    <a:pt x="44645" y="60703"/>
                  </a:lnTo>
                  <a:lnTo>
                    <a:pt x="44474" y="60516"/>
                  </a:lnTo>
                  <a:lnTo>
                    <a:pt x="44338" y="60516"/>
                  </a:lnTo>
                  <a:lnTo>
                    <a:pt x="44167" y="60516"/>
                  </a:lnTo>
                  <a:lnTo>
                    <a:pt x="44064" y="60516"/>
                  </a:lnTo>
                  <a:lnTo>
                    <a:pt x="43894" y="60516"/>
                  </a:lnTo>
                  <a:lnTo>
                    <a:pt x="43859" y="60516"/>
                  </a:lnTo>
                  <a:lnTo>
                    <a:pt x="43791" y="60891"/>
                  </a:lnTo>
                  <a:lnTo>
                    <a:pt x="43689" y="60985"/>
                  </a:lnTo>
                  <a:lnTo>
                    <a:pt x="43450" y="61454"/>
                  </a:lnTo>
                  <a:lnTo>
                    <a:pt x="43450" y="61454"/>
                  </a:lnTo>
                  <a:lnTo>
                    <a:pt x="43381" y="61735"/>
                  </a:lnTo>
                  <a:lnTo>
                    <a:pt x="43381" y="61923"/>
                  </a:lnTo>
                  <a:lnTo>
                    <a:pt x="43381" y="61923"/>
                  </a:lnTo>
                  <a:lnTo>
                    <a:pt x="43279" y="62111"/>
                  </a:lnTo>
                  <a:lnTo>
                    <a:pt x="43245" y="61923"/>
                  </a:lnTo>
                  <a:lnTo>
                    <a:pt x="43176" y="61923"/>
                  </a:lnTo>
                  <a:lnTo>
                    <a:pt x="43074" y="62111"/>
                  </a:lnTo>
                  <a:lnTo>
                    <a:pt x="43005" y="62204"/>
                  </a:lnTo>
                  <a:lnTo>
                    <a:pt x="42937" y="62204"/>
                  </a:lnTo>
                  <a:lnTo>
                    <a:pt x="42766" y="62204"/>
                  </a:lnTo>
                  <a:lnTo>
                    <a:pt x="42630" y="62204"/>
                  </a:lnTo>
                  <a:lnTo>
                    <a:pt x="42459" y="62204"/>
                  </a:lnTo>
                  <a:lnTo>
                    <a:pt x="42322" y="62204"/>
                  </a:lnTo>
                  <a:lnTo>
                    <a:pt x="42220" y="62204"/>
                  </a:lnTo>
                  <a:lnTo>
                    <a:pt x="42049" y="62111"/>
                  </a:lnTo>
                  <a:lnTo>
                    <a:pt x="42049" y="62111"/>
                  </a:lnTo>
                  <a:lnTo>
                    <a:pt x="42015" y="61735"/>
                  </a:lnTo>
                  <a:lnTo>
                    <a:pt x="42015" y="61641"/>
                  </a:lnTo>
                  <a:lnTo>
                    <a:pt x="42015" y="61641"/>
                  </a:lnTo>
                  <a:lnTo>
                    <a:pt x="41878" y="61454"/>
                  </a:lnTo>
                  <a:lnTo>
                    <a:pt x="41776" y="61641"/>
                  </a:lnTo>
                  <a:lnTo>
                    <a:pt x="41537" y="61454"/>
                  </a:lnTo>
                  <a:lnTo>
                    <a:pt x="41400" y="61454"/>
                  </a:lnTo>
                  <a:lnTo>
                    <a:pt x="41229" y="61641"/>
                  </a:lnTo>
                  <a:lnTo>
                    <a:pt x="41058" y="61641"/>
                  </a:lnTo>
                  <a:lnTo>
                    <a:pt x="40990" y="61641"/>
                  </a:lnTo>
                  <a:lnTo>
                    <a:pt x="40922" y="61641"/>
                  </a:lnTo>
                  <a:lnTo>
                    <a:pt x="40819" y="61641"/>
                  </a:lnTo>
                  <a:lnTo>
                    <a:pt x="40785" y="61641"/>
                  </a:lnTo>
                  <a:lnTo>
                    <a:pt x="40717" y="61641"/>
                  </a:lnTo>
                  <a:lnTo>
                    <a:pt x="40649" y="61641"/>
                  </a:lnTo>
                  <a:lnTo>
                    <a:pt x="40478" y="61454"/>
                  </a:lnTo>
                  <a:lnTo>
                    <a:pt x="40307" y="61454"/>
                  </a:lnTo>
                  <a:lnTo>
                    <a:pt x="40204" y="61641"/>
                  </a:lnTo>
                  <a:lnTo>
                    <a:pt x="40170" y="61735"/>
                  </a:lnTo>
                  <a:lnTo>
                    <a:pt x="40170" y="61923"/>
                  </a:lnTo>
                  <a:lnTo>
                    <a:pt x="40170" y="62111"/>
                  </a:lnTo>
                  <a:lnTo>
                    <a:pt x="40170" y="62204"/>
                  </a:lnTo>
                  <a:lnTo>
                    <a:pt x="40102" y="62580"/>
                  </a:lnTo>
                  <a:lnTo>
                    <a:pt x="40034" y="62673"/>
                  </a:lnTo>
                  <a:lnTo>
                    <a:pt x="40000" y="62861"/>
                  </a:lnTo>
                  <a:lnTo>
                    <a:pt x="39931" y="62861"/>
                  </a:lnTo>
                  <a:lnTo>
                    <a:pt x="39760" y="62861"/>
                  </a:lnTo>
                  <a:lnTo>
                    <a:pt x="39590" y="62673"/>
                  </a:lnTo>
                  <a:lnTo>
                    <a:pt x="39555" y="62673"/>
                  </a:lnTo>
                  <a:lnTo>
                    <a:pt x="39487" y="62580"/>
                  </a:lnTo>
                  <a:lnTo>
                    <a:pt x="39385" y="62392"/>
                  </a:lnTo>
                  <a:lnTo>
                    <a:pt x="39214" y="62392"/>
                  </a:lnTo>
                  <a:lnTo>
                    <a:pt x="39043" y="62204"/>
                  </a:lnTo>
                  <a:lnTo>
                    <a:pt x="38872" y="61923"/>
                  </a:lnTo>
                  <a:lnTo>
                    <a:pt x="38770" y="61641"/>
                  </a:lnTo>
                  <a:lnTo>
                    <a:pt x="38701" y="61454"/>
                  </a:lnTo>
                  <a:lnTo>
                    <a:pt x="38633" y="61360"/>
                  </a:lnTo>
                  <a:lnTo>
                    <a:pt x="38599" y="61172"/>
                  </a:lnTo>
                  <a:lnTo>
                    <a:pt x="38462" y="60985"/>
                  </a:lnTo>
                  <a:lnTo>
                    <a:pt x="38360" y="60891"/>
                  </a:lnTo>
                  <a:lnTo>
                    <a:pt x="38326" y="60703"/>
                  </a:lnTo>
                  <a:lnTo>
                    <a:pt x="38189" y="60703"/>
                  </a:lnTo>
                  <a:lnTo>
                    <a:pt x="38155" y="60516"/>
                  </a:lnTo>
                  <a:lnTo>
                    <a:pt x="38155" y="60422"/>
                  </a:lnTo>
                  <a:lnTo>
                    <a:pt x="38155" y="60046"/>
                  </a:lnTo>
                  <a:lnTo>
                    <a:pt x="38155" y="59953"/>
                  </a:lnTo>
                  <a:lnTo>
                    <a:pt x="38155" y="59671"/>
                  </a:lnTo>
                  <a:lnTo>
                    <a:pt x="38155" y="59296"/>
                  </a:lnTo>
                  <a:lnTo>
                    <a:pt x="38155" y="59014"/>
                  </a:lnTo>
                  <a:lnTo>
                    <a:pt x="38087" y="58733"/>
                  </a:lnTo>
                  <a:lnTo>
                    <a:pt x="37916" y="58733"/>
                  </a:lnTo>
                  <a:lnTo>
                    <a:pt x="37813" y="58733"/>
                  </a:lnTo>
                  <a:lnTo>
                    <a:pt x="37643" y="58545"/>
                  </a:lnTo>
                  <a:lnTo>
                    <a:pt x="37472" y="58358"/>
                  </a:lnTo>
                  <a:lnTo>
                    <a:pt x="37369" y="58076"/>
                  </a:lnTo>
                  <a:lnTo>
                    <a:pt x="37198" y="57795"/>
                  </a:lnTo>
                  <a:lnTo>
                    <a:pt x="37096" y="57795"/>
                  </a:lnTo>
                  <a:lnTo>
                    <a:pt x="36959" y="57795"/>
                  </a:lnTo>
                  <a:lnTo>
                    <a:pt x="36925" y="57607"/>
                  </a:lnTo>
                  <a:lnTo>
                    <a:pt x="36857" y="57326"/>
                  </a:lnTo>
                  <a:lnTo>
                    <a:pt x="36789" y="57138"/>
                  </a:lnTo>
                  <a:lnTo>
                    <a:pt x="36754" y="57044"/>
                  </a:lnTo>
                  <a:lnTo>
                    <a:pt x="36754" y="56575"/>
                  </a:lnTo>
                  <a:lnTo>
                    <a:pt x="36754" y="56106"/>
                  </a:lnTo>
                  <a:lnTo>
                    <a:pt x="36754" y="55637"/>
                  </a:lnTo>
                  <a:lnTo>
                    <a:pt x="36754" y="55168"/>
                  </a:lnTo>
                  <a:lnTo>
                    <a:pt x="36686" y="55168"/>
                  </a:lnTo>
                  <a:lnTo>
                    <a:pt x="36618" y="55168"/>
                  </a:lnTo>
                  <a:lnTo>
                    <a:pt x="36515" y="55168"/>
                  </a:lnTo>
                  <a:lnTo>
                    <a:pt x="36481" y="55168"/>
                  </a:lnTo>
                  <a:lnTo>
                    <a:pt x="36413" y="54980"/>
                  </a:lnTo>
                  <a:lnTo>
                    <a:pt x="36345" y="54886"/>
                  </a:lnTo>
                  <a:lnTo>
                    <a:pt x="36310" y="54698"/>
                  </a:lnTo>
                  <a:lnTo>
                    <a:pt x="36310" y="54229"/>
                  </a:lnTo>
                  <a:lnTo>
                    <a:pt x="36242" y="53948"/>
                  </a:lnTo>
                  <a:lnTo>
                    <a:pt x="36242" y="53760"/>
                  </a:lnTo>
                  <a:lnTo>
                    <a:pt x="36174" y="53666"/>
                  </a:lnTo>
                  <a:lnTo>
                    <a:pt x="36071" y="53479"/>
                  </a:lnTo>
                  <a:lnTo>
                    <a:pt x="36003" y="53479"/>
                  </a:lnTo>
                  <a:lnTo>
                    <a:pt x="35969" y="53479"/>
                  </a:lnTo>
                  <a:lnTo>
                    <a:pt x="35866" y="53479"/>
                  </a:lnTo>
                  <a:lnTo>
                    <a:pt x="35798" y="53479"/>
                  </a:lnTo>
                  <a:lnTo>
                    <a:pt x="35730" y="53291"/>
                  </a:lnTo>
                  <a:lnTo>
                    <a:pt x="35627" y="53197"/>
                  </a:lnTo>
                  <a:lnTo>
                    <a:pt x="35559" y="53010"/>
                  </a:lnTo>
                  <a:lnTo>
                    <a:pt x="35456" y="52822"/>
                  </a:lnTo>
                  <a:lnTo>
                    <a:pt x="35354" y="52728"/>
                  </a:lnTo>
                  <a:lnTo>
                    <a:pt x="35286" y="52541"/>
                  </a:lnTo>
                  <a:lnTo>
                    <a:pt x="35286" y="52259"/>
                  </a:lnTo>
                  <a:lnTo>
                    <a:pt x="35251" y="52071"/>
                  </a:lnTo>
                  <a:lnTo>
                    <a:pt x="35183" y="51978"/>
                  </a:lnTo>
                  <a:lnTo>
                    <a:pt x="35115" y="51978"/>
                  </a:lnTo>
                  <a:lnTo>
                    <a:pt x="35081" y="51790"/>
                  </a:lnTo>
                  <a:lnTo>
                    <a:pt x="35081" y="51602"/>
                  </a:lnTo>
                  <a:lnTo>
                    <a:pt x="35012" y="51321"/>
                  </a:lnTo>
                  <a:lnTo>
                    <a:pt x="35012" y="50852"/>
                  </a:lnTo>
                  <a:lnTo>
                    <a:pt x="35012" y="50383"/>
                  </a:lnTo>
                  <a:lnTo>
                    <a:pt x="35012" y="49913"/>
                  </a:lnTo>
                  <a:lnTo>
                    <a:pt x="34944" y="49632"/>
                  </a:lnTo>
                  <a:lnTo>
                    <a:pt x="34944" y="49351"/>
                  </a:lnTo>
                  <a:lnTo>
                    <a:pt x="34910" y="49069"/>
                  </a:lnTo>
                  <a:lnTo>
                    <a:pt x="34910" y="48694"/>
                  </a:lnTo>
                  <a:lnTo>
                    <a:pt x="34842" y="48600"/>
                  </a:lnTo>
                  <a:lnTo>
                    <a:pt x="34773" y="48225"/>
                  </a:lnTo>
                  <a:lnTo>
                    <a:pt x="34773" y="48131"/>
                  </a:lnTo>
                  <a:lnTo>
                    <a:pt x="34773" y="47756"/>
                  </a:lnTo>
                  <a:lnTo>
                    <a:pt x="34842" y="47474"/>
                  </a:lnTo>
                  <a:lnTo>
                    <a:pt x="34842" y="47474"/>
                  </a:lnTo>
                  <a:lnTo>
                    <a:pt x="34944" y="47474"/>
                  </a:lnTo>
                  <a:lnTo>
                    <a:pt x="35012" y="47474"/>
                  </a:lnTo>
                  <a:lnTo>
                    <a:pt x="35081" y="47474"/>
                  </a:lnTo>
                  <a:lnTo>
                    <a:pt x="35115" y="47193"/>
                  </a:lnTo>
                  <a:lnTo>
                    <a:pt x="35183" y="46911"/>
                  </a:lnTo>
                  <a:lnTo>
                    <a:pt x="35251" y="46536"/>
                  </a:lnTo>
                  <a:lnTo>
                    <a:pt x="35183" y="46442"/>
                  </a:lnTo>
                  <a:lnTo>
                    <a:pt x="35183" y="45785"/>
                  </a:lnTo>
                  <a:lnTo>
                    <a:pt x="35183" y="44003"/>
                  </a:lnTo>
                  <a:lnTo>
                    <a:pt x="35115" y="42126"/>
                  </a:lnTo>
                  <a:lnTo>
                    <a:pt x="35183" y="41939"/>
                  </a:lnTo>
                  <a:lnTo>
                    <a:pt x="35251" y="41845"/>
                  </a:lnTo>
                  <a:lnTo>
                    <a:pt x="35286" y="41845"/>
                  </a:lnTo>
                  <a:lnTo>
                    <a:pt x="35286" y="41657"/>
                  </a:lnTo>
                  <a:lnTo>
                    <a:pt x="35388" y="41000"/>
                  </a:lnTo>
                  <a:lnTo>
                    <a:pt x="35354" y="40906"/>
                  </a:lnTo>
                  <a:lnTo>
                    <a:pt x="35354" y="40719"/>
                  </a:lnTo>
                  <a:lnTo>
                    <a:pt x="35286" y="40625"/>
                  </a:lnTo>
                  <a:lnTo>
                    <a:pt x="35251" y="40437"/>
                  </a:lnTo>
                  <a:lnTo>
                    <a:pt x="35115" y="40437"/>
                  </a:lnTo>
                  <a:lnTo>
                    <a:pt x="35081" y="40437"/>
                  </a:lnTo>
                  <a:lnTo>
                    <a:pt x="34944" y="40437"/>
                  </a:lnTo>
                  <a:lnTo>
                    <a:pt x="34842" y="40437"/>
                  </a:lnTo>
                  <a:lnTo>
                    <a:pt x="34637" y="40437"/>
                  </a:lnTo>
                  <a:lnTo>
                    <a:pt x="34397" y="40250"/>
                  </a:lnTo>
                  <a:lnTo>
                    <a:pt x="34397" y="39218"/>
                  </a:lnTo>
                  <a:lnTo>
                    <a:pt x="34466" y="39030"/>
                  </a:lnTo>
                  <a:lnTo>
                    <a:pt x="34466" y="38936"/>
                  </a:lnTo>
                  <a:lnTo>
                    <a:pt x="34500" y="38749"/>
                  </a:lnTo>
                  <a:lnTo>
                    <a:pt x="34568" y="38561"/>
                  </a:lnTo>
                  <a:lnTo>
                    <a:pt x="34671" y="38561"/>
                  </a:lnTo>
                  <a:lnTo>
                    <a:pt x="34739" y="38561"/>
                  </a:lnTo>
                  <a:lnTo>
                    <a:pt x="34773" y="38467"/>
                  </a:lnTo>
                  <a:lnTo>
                    <a:pt x="34910" y="38279"/>
                  </a:lnTo>
                  <a:lnTo>
                    <a:pt x="34944" y="38092"/>
                  </a:lnTo>
                  <a:lnTo>
                    <a:pt x="34944" y="37998"/>
                  </a:lnTo>
                  <a:lnTo>
                    <a:pt x="34944" y="37623"/>
                  </a:lnTo>
                  <a:lnTo>
                    <a:pt x="35012" y="37529"/>
                  </a:lnTo>
                  <a:lnTo>
                    <a:pt x="35012" y="37247"/>
                  </a:lnTo>
                  <a:lnTo>
                    <a:pt x="35081" y="36872"/>
                  </a:lnTo>
                  <a:lnTo>
                    <a:pt x="35081" y="36309"/>
                  </a:lnTo>
                  <a:lnTo>
                    <a:pt x="35081" y="35652"/>
                  </a:lnTo>
                  <a:lnTo>
                    <a:pt x="35081" y="34902"/>
                  </a:lnTo>
                  <a:lnTo>
                    <a:pt x="35183" y="34902"/>
                  </a:lnTo>
                  <a:lnTo>
                    <a:pt x="35286" y="34902"/>
                  </a:lnTo>
                  <a:lnTo>
                    <a:pt x="35388" y="34902"/>
                  </a:lnTo>
                  <a:lnTo>
                    <a:pt x="35456" y="34902"/>
                  </a:lnTo>
                  <a:lnTo>
                    <a:pt x="35525" y="34902"/>
                  </a:lnTo>
                  <a:lnTo>
                    <a:pt x="35559" y="34902"/>
                  </a:lnTo>
                  <a:lnTo>
                    <a:pt x="35627" y="34902"/>
                  </a:lnTo>
                  <a:lnTo>
                    <a:pt x="35695" y="34620"/>
                  </a:lnTo>
                  <a:lnTo>
                    <a:pt x="35695" y="34433"/>
                  </a:lnTo>
                  <a:lnTo>
                    <a:pt x="35695" y="34245"/>
                  </a:lnTo>
                  <a:lnTo>
                    <a:pt x="35730" y="33964"/>
                  </a:lnTo>
                  <a:lnTo>
                    <a:pt x="35798" y="33682"/>
                  </a:lnTo>
                  <a:lnTo>
                    <a:pt x="35866" y="33401"/>
                  </a:lnTo>
                  <a:lnTo>
                    <a:pt x="35969" y="33213"/>
                  </a:lnTo>
                  <a:lnTo>
                    <a:pt x="36003" y="33025"/>
                  </a:lnTo>
                  <a:lnTo>
                    <a:pt x="36003" y="32744"/>
                  </a:lnTo>
                  <a:lnTo>
                    <a:pt x="36071" y="32462"/>
                  </a:lnTo>
                  <a:lnTo>
                    <a:pt x="36140" y="32181"/>
                  </a:lnTo>
                  <a:lnTo>
                    <a:pt x="36242" y="31712"/>
                  </a:lnTo>
                  <a:lnTo>
                    <a:pt x="36310" y="31243"/>
                  </a:lnTo>
                  <a:lnTo>
                    <a:pt x="36345" y="30867"/>
                  </a:lnTo>
                  <a:lnTo>
                    <a:pt x="36481" y="30492"/>
                  </a:lnTo>
                  <a:lnTo>
                    <a:pt x="36515" y="30117"/>
                  </a:lnTo>
                  <a:lnTo>
                    <a:pt x="36584" y="29835"/>
                  </a:lnTo>
                  <a:lnTo>
                    <a:pt x="36618" y="29554"/>
                  </a:lnTo>
                  <a:lnTo>
                    <a:pt x="36686" y="29366"/>
                  </a:lnTo>
                  <a:lnTo>
                    <a:pt x="36686" y="29179"/>
                  </a:lnTo>
                  <a:lnTo>
                    <a:pt x="36754" y="29179"/>
                  </a:lnTo>
                  <a:lnTo>
                    <a:pt x="36857" y="29179"/>
                  </a:lnTo>
                  <a:lnTo>
                    <a:pt x="36925" y="29179"/>
                  </a:lnTo>
                  <a:lnTo>
                    <a:pt x="37028" y="29179"/>
                  </a:lnTo>
                  <a:lnTo>
                    <a:pt x="37130" y="29085"/>
                  </a:lnTo>
                  <a:lnTo>
                    <a:pt x="37198" y="28897"/>
                  </a:lnTo>
                  <a:lnTo>
                    <a:pt x="37233" y="28803"/>
                  </a:lnTo>
                  <a:lnTo>
                    <a:pt x="37233" y="28616"/>
                  </a:lnTo>
                  <a:lnTo>
                    <a:pt x="37301" y="28428"/>
                  </a:lnTo>
                  <a:lnTo>
                    <a:pt x="37369" y="28428"/>
                  </a:lnTo>
                  <a:lnTo>
                    <a:pt x="37403" y="28428"/>
                  </a:lnTo>
                  <a:lnTo>
                    <a:pt x="37540" y="28334"/>
                  </a:lnTo>
                  <a:lnTo>
                    <a:pt x="37643" y="27959"/>
                  </a:lnTo>
                  <a:lnTo>
                    <a:pt x="37745" y="27490"/>
                  </a:lnTo>
                  <a:lnTo>
                    <a:pt x="37745" y="27114"/>
                  </a:lnTo>
                  <a:lnTo>
                    <a:pt x="37813" y="26645"/>
                  </a:lnTo>
                  <a:lnTo>
                    <a:pt x="38428" y="26645"/>
                  </a:lnTo>
                  <a:lnTo>
                    <a:pt x="38428" y="25519"/>
                  </a:lnTo>
                  <a:lnTo>
                    <a:pt x="38428" y="24956"/>
                  </a:lnTo>
                  <a:lnTo>
                    <a:pt x="38462" y="24112"/>
                  </a:lnTo>
                  <a:lnTo>
                    <a:pt x="38531" y="24018"/>
                  </a:lnTo>
                  <a:lnTo>
                    <a:pt x="38599" y="23831"/>
                  </a:lnTo>
                  <a:lnTo>
                    <a:pt x="38599" y="23549"/>
                  </a:lnTo>
                  <a:lnTo>
                    <a:pt x="38599" y="23268"/>
                  </a:lnTo>
                  <a:lnTo>
                    <a:pt x="38599" y="22799"/>
                  </a:lnTo>
                  <a:lnTo>
                    <a:pt x="38599" y="22423"/>
                  </a:lnTo>
                  <a:lnTo>
                    <a:pt x="38599" y="21860"/>
                  </a:lnTo>
                  <a:lnTo>
                    <a:pt x="38633" y="21204"/>
                  </a:lnTo>
                  <a:lnTo>
                    <a:pt x="39419" y="21204"/>
                  </a:lnTo>
                  <a:lnTo>
                    <a:pt x="39419" y="18764"/>
                  </a:lnTo>
                  <a:lnTo>
                    <a:pt x="39590" y="18764"/>
                  </a:lnTo>
                  <a:lnTo>
                    <a:pt x="39692" y="18952"/>
                  </a:lnTo>
                  <a:lnTo>
                    <a:pt x="39829" y="18952"/>
                  </a:lnTo>
                  <a:lnTo>
                    <a:pt x="39863" y="18764"/>
                  </a:lnTo>
                  <a:lnTo>
                    <a:pt x="40000" y="18764"/>
                  </a:lnTo>
                  <a:lnTo>
                    <a:pt x="40034" y="18764"/>
                  </a:lnTo>
                  <a:lnTo>
                    <a:pt x="40170" y="18764"/>
                  </a:lnTo>
                  <a:lnTo>
                    <a:pt x="40273" y="18764"/>
                  </a:lnTo>
                  <a:lnTo>
                    <a:pt x="40273" y="18483"/>
                  </a:lnTo>
                  <a:lnTo>
                    <a:pt x="40273" y="18201"/>
                  </a:lnTo>
                  <a:lnTo>
                    <a:pt x="40273" y="17826"/>
                  </a:lnTo>
                  <a:lnTo>
                    <a:pt x="40273" y="17544"/>
                  </a:lnTo>
                  <a:lnTo>
                    <a:pt x="40307" y="17263"/>
                  </a:lnTo>
                  <a:lnTo>
                    <a:pt x="40307" y="16982"/>
                  </a:lnTo>
                  <a:lnTo>
                    <a:pt x="40307" y="16606"/>
                  </a:lnTo>
                  <a:lnTo>
                    <a:pt x="40307" y="16512"/>
                  </a:lnTo>
                  <a:lnTo>
                    <a:pt x="40444" y="16325"/>
                  </a:lnTo>
                  <a:lnTo>
                    <a:pt x="40478" y="16043"/>
                  </a:lnTo>
                  <a:lnTo>
                    <a:pt x="40649" y="16325"/>
                  </a:lnTo>
                  <a:lnTo>
                    <a:pt x="40785" y="16512"/>
                  </a:lnTo>
                  <a:lnTo>
                    <a:pt x="40819" y="16606"/>
                  </a:lnTo>
                  <a:lnTo>
                    <a:pt x="40888" y="16794"/>
                  </a:lnTo>
                  <a:lnTo>
                    <a:pt x="40990" y="16982"/>
                  </a:lnTo>
                  <a:lnTo>
                    <a:pt x="41093" y="16982"/>
                  </a:lnTo>
                  <a:lnTo>
                    <a:pt x="41263" y="16982"/>
                  </a:lnTo>
                  <a:lnTo>
                    <a:pt x="41434" y="16982"/>
                  </a:lnTo>
                  <a:lnTo>
                    <a:pt x="41605" y="16982"/>
                  </a:lnTo>
                  <a:lnTo>
                    <a:pt x="41776" y="16982"/>
                  </a:lnTo>
                  <a:lnTo>
                    <a:pt x="41878" y="16982"/>
                  </a:lnTo>
                  <a:lnTo>
                    <a:pt x="41947" y="17075"/>
                  </a:lnTo>
                  <a:lnTo>
                    <a:pt x="42049" y="17075"/>
                  </a:lnTo>
                  <a:lnTo>
                    <a:pt x="42152" y="17075"/>
                  </a:lnTo>
                  <a:lnTo>
                    <a:pt x="42288" y="17075"/>
                  </a:lnTo>
                  <a:lnTo>
                    <a:pt x="42322" y="16982"/>
                  </a:lnTo>
                  <a:lnTo>
                    <a:pt x="42391" y="16794"/>
                  </a:lnTo>
                  <a:lnTo>
                    <a:pt x="42561" y="16794"/>
                  </a:lnTo>
                  <a:lnTo>
                    <a:pt x="42664" y="16794"/>
                  </a:lnTo>
                  <a:lnTo>
                    <a:pt x="42835" y="16794"/>
                  </a:lnTo>
                  <a:lnTo>
                    <a:pt x="42937" y="16794"/>
                  </a:lnTo>
                  <a:lnTo>
                    <a:pt x="43074" y="16794"/>
                  </a:lnTo>
                  <a:lnTo>
                    <a:pt x="43176" y="16606"/>
                  </a:lnTo>
                  <a:lnTo>
                    <a:pt x="43279" y="16325"/>
                  </a:lnTo>
                  <a:lnTo>
                    <a:pt x="43279" y="16137"/>
                  </a:lnTo>
                  <a:lnTo>
                    <a:pt x="43279" y="16043"/>
                  </a:lnTo>
                  <a:lnTo>
                    <a:pt x="43347" y="15856"/>
                  </a:lnTo>
                  <a:lnTo>
                    <a:pt x="43381" y="15574"/>
                  </a:lnTo>
                  <a:lnTo>
                    <a:pt x="43381" y="15293"/>
                  </a:lnTo>
                  <a:lnTo>
                    <a:pt x="44508" y="15293"/>
                  </a:lnTo>
                  <a:lnTo>
                    <a:pt x="44577" y="14917"/>
                  </a:lnTo>
                  <a:lnTo>
                    <a:pt x="44645" y="14824"/>
                  </a:lnTo>
                  <a:lnTo>
                    <a:pt x="44748" y="14636"/>
                  </a:lnTo>
                  <a:lnTo>
                    <a:pt x="44782" y="14636"/>
                  </a:lnTo>
                  <a:lnTo>
                    <a:pt x="44850" y="14636"/>
                  </a:lnTo>
                  <a:lnTo>
                    <a:pt x="44918" y="14636"/>
                  </a:lnTo>
                  <a:lnTo>
                    <a:pt x="45089" y="14448"/>
                  </a:lnTo>
                  <a:lnTo>
                    <a:pt x="45192" y="14167"/>
                  </a:lnTo>
                  <a:lnTo>
                    <a:pt x="45294" y="13979"/>
                  </a:lnTo>
                  <a:lnTo>
                    <a:pt x="45397" y="13885"/>
                  </a:lnTo>
                  <a:lnTo>
                    <a:pt x="45567" y="13885"/>
                  </a:lnTo>
                  <a:close/>
                  <a:moveTo>
                    <a:pt x="119931" y="0"/>
                  </a:moveTo>
                  <a:lnTo>
                    <a:pt x="120000" y="0"/>
                  </a:lnTo>
                  <a:lnTo>
                    <a:pt x="120000" y="187"/>
                  </a:lnTo>
                  <a:lnTo>
                    <a:pt x="120000" y="469"/>
                  </a:lnTo>
                  <a:lnTo>
                    <a:pt x="120000" y="656"/>
                  </a:lnTo>
                  <a:lnTo>
                    <a:pt x="119931" y="656"/>
                  </a:lnTo>
                  <a:lnTo>
                    <a:pt x="119897" y="844"/>
                  </a:lnTo>
                  <a:lnTo>
                    <a:pt x="119829" y="938"/>
                  </a:lnTo>
                  <a:lnTo>
                    <a:pt x="119760" y="1313"/>
                  </a:lnTo>
                  <a:lnTo>
                    <a:pt x="119726" y="1313"/>
                  </a:lnTo>
                  <a:lnTo>
                    <a:pt x="119726" y="1313"/>
                  </a:lnTo>
                  <a:lnTo>
                    <a:pt x="119658" y="1407"/>
                  </a:lnTo>
                  <a:lnTo>
                    <a:pt x="119658" y="1594"/>
                  </a:lnTo>
                  <a:lnTo>
                    <a:pt x="119658" y="1688"/>
                  </a:lnTo>
                  <a:lnTo>
                    <a:pt x="119624" y="1876"/>
                  </a:lnTo>
                  <a:lnTo>
                    <a:pt x="119624" y="2064"/>
                  </a:lnTo>
                  <a:lnTo>
                    <a:pt x="119555" y="2064"/>
                  </a:lnTo>
                  <a:lnTo>
                    <a:pt x="119487" y="2064"/>
                  </a:lnTo>
                  <a:lnTo>
                    <a:pt x="119453" y="2064"/>
                  </a:lnTo>
                  <a:lnTo>
                    <a:pt x="119385" y="2157"/>
                  </a:lnTo>
                  <a:lnTo>
                    <a:pt x="119282" y="2157"/>
                  </a:lnTo>
                  <a:lnTo>
                    <a:pt x="119111" y="2157"/>
                  </a:lnTo>
                  <a:lnTo>
                    <a:pt x="119009" y="2345"/>
                  </a:lnTo>
                  <a:lnTo>
                    <a:pt x="118941" y="2533"/>
                  </a:lnTo>
                  <a:lnTo>
                    <a:pt x="118872" y="2533"/>
                  </a:lnTo>
                  <a:lnTo>
                    <a:pt x="118770" y="2627"/>
                  </a:lnTo>
                  <a:lnTo>
                    <a:pt x="118667" y="2533"/>
                  </a:lnTo>
                  <a:lnTo>
                    <a:pt x="118599" y="2627"/>
                  </a:lnTo>
                  <a:lnTo>
                    <a:pt x="118531" y="2627"/>
                  </a:lnTo>
                  <a:lnTo>
                    <a:pt x="118497" y="2814"/>
                  </a:lnTo>
                  <a:lnTo>
                    <a:pt x="118428" y="2814"/>
                  </a:lnTo>
                  <a:lnTo>
                    <a:pt x="118394" y="3002"/>
                  </a:lnTo>
                  <a:lnTo>
                    <a:pt x="118394" y="3096"/>
                  </a:lnTo>
                  <a:lnTo>
                    <a:pt x="118394" y="3283"/>
                  </a:lnTo>
                  <a:lnTo>
                    <a:pt x="118326" y="3377"/>
                  </a:lnTo>
                  <a:lnTo>
                    <a:pt x="118394" y="3752"/>
                  </a:lnTo>
                  <a:lnTo>
                    <a:pt x="118326" y="4034"/>
                  </a:lnTo>
                  <a:lnTo>
                    <a:pt x="118326" y="4222"/>
                  </a:lnTo>
                  <a:lnTo>
                    <a:pt x="118326" y="4315"/>
                  </a:lnTo>
                  <a:lnTo>
                    <a:pt x="118257" y="4315"/>
                  </a:lnTo>
                  <a:lnTo>
                    <a:pt x="118223" y="4315"/>
                  </a:lnTo>
                  <a:lnTo>
                    <a:pt x="118087" y="4503"/>
                  </a:lnTo>
                  <a:lnTo>
                    <a:pt x="118052" y="4503"/>
                  </a:lnTo>
                  <a:lnTo>
                    <a:pt x="118052" y="4691"/>
                  </a:lnTo>
                  <a:lnTo>
                    <a:pt x="117984" y="4691"/>
                  </a:lnTo>
                  <a:lnTo>
                    <a:pt x="117438" y="4691"/>
                  </a:lnTo>
                  <a:lnTo>
                    <a:pt x="117438" y="4972"/>
                  </a:lnTo>
                  <a:lnTo>
                    <a:pt x="117438" y="5254"/>
                  </a:lnTo>
                  <a:lnTo>
                    <a:pt x="117438" y="5535"/>
                  </a:lnTo>
                  <a:lnTo>
                    <a:pt x="117438" y="5723"/>
                  </a:lnTo>
                  <a:lnTo>
                    <a:pt x="117438" y="5910"/>
                  </a:lnTo>
                  <a:lnTo>
                    <a:pt x="117267" y="5723"/>
                  </a:lnTo>
                  <a:lnTo>
                    <a:pt x="117164" y="5723"/>
                  </a:lnTo>
                  <a:lnTo>
                    <a:pt x="117028" y="5723"/>
                  </a:lnTo>
                  <a:lnTo>
                    <a:pt x="116925" y="5723"/>
                  </a:lnTo>
                  <a:lnTo>
                    <a:pt x="116925" y="5535"/>
                  </a:lnTo>
                  <a:lnTo>
                    <a:pt x="116857" y="5441"/>
                  </a:lnTo>
                  <a:lnTo>
                    <a:pt x="116857" y="5441"/>
                  </a:lnTo>
                  <a:lnTo>
                    <a:pt x="116754" y="5441"/>
                  </a:lnTo>
                  <a:lnTo>
                    <a:pt x="116686" y="5254"/>
                  </a:lnTo>
                  <a:lnTo>
                    <a:pt x="116652" y="5254"/>
                  </a:lnTo>
                  <a:lnTo>
                    <a:pt x="116584" y="5066"/>
                  </a:lnTo>
                  <a:lnTo>
                    <a:pt x="116549" y="5066"/>
                  </a:lnTo>
                  <a:lnTo>
                    <a:pt x="116481" y="4972"/>
                  </a:lnTo>
                  <a:lnTo>
                    <a:pt x="116413" y="4972"/>
                  </a:lnTo>
                  <a:lnTo>
                    <a:pt x="116379" y="5066"/>
                  </a:lnTo>
                  <a:lnTo>
                    <a:pt x="116379" y="5066"/>
                  </a:lnTo>
                  <a:lnTo>
                    <a:pt x="116310" y="5254"/>
                  </a:lnTo>
                  <a:lnTo>
                    <a:pt x="115764" y="5254"/>
                  </a:lnTo>
                  <a:lnTo>
                    <a:pt x="115764" y="5723"/>
                  </a:lnTo>
                  <a:lnTo>
                    <a:pt x="115969" y="5910"/>
                  </a:lnTo>
                  <a:lnTo>
                    <a:pt x="116037" y="5910"/>
                  </a:lnTo>
                  <a:lnTo>
                    <a:pt x="116071" y="5910"/>
                  </a:lnTo>
                  <a:lnTo>
                    <a:pt x="116140" y="6004"/>
                  </a:lnTo>
                  <a:lnTo>
                    <a:pt x="116140" y="6192"/>
                  </a:lnTo>
                  <a:lnTo>
                    <a:pt x="116140" y="6379"/>
                  </a:lnTo>
                  <a:lnTo>
                    <a:pt x="116140" y="6473"/>
                  </a:lnTo>
                  <a:lnTo>
                    <a:pt x="116208" y="6661"/>
                  </a:lnTo>
                  <a:lnTo>
                    <a:pt x="116208" y="6755"/>
                  </a:lnTo>
                  <a:lnTo>
                    <a:pt x="116242" y="7130"/>
                  </a:lnTo>
                  <a:lnTo>
                    <a:pt x="116242" y="7224"/>
                  </a:lnTo>
                  <a:lnTo>
                    <a:pt x="116242" y="7412"/>
                  </a:lnTo>
                  <a:lnTo>
                    <a:pt x="116310" y="7693"/>
                  </a:lnTo>
                  <a:lnTo>
                    <a:pt x="116379" y="8068"/>
                  </a:lnTo>
                  <a:lnTo>
                    <a:pt x="116413" y="8350"/>
                  </a:lnTo>
                  <a:lnTo>
                    <a:pt x="116481" y="8350"/>
                  </a:lnTo>
                  <a:lnTo>
                    <a:pt x="116549" y="8350"/>
                  </a:lnTo>
                  <a:lnTo>
                    <a:pt x="116549" y="8444"/>
                  </a:lnTo>
                  <a:lnTo>
                    <a:pt x="116584" y="8819"/>
                  </a:lnTo>
                  <a:lnTo>
                    <a:pt x="116584" y="9100"/>
                  </a:lnTo>
                  <a:lnTo>
                    <a:pt x="116584" y="9382"/>
                  </a:lnTo>
                  <a:lnTo>
                    <a:pt x="116549" y="9757"/>
                  </a:lnTo>
                  <a:lnTo>
                    <a:pt x="116549" y="9851"/>
                  </a:lnTo>
                  <a:lnTo>
                    <a:pt x="116481" y="10039"/>
                  </a:lnTo>
                  <a:lnTo>
                    <a:pt x="116413" y="10320"/>
                  </a:lnTo>
                  <a:lnTo>
                    <a:pt x="116379" y="10602"/>
                  </a:lnTo>
                  <a:lnTo>
                    <a:pt x="116379" y="10789"/>
                  </a:lnTo>
                  <a:lnTo>
                    <a:pt x="116379" y="10977"/>
                  </a:lnTo>
                  <a:lnTo>
                    <a:pt x="116379" y="11258"/>
                  </a:lnTo>
                  <a:lnTo>
                    <a:pt x="116379" y="11540"/>
                  </a:lnTo>
                  <a:lnTo>
                    <a:pt x="116310" y="11915"/>
                  </a:lnTo>
                  <a:lnTo>
                    <a:pt x="116310" y="11915"/>
                  </a:lnTo>
                  <a:lnTo>
                    <a:pt x="116242" y="11915"/>
                  </a:lnTo>
                  <a:lnTo>
                    <a:pt x="116242" y="12009"/>
                  </a:lnTo>
                  <a:lnTo>
                    <a:pt x="116208" y="12009"/>
                  </a:lnTo>
                  <a:lnTo>
                    <a:pt x="116140" y="12009"/>
                  </a:lnTo>
                  <a:lnTo>
                    <a:pt x="116071" y="12197"/>
                  </a:lnTo>
                  <a:lnTo>
                    <a:pt x="116071" y="12290"/>
                  </a:lnTo>
                  <a:lnTo>
                    <a:pt x="116071" y="12666"/>
                  </a:lnTo>
                  <a:lnTo>
                    <a:pt x="116071" y="13135"/>
                  </a:lnTo>
                  <a:lnTo>
                    <a:pt x="116071" y="13416"/>
                  </a:lnTo>
                  <a:lnTo>
                    <a:pt x="116140" y="13698"/>
                  </a:lnTo>
                  <a:lnTo>
                    <a:pt x="116140" y="13979"/>
                  </a:lnTo>
                  <a:lnTo>
                    <a:pt x="116071" y="14167"/>
                  </a:lnTo>
                  <a:lnTo>
                    <a:pt x="116037" y="14354"/>
                  </a:lnTo>
                  <a:lnTo>
                    <a:pt x="115969" y="14448"/>
                  </a:lnTo>
                  <a:lnTo>
                    <a:pt x="115969" y="14636"/>
                  </a:lnTo>
                  <a:lnTo>
                    <a:pt x="115900" y="14917"/>
                  </a:lnTo>
                  <a:lnTo>
                    <a:pt x="115900" y="15105"/>
                  </a:lnTo>
                  <a:lnTo>
                    <a:pt x="115900" y="15293"/>
                  </a:lnTo>
                  <a:lnTo>
                    <a:pt x="115900" y="16606"/>
                  </a:lnTo>
                  <a:lnTo>
                    <a:pt x="115866" y="16982"/>
                  </a:lnTo>
                  <a:lnTo>
                    <a:pt x="115866" y="17075"/>
                  </a:lnTo>
                  <a:lnTo>
                    <a:pt x="115798" y="17263"/>
                  </a:lnTo>
                  <a:lnTo>
                    <a:pt x="115695" y="17357"/>
                  </a:lnTo>
                  <a:lnTo>
                    <a:pt x="115593" y="17544"/>
                  </a:lnTo>
                  <a:lnTo>
                    <a:pt x="115525" y="17544"/>
                  </a:lnTo>
                  <a:lnTo>
                    <a:pt x="115456" y="17544"/>
                  </a:lnTo>
                  <a:lnTo>
                    <a:pt x="115354" y="17544"/>
                  </a:lnTo>
                  <a:lnTo>
                    <a:pt x="115286" y="17544"/>
                  </a:lnTo>
                  <a:lnTo>
                    <a:pt x="115251" y="17732"/>
                  </a:lnTo>
                  <a:lnTo>
                    <a:pt x="115183" y="17826"/>
                  </a:lnTo>
                  <a:lnTo>
                    <a:pt x="113953" y="17826"/>
                  </a:lnTo>
                  <a:lnTo>
                    <a:pt x="113851" y="18014"/>
                  </a:lnTo>
                  <a:lnTo>
                    <a:pt x="113919" y="18201"/>
                  </a:lnTo>
                  <a:lnTo>
                    <a:pt x="113919" y="18295"/>
                  </a:lnTo>
                  <a:lnTo>
                    <a:pt x="113919" y="18295"/>
                  </a:lnTo>
                  <a:lnTo>
                    <a:pt x="113919" y="18483"/>
                  </a:lnTo>
                  <a:lnTo>
                    <a:pt x="113953" y="18670"/>
                  </a:lnTo>
                  <a:lnTo>
                    <a:pt x="113919" y="18670"/>
                  </a:lnTo>
                  <a:lnTo>
                    <a:pt x="113919" y="18764"/>
                  </a:lnTo>
                  <a:lnTo>
                    <a:pt x="113919" y="18952"/>
                  </a:lnTo>
                  <a:lnTo>
                    <a:pt x="113919" y="19046"/>
                  </a:lnTo>
                  <a:lnTo>
                    <a:pt x="113919" y="19233"/>
                  </a:lnTo>
                  <a:lnTo>
                    <a:pt x="113783" y="19233"/>
                  </a:lnTo>
                  <a:lnTo>
                    <a:pt x="113680" y="19233"/>
                  </a:lnTo>
                  <a:lnTo>
                    <a:pt x="113578" y="19421"/>
                  </a:lnTo>
                  <a:lnTo>
                    <a:pt x="113578" y="19515"/>
                  </a:lnTo>
                  <a:lnTo>
                    <a:pt x="113509" y="19702"/>
                  </a:lnTo>
                  <a:lnTo>
                    <a:pt x="113509" y="19702"/>
                  </a:lnTo>
                  <a:lnTo>
                    <a:pt x="113441" y="19890"/>
                  </a:lnTo>
                  <a:lnTo>
                    <a:pt x="113407" y="19890"/>
                  </a:lnTo>
                  <a:lnTo>
                    <a:pt x="113304" y="19890"/>
                  </a:lnTo>
                  <a:lnTo>
                    <a:pt x="113236" y="19890"/>
                  </a:lnTo>
                  <a:lnTo>
                    <a:pt x="113168" y="19702"/>
                  </a:lnTo>
                  <a:lnTo>
                    <a:pt x="113134" y="19702"/>
                  </a:lnTo>
                  <a:lnTo>
                    <a:pt x="113134" y="19515"/>
                  </a:lnTo>
                  <a:lnTo>
                    <a:pt x="113134" y="19421"/>
                  </a:lnTo>
                  <a:lnTo>
                    <a:pt x="113065" y="19233"/>
                  </a:lnTo>
                  <a:lnTo>
                    <a:pt x="112997" y="19046"/>
                  </a:lnTo>
                  <a:lnTo>
                    <a:pt x="112997" y="19046"/>
                  </a:lnTo>
                  <a:lnTo>
                    <a:pt x="112963" y="19046"/>
                  </a:lnTo>
                  <a:lnTo>
                    <a:pt x="112894" y="19233"/>
                  </a:lnTo>
                  <a:lnTo>
                    <a:pt x="112894" y="19421"/>
                  </a:lnTo>
                  <a:lnTo>
                    <a:pt x="112894" y="19515"/>
                  </a:lnTo>
                  <a:lnTo>
                    <a:pt x="112894" y="19702"/>
                  </a:lnTo>
                  <a:lnTo>
                    <a:pt x="112826" y="19702"/>
                  </a:lnTo>
                  <a:lnTo>
                    <a:pt x="112792" y="19890"/>
                  </a:lnTo>
                  <a:lnTo>
                    <a:pt x="112724" y="19890"/>
                  </a:lnTo>
                  <a:lnTo>
                    <a:pt x="112690" y="19702"/>
                  </a:lnTo>
                  <a:lnTo>
                    <a:pt x="112553" y="19890"/>
                  </a:lnTo>
                  <a:lnTo>
                    <a:pt x="112519" y="19984"/>
                  </a:lnTo>
                  <a:lnTo>
                    <a:pt x="112450" y="19984"/>
                  </a:lnTo>
                  <a:lnTo>
                    <a:pt x="112382" y="20172"/>
                  </a:lnTo>
                  <a:lnTo>
                    <a:pt x="112348" y="20359"/>
                  </a:lnTo>
                  <a:lnTo>
                    <a:pt x="112280" y="20453"/>
                  </a:lnTo>
                  <a:lnTo>
                    <a:pt x="112280" y="20641"/>
                  </a:lnTo>
                  <a:lnTo>
                    <a:pt x="112177" y="20734"/>
                  </a:lnTo>
                  <a:lnTo>
                    <a:pt x="112075" y="20922"/>
                  </a:lnTo>
                  <a:lnTo>
                    <a:pt x="112006" y="21110"/>
                  </a:lnTo>
                  <a:lnTo>
                    <a:pt x="111904" y="21110"/>
                  </a:lnTo>
                  <a:lnTo>
                    <a:pt x="111733" y="21110"/>
                  </a:lnTo>
                  <a:lnTo>
                    <a:pt x="111733" y="19046"/>
                  </a:lnTo>
                  <a:lnTo>
                    <a:pt x="112211" y="19046"/>
                  </a:lnTo>
                  <a:lnTo>
                    <a:pt x="112348" y="19046"/>
                  </a:lnTo>
                  <a:lnTo>
                    <a:pt x="112450" y="18764"/>
                  </a:lnTo>
                  <a:lnTo>
                    <a:pt x="112553" y="18670"/>
                  </a:lnTo>
                  <a:lnTo>
                    <a:pt x="112690" y="18483"/>
                  </a:lnTo>
                  <a:lnTo>
                    <a:pt x="112792" y="18483"/>
                  </a:lnTo>
                  <a:lnTo>
                    <a:pt x="112894" y="18483"/>
                  </a:lnTo>
                  <a:lnTo>
                    <a:pt x="112963" y="18483"/>
                  </a:lnTo>
                  <a:lnTo>
                    <a:pt x="112997" y="18483"/>
                  </a:lnTo>
                  <a:lnTo>
                    <a:pt x="112997" y="18483"/>
                  </a:lnTo>
                  <a:lnTo>
                    <a:pt x="113065" y="18295"/>
                  </a:lnTo>
                  <a:lnTo>
                    <a:pt x="113065" y="18201"/>
                  </a:lnTo>
                  <a:lnTo>
                    <a:pt x="112997" y="18295"/>
                  </a:lnTo>
                  <a:lnTo>
                    <a:pt x="112963" y="18295"/>
                  </a:lnTo>
                  <a:lnTo>
                    <a:pt x="112826" y="18295"/>
                  </a:lnTo>
                  <a:lnTo>
                    <a:pt x="112792" y="18295"/>
                  </a:lnTo>
                  <a:lnTo>
                    <a:pt x="112690" y="18295"/>
                  </a:lnTo>
                  <a:lnTo>
                    <a:pt x="112621" y="18295"/>
                  </a:lnTo>
                  <a:lnTo>
                    <a:pt x="112553" y="18295"/>
                  </a:lnTo>
                  <a:lnTo>
                    <a:pt x="112519" y="18483"/>
                  </a:lnTo>
                  <a:lnTo>
                    <a:pt x="112450" y="18483"/>
                  </a:lnTo>
                  <a:lnTo>
                    <a:pt x="112348" y="18483"/>
                  </a:lnTo>
                  <a:lnTo>
                    <a:pt x="112211" y="18483"/>
                  </a:lnTo>
                  <a:lnTo>
                    <a:pt x="112177" y="18483"/>
                  </a:lnTo>
                  <a:lnTo>
                    <a:pt x="112109" y="18483"/>
                  </a:lnTo>
                  <a:lnTo>
                    <a:pt x="112075" y="18483"/>
                  </a:lnTo>
                  <a:lnTo>
                    <a:pt x="112006" y="18483"/>
                  </a:lnTo>
                  <a:lnTo>
                    <a:pt x="111904" y="18670"/>
                  </a:lnTo>
                  <a:lnTo>
                    <a:pt x="111767" y="18952"/>
                  </a:lnTo>
                  <a:lnTo>
                    <a:pt x="111665" y="19046"/>
                  </a:lnTo>
                  <a:lnTo>
                    <a:pt x="111596" y="19233"/>
                  </a:lnTo>
                  <a:lnTo>
                    <a:pt x="111562" y="19421"/>
                  </a:lnTo>
                  <a:lnTo>
                    <a:pt x="111460" y="19421"/>
                  </a:lnTo>
                  <a:lnTo>
                    <a:pt x="111323" y="19421"/>
                  </a:lnTo>
                  <a:lnTo>
                    <a:pt x="111221" y="19421"/>
                  </a:lnTo>
                  <a:lnTo>
                    <a:pt x="111152" y="19421"/>
                  </a:lnTo>
                  <a:lnTo>
                    <a:pt x="111118" y="19515"/>
                  </a:lnTo>
                  <a:lnTo>
                    <a:pt x="111050" y="19515"/>
                  </a:lnTo>
                  <a:lnTo>
                    <a:pt x="110982" y="19702"/>
                  </a:lnTo>
                  <a:lnTo>
                    <a:pt x="110982" y="19890"/>
                  </a:lnTo>
                  <a:lnTo>
                    <a:pt x="110982" y="19890"/>
                  </a:lnTo>
                  <a:lnTo>
                    <a:pt x="110982" y="19984"/>
                  </a:lnTo>
                  <a:lnTo>
                    <a:pt x="111118" y="19984"/>
                  </a:lnTo>
                  <a:lnTo>
                    <a:pt x="111221" y="19984"/>
                  </a:lnTo>
                  <a:lnTo>
                    <a:pt x="111289" y="19984"/>
                  </a:lnTo>
                  <a:lnTo>
                    <a:pt x="111323" y="19984"/>
                  </a:lnTo>
                  <a:lnTo>
                    <a:pt x="111323" y="20359"/>
                  </a:lnTo>
                  <a:lnTo>
                    <a:pt x="111323" y="20641"/>
                  </a:lnTo>
                  <a:lnTo>
                    <a:pt x="111323" y="20734"/>
                  </a:lnTo>
                  <a:lnTo>
                    <a:pt x="111323" y="20922"/>
                  </a:lnTo>
                  <a:lnTo>
                    <a:pt x="111391" y="21110"/>
                  </a:lnTo>
                  <a:lnTo>
                    <a:pt x="111391" y="21204"/>
                  </a:lnTo>
                  <a:lnTo>
                    <a:pt x="111460" y="21391"/>
                  </a:lnTo>
                  <a:lnTo>
                    <a:pt x="111460" y="21673"/>
                  </a:lnTo>
                  <a:lnTo>
                    <a:pt x="111460" y="21860"/>
                  </a:lnTo>
                  <a:lnTo>
                    <a:pt x="111391" y="22048"/>
                  </a:lnTo>
                  <a:lnTo>
                    <a:pt x="111323" y="22142"/>
                  </a:lnTo>
                  <a:lnTo>
                    <a:pt x="111289" y="22142"/>
                  </a:lnTo>
                  <a:lnTo>
                    <a:pt x="111152" y="22329"/>
                  </a:lnTo>
                  <a:lnTo>
                    <a:pt x="111118" y="22329"/>
                  </a:lnTo>
                  <a:lnTo>
                    <a:pt x="111050" y="22423"/>
                  </a:lnTo>
                  <a:lnTo>
                    <a:pt x="110982" y="22799"/>
                  </a:lnTo>
                  <a:lnTo>
                    <a:pt x="110982" y="23080"/>
                  </a:lnTo>
                  <a:lnTo>
                    <a:pt x="110982" y="23362"/>
                  </a:lnTo>
                  <a:lnTo>
                    <a:pt x="110982" y="23549"/>
                  </a:lnTo>
                  <a:lnTo>
                    <a:pt x="110982" y="23831"/>
                  </a:lnTo>
                  <a:lnTo>
                    <a:pt x="110777" y="23831"/>
                  </a:lnTo>
                  <a:lnTo>
                    <a:pt x="110674" y="23831"/>
                  </a:lnTo>
                  <a:lnTo>
                    <a:pt x="110538" y="23549"/>
                  </a:lnTo>
                  <a:lnTo>
                    <a:pt x="110503" y="23268"/>
                  </a:lnTo>
                  <a:lnTo>
                    <a:pt x="110503" y="22892"/>
                  </a:lnTo>
                  <a:lnTo>
                    <a:pt x="110538" y="22799"/>
                  </a:lnTo>
                  <a:lnTo>
                    <a:pt x="110538" y="22611"/>
                  </a:lnTo>
                  <a:lnTo>
                    <a:pt x="110606" y="22423"/>
                  </a:lnTo>
                  <a:lnTo>
                    <a:pt x="110674" y="22142"/>
                  </a:lnTo>
                  <a:lnTo>
                    <a:pt x="110708" y="22048"/>
                  </a:lnTo>
                  <a:lnTo>
                    <a:pt x="110708" y="21860"/>
                  </a:lnTo>
                  <a:lnTo>
                    <a:pt x="110777" y="21579"/>
                  </a:lnTo>
                  <a:lnTo>
                    <a:pt x="110777" y="21391"/>
                  </a:lnTo>
                  <a:lnTo>
                    <a:pt x="110777" y="21204"/>
                  </a:lnTo>
                  <a:lnTo>
                    <a:pt x="110777" y="21391"/>
                  </a:lnTo>
                  <a:lnTo>
                    <a:pt x="110674" y="21391"/>
                  </a:lnTo>
                  <a:lnTo>
                    <a:pt x="110538" y="21391"/>
                  </a:lnTo>
                  <a:lnTo>
                    <a:pt x="110367" y="21391"/>
                  </a:lnTo>
                  <a:lnTo>
                    <a:pt x="110264" y="21391"/>
                  </a:lnTo>
                  <a:lnTo>
                    <a:pt x="110230" y="21204"/>
                  </a:lnTo>
                  <a:lnTo>
                    <a:pt x="110162" y="21204"/>
                  </a:lnTo>
                  <a:lnTo>
                    <a:pt x="110162" y="20922"/>
                  </a:lnTo>
                  <a:lnTo>
                    <a:pt x="110230" y="20734"/>
                  </a:lnTo>
                  <a:lnTo>
                    <a:pt x="110230" y="20641"/>
                  </a:lnTo>
                  <a:lnTo>
                    <a:pt x="110264" y="20453"/>
                  </a:lnTo>
                  <a:lnTo>
                    <a:pt x="110264" y="20359"/>
                  </a:lnTo>
                  <a:lnTo>
                    <a:pt x="110264" y="20172"/>
                  </a:lnTo>
                  <a:lnTo>
                    <a:pt x="110333" y="19984"/>
                  </a:lnTo>
                  <a:lnTo>
                    <a:pt x="110367" y="19890"/>
                  </a:lnTo>
                  <a:lnTo>
                    <a:pt x="110435" y="19702"/>
                  </a:lnTo>
                  <a:lnTo>
                    <a:pt x="110538" y="19702"/>
                  </a:lnTo>
                  <a:lnTo>
                    <a:pt x="110674" y="19515"/>
                  </a:lnTo>
                  <a:lnTo>
                    <a:pt x="110777" y="19515"/>
                  </a:lnTo>
                  <a:lnTo>
                    <a:pt x="110777" y="19233"/>
                  </a:lnTo>
                  <a:lnTo>
                    <a:pt x="110708" y="18952"/>
                  </a:lnTo>
                  <a:lnTo>
                    <a:pt x="110777" y="18764"/>
                  </a:lnTo>
                  <a:lnTo>
                    <a:pt x="110777" y="18670"/>
                  </a:lnTo>
                  <a:lnTo>
                    <a:pt x="111289" y="18670"/>
                  </a:lnTo>
                  <a:lnTo>
                    <a:pt x="111289" y="18295"/>
                  </a:lnTo>
                  <a:lnTo>
                    <a:pt x="111289" y="18014"/>
                  </a:lnTo>
                  <a:lnTo>
                    <a:pt x="111289" y="17732"/>
                  </a:lnTo>
                  <a:lnTo>
                    <a:pt x="111289" y="17544"/>
                  </a:lnTo>
                  <a:lnTo>
                    <a:pt x="111323" y="17357"/>
                  </a:lnTo>
                  <a:lnTo>
                    <a:pt x="111323" y="17263"/>
                  </a:lnTo>
                  <a:lnTo>
                    <a:pt x="111460" y="17075"/>
                  </a:lnTo>
                  <a:lnTo>
                    <a:pt x="111494" y="16982"/>
                  </a:lnTo>
                  <a:lnTo>
                    <a:pt x="111596" y="16982"/>
                  </a:lnTo>
                  <a:lnTo>
                    <a:pt x="111733" y="16982"/>
                  </a:lnTo>
                  <a:lnTo>
                    <a:pt x="111767" y="16982"/>
                  </a:lnTo>
                  <a:lnTo>
                    <a:pt x="111836" y="16794"/>
                  </a:lnTo>
                  <a:lnTo>
                    <a:pt x="111904" y="16794"/>
                  </a:lnTo>
                  <a:lnTo>
                    <a:pt x="111938" y="16606"/>
                  </a:lnTo>
                  <a:lnTo>
                    <a:pt x="112075" y="16606"/>
                  </a:lnTo>
                  <a:lnTo>
                    <a:pt x="112211" y="16606"/>
                  </a:lnTo>
                  <a:lnTo>
                    <a:pt x="112382" y="16606"/>
                  </a:lnTo>
                  <a:lnTo>
                    <a:pt x="112519" y="16794"/>
                  </a:lnTo>
                  <a:lnTo>
                    <a:pt x="112621" y="16794"/>
                  </a:lnTo>
                  <a:lnTo>
                    <a:pt x="112690" y="16794"/>
                  </a:lnTo>
                  <a:lnTo>
                    <a:pt x="112724" y="16606"/>
                  </a:lnTo>
                  <a:lnTo>
                    <a:pt x="112792" y="16512"/>
                  </a:lnTo>
                  <a:lnTo>
                    <a:pt x="112792" y="16325"/>
                  </a:lnTo>
                  <a:lnTo>
                    <a:pt x="112826" y="16043"/>
                  </a:lnTo>
                  <a:lnTo>
                    <a:pt x="112894" y="16137"/>
                  </a:lnTo>
                  <a:lnTo>
                    <a:pt x="112963" y="16137"/>
                  </a:lnTo>
                  <a:lnTo>
                    <a:pt x="112997" y="16325"/>
                  </a:lnTo>
                  <a:lnTo>
                    <a:pt x="113065" y="16325"/>
                  </a:lnTo>
                  <a:lnTo>
                    <a:pt x="113065" y="16512"/>
                  </a:lnTo>
                  <a:lnTo>
                    <a:pt x="113065" y="16606"/>
                  </a:lnTo>
                  <a:lnTo>
                    <a:pt x="113065" y="16606"/>
                  </a:lnTo>
                  <a:lnTo>
                    <a:pt x="113134" y="16794"/>
                  </a:lnTo>
                  <a:lnTo>
                    <a:pt x="113168" y="16794"/>
                  </a:lnTo>
                  <a:lnTo>
                    <a:pt x="113407" y="16794"/>
                  </a:lnTo>
                  <a:lnTo>
                    <a:pt x="113407" y="15105"/>
                  </a:lnTo>
                  <a:lnTo>
                    <a:pt x="113509" y="15105"/>
                  </a:lnTo>
                  <a:lnTo>
                    <a:pt x="113612" y="15105"/>
                  </a:lnTo>
                  <a:lnTo>
                    <a:pt x="113680" y="15105"/>
                  </a:lnTo>
                  <a:lnTo>
                    <a:pt x="113748" y="14917"/>
                  </a:lnTo>
                  <a:lnTo>
                    <a:pt x="113748" y="14636"/>
                  </a:lnTo>
                  <a:lnTo>
                    <a:pt x="113748" y="14354"/>
                  </a:lnTo>
                  <a:lnTo>
                    <a:pt x="113748" y="14167"/>
                  </a:lnTo>
                  <a:lnTo>
                    <a:pt x="113748" y="13979"/>
                  </a:lnTo>
                  <a:lnTo>
                    <a:pt x="113783" y="13885"/>
                  </a:lnTo>
                  <a:lnTo>
                    <a:pt x="113851" y="13698"/>
                  </a:lnTo>
                  <a:lnTo>
                    <a:pt x="113953" y="13885"/>
                  </a:lnTo>
                  <a:lnTo>
                    <a:pt x="113919" y="14167"/>
                  </a:lnTo>
                  <a:lnTo>
                    <a:pt x="113919" y="14354"/>
                  </a:lnTo>
                  <a:lnTo>
                    <a:pt x="113953" y="14448"/>
                  </a:lnTo>
                  <a:lnTo>
                    <a:pt x="113953" y="14636"/>
                  </a:lnTo>
                  <a:lnTo>
                    <a:pt x="114022" y="14824"/>
                  </a:lnTo>
                  <a:lnTo>
                    <a:pt x="114022" y="14824"/>
                  </a:lnTo>
                  <a:lnTo>
                    <a:pt x="114056" y="14824"/>
                  </a:lnTo>
                  <a:lnTo>
                    <a:pt x="114192" y="14824"/>
                  </a:lnTo>
                  <a:lnTo>
                    <a:pt x="114192" y="13604"/>
                  </a:lnTo>
                  <a:lnTo>
                    <a:pt x="114568" y="13604"/>
                  </a:lnTo>
                  <a:lnTo>
                    <a:pt x="114568" y="13229"/>
                  </a:lnTo>
                  <a:lnTo>
                    <a:pt x="114637" y="12947"/>
                  </a:lnTo>
                  <a:lnTo>
                    <a:pt x="114637" y="12759"/>
                  </a:lnTo>
                  <a:lnTo>
                    <a:pt x="114637" y="12666"/>
                  </a:lnTo>
                  <a:lnTo>
                    <a:pt x="114671" y="12666"/>
                  </a:lnTo>
                  <a:lnTo>
                    <a:pt x="114671" y="12666"/>
                  </a:lnTo>
                  <a:lnTo>
                    <a:pt x="114739" y="12478"/>
                  </a:lnTo>
                  <a:lnTo>
                    <a:pt x="114739" y="12759"/>
                  </a:lnTo>
                  <a:lnTo>
                    <a:pt x="114739" y="13135"/>
                  </a:lnTo>
                  <a:lnTo>
                    <a:pt x="114739" y="13229"/>
                  </a:lnTo>
                  <a:lnTo>
                    <a:pt x="114671" y="13229"/>
                  </a:lnTo>
                  <a:lnTo>
                    <a:pt x="114671" y="13416"/>
                  </a:lnTo>
                  <a:lnTo>
                    <a:pt x="114671" y="13604"/>
                  </a:lnTo>
                  <a:lnTo>
                    <a:pt x="114739" y="13698"/>
                  </a:lnTo>
                  <a:lnTo>
                    <a:pt x="114807" y="13416"/>
                  </a:lnTo>
                  <a:lnTo>
                    <a:pt x="114842" y="13229"/>
                  </a:lnTo>
                  <a:lnTo>
                    <a:pt x="114978" y="13135"/>
                  </a:lnTo>
                  <a:lnTo>
                    <a:pt x="115012" y="12759"/>
                  </a:lnTo>
                  <a:lnTo>
                    <a:pt x="115081" y="12478"/>
                  </a:lnTo>
                  <a:lnTo>
                    <a:pt x="115149" y="12197"/>
                  </a:lnTo>
                  <a:lnTo>
                    <a:pt x="115183" y="12009"/>
                  </a:lnTo>
                  <a:lnTo>
                    <a:pt x="115251" y="12009"/>
                  </a:lnTo>
                  <a:lnTo>
                    <a:pt x="115286" y="12009"/>
                  </a:lnTo>
                  <a:lnTo>
                    <a:pt x="115354" y="12009"/>
                  </a:lnTo>
                  <a:lnTo>
                    <a:pt x="115422" y="11915"/>
                  </a:lnTo>
                  <a:lnTo>
                    <a:pt x="115456" y="11915"/>
                  </a:lnTo>
                  <a:lnTo>
                    <a:pt x="115456" y="11727"/>
                  </a:lnTo>
                  <a:lnTo>
                    <a:pt x="115456" y="11540"/>
                  </a:lnTo>
                  <a:lnTo>
                    <a:pt x="115456" y="11258"/>
                  </a:lnTo>
                  <a:lnTo>
                    <a:pt x="115456" y="10789"/>
                  </a:lnTo>
                  <a:lnTo>
                    <a:pt x="115456" y="9851"/>
                  </a:lnTo>
                  <a:lnTo>
                    <a:pt x="115456" y="9757"/>
                  </a:lnTo>
                  <a:lnTo>
                    <a:pt x="115456" y="9569"/>
                  </a:lnTo>
                  <a:lnTo>
                    <a:pt x="115456" y="9382"/>
                  </a:lnTo>
                  <a:lnTo>
                    <a:pt x="115456" y="9288"/>
                  </a:lnTo>
                  <a:lnTo>
                    <a:pt x="115456" y="9288"/>
                  </a:lnTo>
                  <a:lnTo>
                    <a:pt x="115525" y="9100"/>
                  </a:lnTo>
                  <a:lnTo>
                    <a:pt x="115525" y="8913"/>
                  </a:lnTo>
                  <a:lnTo>
                    <a:pt x="115525" y="8819"/>
                  </a:lnTo>
                  <a:lnTo>
                    <a:pt x="115525" y="8631"/>
                  </a:lnTo>
                  <a:lnTo>
                    <a:pt x="115525" y="8350"/>
                  </a:lnTo>
                  <a:lnTo>
                    <a:pt x="115525" y="8068"/>
                  </a:lnTo>
                  <a:lnTo>
                    <a:pt x="115525" y="7693"/>
                  </a:lnTo>
                  <a:lnTo>
                    <a:pt x="115969" y="7693"/>
                  </a:lnTo>
                  <a:lnTo>
                    <a:pt x="115969" y="6942"/>
                  </a:lnTo>
                  <a:lnTo>
                    <a:pt x="115900" y="6942"/>
                  </a:lnTo>
                  <a:lnTo>
                    <a:pt x="115866" y="7130"/>
                  </a:lnTo>
                  <a:lnTo>
                    <a:pt x="115798" y="7130"/>
                  </a:lnTo>
                  <a:lnTo>
                    <a:pt x="115764" y="7130"/>
                  </a:lnTo>
                  <a:lnTo>
                    <a:pt x="115695" y="7130"/>
                  </a:lnTo>
                  <a:lnTo>
                    <a:pt x="115627" y="6942"/>
                  </a:lnTo>
                  <a:lnTo>
                    <a:pt x="115627" y="6755"/>
                  </a:lnTo>
                  <a:lnTo>
                    <a:pt x="115627" y="6661"/>
                  </a:lnTo>
                  <a:lnTo>
                    <a:pt x="115593" y="6473"/>
                  </a:lnTo>
                  <a:lnTo>
                    <a:pt x="115525" y="6379"/>
                  </a:lnTo>
                  <a:lnTo>
                    <a:pt x="115456" y="6379"/>
                  </a:lnTo>
                  <a:lnTo>
                    <a:pt x="115422" y="6192"/>
                  </a:lnTo>
                  <a:lnTo>
                    <a:pt x="115354" y="6004"/>
                  </a:lnTo>
                  <a:lnTo>
                    <a:pt x="115354" y="5723"/>
                  </a:lnTo>
                  <a:lnTo>
                    <a:pt x="115354" y="5441"/>
                  </a:lnTo>
                  <a:lnTo>
                    <a:pt x="115422" y="5254"/>
                  </a:lnTo>
                  <a:lnTo>
                    <a:pt x="115525" y="4972"/>
                  </a:lnTo>
                  <a:lnTo>
                    <a:pt x="115525" y="4784"/>
                  </a:lnTo>
                  <a:lnTo>
                    <a:pt x="115593" y="4691"/>
                  </a:lnTo>
                  <a:lnTo>
                    <a:pt x="115627" y="4691"/>
                  </a:lnTo>
                  <a:lnTo>
                    <a:pt x="115695" y="4691"/>
                  </a:lnTo>
                  <a:lnTo>
                    <a:pt x="115695" y="4691"/>
                  </a:lnTo>
                  <a:lnTo>
                    <a:pt x="115695" y="4503"/>
                  </a:lnTo>
                  <a:lnTo>
                    <a:pt x="115695" y="4503"/>
                  </a:lnTo>
                  <a:lnTo>
                    <a:pt x="115798" y="4034"/>
                  </a:lnTo>
                  <a:lnTo>
                    <a:pt x="115866" y="4315"/>
                  </a:lnTo>
                  <a:lnTo>
                    <a:pt x="115866" y="4503"/>
                  </a:lnTo>
                  <a:lnTo>
                    <a:pt x="115900" y="4691"/>
                  </a:lnTo>
                  <a:lnTo>
                    <a:pt x="115969" y="4691"/>
                  </a:lnTo>
                  <a:lnTo>
                    <a:pt x="115969" y="4691"/>
                  </a:lnTo>
                  <a:lnTo>
                    <a:pt x="116037" y="4503"/>
                  </a:lnTo>
                  <a:lnTo>
                    <a:pt x="116071" y="4503"/>
                  </a:lnTo>
                  <a:lnTo>
                    <a:pt x="116071" y="4222"/>
                  </a:lnTo>
                  <a:lnTo>
                    <a:pt x="116071" y="3846"/>
                  </a:lnTo>
                  <a:lnTo>
                    <a:pt x="116071" y="3565"/>
                  </a:lnTo>
                  <a:lnTo>
                    <a:pt x="116140" y="3377"/>
                  </a:lnTo>
                  <a:lnTo>
                    <a:pt x="116208" y="3283"/>
                  </a:lnTo>
                  <a:lnTo>
                    <a:pt x="116242" y="3283"/>
                  </a:lnTo>
                  <a:lnTo>
                    <a:pt x="116242" y="3096"/>
                  </a:lnTo>
                  <a:lnTo>
                    <a:pt x="116310" y="3002"/>
                  </a:lnTo>
                  <a:lnTo>
                    <a:pt x="116310" y="2814"/>
                  </a:lnTo>
                  <a:lnTo>
                    <a:pt x="116379" y="2814"/>
                  </a:lnTo>
                  <a:lnTo>
                    <a:pt x="116413" y="2814"/>
                  </a:lnTo>
                  <a:lnTo>
                    <a:pt x="116413" y="2627"/>
                  </a:lnTo>
                  <a:lnTo>
                    <a:pt x="116413" y="2533"/>
                  </a:lnTo>
                  <a:lnTo>
                    <a:pt x="116413" y="2345"/>
                  </a:lnTo>
                  <a:lnTo>
                    <a:pt x="116481" y="2157"/>
                  </a:lnTo>
                  <a:lnTo>
                    <a:pt x="116481" y="2064"/>
                  </a:lnTo>
                  <a:lnTo>
                    <a:pt x="116481" y="1688"/>
                  </a:lnTo>
                  <a:lnTo>
                    <a:pt x="116413" y="1407"/>
                  </a:lnTo>
                  <a:lnTo>
                    <a:pt x="116413" y="1313"/>
                  </a:lnTo>
                  <a:lnTo>
                    <a:pt x="116413" y="1125"/>
                  </a:lnTo>
                  <a:lnTo>
                    <a:pt x="116413" y="844"/>
                  </a:lnTo>
                  <a:lnTo>
                    <a:pt x="116413" y="469"/>
                  </a:lnTo>
                  <a:lnTo>
                    <a:pt x="116413" y="375"/>
                  </a:lnTo>
                  <a:lnTo>
                    <a:pt x="116481" y="375"/>
                  </a:lnTo>
                  <a:lnTo>
                    <a:pt x="116481" y="187"/>
                  </a:lnTo>
                  <a:lnTo>
                    <a:pt x="116549" y="375"/>
                  </a:lnTo>
                  <a:lnTo>
                    <a:pt x="116584" y="469"/>
                  </a:lnTo>
                  <a:lnTo>
                    <a:pt x="116686" y="469"/>
                  </a:lnTo>
                  <a:lnTo>
                    <a:pt x="116823" y="469"/>
                  </a:lnTo>
                  <a:lnTo>
                    <a:pt x="116994" y="656"/>
                  </a:lnTo>
                  <a:lnTo>
                    <a:pt x="116994" y="656"/>
                  </a:lnTo>
                  <a:lnTo>
                    <a:pt x="117028" y="844"/>
                  </a:lnTo>
                  <a:lnTo>
                    <a:pt x="117164" y="938"/>
                  </a:lnTo>
                  <a:lnTo>
                    <a:pt x="117198" y="1313"/>
                  </a:lnTo>
                  <a:lnTo>
                    <a:pt x="117267" y="1407"/>
                  </a:lnTo>
                  <a:lnTo>
                    <a:pt x="117301" y="1594"/>
                  </a:lnTo>
                  <a:lnTo>
                    <a:pt x="117369" y="1688"/>
                  </a:lnTo>
                  <a:lnTo>
                    <a:pt x="117472" y="1876"/>
                  </a:lnTo>
                  <a:lnTo>
                    <a:pt x="117608" y="2064"/>
                  </a:lnTo>
                  <a:lnTo>
                    <a:pt x="117779" y="2345"/>
                  </a:lnTo>
                  <a:lnTo>
                    <a:pt x="117882" y="2345"/>
                  </a:lnTo>
                  <a:lnTo>
                    <a:pt x="117916" y="2533"/>
                  </a:lnTo>
                  <a:lnTo>
                    <a:pt x="118052" y="2345"/>
                  </a:lnTo>
                  <a:lnTo>
                    <a:pt x="118087" y="2345"/>
                  </a:lnTo>
                  <a:lnTo>
                    <a:pt x="118155" y="2157"/>
                  </a:lnTo>
                  <a:lnTo>
                    <a:pt x="118223" y="2157"/>
                  </a:lnTo>
                  <a:lnTo>
                    <a:pt x="118326" y="2064"/>
                  </a:lnTo>
                  <a:lnTo>
                    <a:pt x="118394" y="1876"/>
                  </a:lnTo>
                  <a:lnTo>
                    <a:pt x="118394" y="1688"/>
                  </a:lnTo>
                  <a:lnTo>
                    <a:pt x="118394" y="1688"/>
                  </a:lnTo>
                  <a:lnTo>
                    <a:pt x="118497" y="1594"/>
                  </a:lnTo>
                  <a:lnTo>
                    <a:pt x="118531" y="1688"/>
                  </a:lnTo>
                  <a:lnTo>
                    <a:pt x="118599" y="1688"/>
                  </a:lnTo>
                  <a:lnTo>
                    <a:pt x="118701" y="1688"/>
                  </a:lnTo>
                  <a:lnTo>
                    <a:pt x="118770" y="1594"/>
                  </a:lnTo>
                  <a:lnTo>
                    <a:pt x="118838" y="1594"/>
                  </a:lnTo>
                  <a:lnTo>
                    <a:pt x="118941" y="1594"/>
                  </a:lnTo>
                  <a:lnTo>
                    <a:pt x="119043" y="1594"/>
                  </a:lnTo>
                  <a:lnTo>
                    <a:pt x="119146" y="1594"/>
                  </a:lnTo>
                  <a:lnTo>
                    <a:pt x="119282" y="1594"/>
                  </a:lnTo>
                  <a:lnTo>
                    <a:pt x="119316" y="1407"/>
                  </a:lnTo>
                  <a:lnTo>
                    <a:pt x="119385" y="1313"/>
                  </a:lnTo>
                  <a:lnTo>
                    <a:pt x="119487" y="1125"/>
                  </a:lnTo>
                  <a:lnTo>
                    <a:pt x="119555" y="1125"/>
                  </a:lnTo>
                  <a:lnTo>
                    <a:pt x="119624" y="938"/>
                  </a:lnTo>
                  <a:lnTo>
                    <a:pt x="119624" y="844"/>
                  </a:lnTo>
                  <a:lnTo>
                    <a:pt x="119658" y="656"/>
                  </a:lnTo>
                  <a:lnTo>
                    <a:pt x="119658" y="469"/>
                  </a:lnTo>
                  <a:lnTo>
                    <a:pt x="119658" y="469"/>
                  </a:lnTo>
                  <a:lnTo>
                    <a:pt x="119760" y="187"/>
                  </a:lnTo>
                  <a:lnTo>
                    <a:pt x="119897" y="0"/>
                  </a:lnTo>
                  <a:lnTo>
                    <a:pt x="11993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3" name="Google Shape;813;p76"/>
            <p:cNvSpPr/>
            <p:nvPr/>
          </p:nvSpPr>
          <p:spPr>
            <a:xfrm>
              <a:off x="1808163" y="1851025"/>
              <a:ext cx="8572500" cy="2020800"/>
            </a:xfrm>
            <a:custGeom>
              <a:rect b="b" l="l" r="r" t="t"/>
              <a:pathLst>
                <a:path extrusionOk="0" h="120000" w="120000">
                  <a:moveTo>
                    <a:pt x="106400" y="59858"/>
                  </a:moveTo>
                  <a:lnTo>
                    <a:pt x="106422" y="59858"/>
                  </a:lnTo>
                  <a:lnTo>
                    <a:pt x="106400" y="60141"/>
                  </a:lnTo>
                  <a:lnTo>
                    <a:pt x="106333" y="60424"/>
                  </a:lnTo>
                  <a:lnTo>
                    <a:pt x="106333" y="60612"/>
                  </a:lnTo>
                  <a:lnTo>
                    <a:pt x="106333" y="60801"/>
                  </a:lnTo>
                  <a:lnTo>
                    <a:pt x="106288" y="60895"/>
                  </a:lnTo>
                  <a:lnTo>
                    <a:pt x="106244" y="60895"/>
                  </a:lnTo>
                  <a:lnTo>
                    <a:pt x="106222" y="60895"/>
                  </a:lnTo>
                  <a:lnTo>
                    <a:pt x="106133" y="60801"/>
                  </a:lnTo>
                  <a:lnTo>
                    <a:pt x="106066" y="60612"/>
                  </a:lnTo>
                  <a:lnTo>
                    <a:pt x="106133" y="60424"/>
                  </a:lnTo>
                  <a:lnTo>
                    <a:pt x="106177" y="60329"/>
                  </a:lnTo>
                  <a:lnTo>
                    <a:pt x="106222" y="60141"/>
                  </a:lnTo>
                  <a:lnTo>
                    <a:pt x="106288" y="59952"/>
                  </a:lnTo>
                  <a:lnTo>
                    <a:pt x="106333" y="59952"/>
                  </a:lnTo>
                  <a:lnTo>
                    <a:pt x="106355" y="59858"/>
                  </a:lnTo>
                  <a:lnTo>
                    <a:pt x="106400" y="59858"/>
                  </a:lnTo>
                  <a:close/>
                  <a:moveTo>
                    <a:pt x="34844" y="52882"/>
                  </a:moveTo>
                  <a:lnTo>
                    <a:pt x="34888" y="52882"/>
                  </a:lnTo>
                  <a:lnTo>
                    <a:pt x="34911" y="53071"/>
                  </a:lnTo>
                  <a:lnTo>
                    <a:pt x="34955" y="53165"/>
                  </a:lnTo>
                  <a:lnTo>
                    <a:pt x="35022" y="53542"/>
                  </a:lnTo>
                  <a:lnTo>
                    <a:pt x="35111" y="53637"/>
                  </a:lnTo>
                  <a:lnTo>
                    <a:pt x="35177" y="53825"/>
                  </a:lnTo>
                  <a:lnTo>
                    <a:pt x="35200" y="53825"/>
                  </a:lnTo>
                  <a:lnTo>
                    <a:pt x="35288" y="53825"/>
                  </a:lnTo>
                  <a:lnTo>
                    <a:pt x="35355" y="53825"/>
                  </a:lnTo>
                  <a:lnTo>
                    <a:pt x="35400" y="54014"/>
                  </a:lnTo>
                  <a:lnTo>
                    <a:pt x="35422" y="54108"/>
                  </a:lnTo>
                  <a:lnTo>
                    <a:pt x="35400" y="54296"/>
                  </a:lnTo>
                  <a:lnTo>
                    <a:pt x="35355" y="54391"/>
                  </a:lnTo>
                  <a:lnTo>
                    <a:pt x="35311" y="54768"/>
                  </a:lnTo>
                  <a:lnTo>
                    <a:pt x="35288" y="54862"/>
                  </a:lnTo>
                  <a:lnTo>
                    <a:pt x="35244" y="55051"/>
                  </a:lnTo>
                  <a:lnTo>
                    <a:pt x="35200" y="55051"/>
                  </a:lnTo>
                  <a:lnTo>
                    <a:pt x="35133" y="55051"/>
                  </a:lnTo>
                  <a:lnTo>
                    <a:pt x="35066" y="54862"/>
                  </a:lnTo>
                  <a:lnTo>
                    <a:pt x="35022" y="54768"/>
                  </a:lnTo>
                  <a:lnTo>
                    <a:pt x="35000" y="54391"/>
                  </a:lnTo>
                  <a:lnTo>
                    <a:pt x="34844" y="54108"/>
                  </a:lnTo>
                  <a:lnTo>
                    <a:pt x="34800" y="53825"/>
                  </a:lnTo>
                  <a:lnTo>
                    <a:pt x="34777" y="53637"/>
                  </a:lnTo>
                  <a:lnTo>
                    <a:pt x="34733" y="53542"/>
                  </a:lnTo>
                  <a:lnTo>
                    <a:pt x="34666" y="53354"/>
                  </a:lnTo>
                  <a:lnTo>
                    <a:pt x="34600" y="53165"/>
                  </a:lnTo>
                  <a:lnTo>
                    <a:pt x="34733" y="52882"/>
                  </a:lnTo>
                  <a:lnTo>
                    <a:pt x="34777" y="52882"/>
                  </a:lnTo>
                  <a:lnTo>
                    <a:pt x="34844" y="52882"/>
                  </a:lnTo>
                  <a:close/>
                  <a:moveTo>
                    <a:pt x="108133" y="51846"/>
                  </a:moveTo>
                  <a:lnTo>
                    <a:pt x="108222" y="51940"/>
                  </a:lnTo>
                  <a:lnTo>
                    <a:pt x="108222" y="52128"/>
                  </a:lnTo>
                  <a:lnTo>
                    <a:pt x="108222" y="52317"/>
                  </a:lnTo>
                  <a:lnTo>
                    <a:pt x="108222" y="52317"/>
                  </a:lnTo>
                  <a:lnTo>
                    <a:pt x="108177" y="52411"/>
                  </a:lnTo>
                  <a:lnTo>
                    <a:pt x="108177" y="52600"/>
                  </a:lnTo>
                  <a:lnTo>
                    <a:pt x="108177" y="52694"/>
                  </a:lnTo>
                  <a:lnTo>
                    <a:pt x="108133" y="52882"/>
                  </a:lnTo>
                  <a:lnTo>
                    <a:pt x="108111" y="52882"/>
                  </a:lnTo>
                  <a:lnTo>
                    <a:pt x="108111" y="52882"/>
                  </a:lnTo>
                  <a:lnTo>
                    <a:pt x="108066" y="53071"/>
                  </a:lnTo>
                  <a:lnTo>
                    <a:pt x="108022" y="53165"/>
                  </a:lnTo>
                  <a:lnTo>
                    <a:pt x="108022" y="53354"/>
                  </a:lnTo>
                  <a:lnTo>
                    <a:pt x="108000" y="53637"/>
                  </a:lnTo>
                  <a:lnTo>
                    <a:pt x="107955" y="53637"/>
                  </a:lnTo>
                  <a:lnTo>
                    <a:pt x="107933" y="53637"/>
                  </a:lnTo>
                  <a:lnTo>
                    <a:pt x="107955" y="53354"/>
                  </a:lnTo>
                  <a:lnTo>
                    <a:pt x="108000" y="53165"/>
                  </a:lnTo>
                  <a:lnTo>
                    <a:pt x="108022" y="53071"/>
                  </a:lnTo>
                  <a:lnTo>
                    <a:pt x="108022" y="52882"/>
                  </a:lnTo>
                  <a:lnTo>
                    <a:pt x="108022" y="52694"/>
                  </a:lnTo>
                  <a:lnTo>
                    <a:pt x="108022" y="52600"/>
                  </a:lnTo>
                  <a:lnTo>
                    <a:pt x="108066" y="52411"/>
                  </a:lnTo>
                  <a:lnTo>
                    <a:pt x="108111" y="52317"/>
                  </a:lnTo>
                  <a:lnTo>
                    <a:pt x="108133" y="51940"/>
                  </a:lnTo>
                  <a:lnTo>
                    <a:pt x="108133" y="51846"/>
                  </a:lnTo>
                  <a:close/>
                  <a:moveTo>
                    <a:pt x="37355" y="50714"/>
                  </a:moveTo>
                  <a:lnTo>
                    <a:pt x="37422" y="50714"/>
                  </a:lnTo>
                  <a:lnTo>
                    <a:pt x="37466" y="50714"/>
                  </a:lnTo>
                  <a:lnTo>
                    <a:pt x="37511" y="50997"/>
                  </a:lnTo>
                  <a:lnTo>
                    <a:pt x="37511" y="51186"/>
                  </a:lnTo>
                  <a:lnTo>
                    <a:pt x="37533" y="51374"/>
                  </a:lnTo>
                  <a:lnTo>
                    <a:pt x="37533" y="51657"/>
                  </a:lnTo>
                  <a:lnTo>
                    <a:pt x="37511" y="51940"/>
                  </a:lnTo>
                  <a:lnTo>
                    <a:pt x="37466" y="52128"/>
                  </a:lnTo>
                  <a:lnTo>
                    <a:pt x="37422" y="52128"/>
                  </a:lnTo>
                  <a:lnTo>
                    <a:pt x="37400" y="52128"/>
                  </a:lnTo>
                  <a:lnTo>
                    <a:pt x="37355" y="52317"/>
                  </a:lnTo>
                  <a:lnTo>
                    <a:pt x="37311" y="52600"/>
                  </a:lnTo>
                  <a:lnTo>
                    <a:pt x="37288" y="53071"/>
                  </a:lnTo>
                  <a:lnTo>
                    <a:pt x="37244" y="53542"/>
                  </a:lnTo>
                  <a:lnTo>
                    <a:pt x="37311" y="53542"/>
                  </a:lnTo>
                  <a:lnTo>
                    <a:pt x="37355" y="53637"/>
                  </a:lnTo>
                  <a:lnTo>
                    <a:pt x="37400" y="53825"/>
                  </a:lnTo>
                  <a:lnTo>
                    <a:pt x="37466" y="53825"/>
                  </a:lnTo>
                  <a:lnTo>
                    <a:pt x="37533" y="53825"/>
                  </a:lnTo>
                  <a:lnTo>
                    <a:pt x="37622" y="53825"/>
                  </a:lnTo>
                  <a:lnTo>
                    <a:pt x="37688" y="54014"/>
                  </a:lnTo>
                  <a:lnTo>
                    <a:pt x="37711" y="54108"/>
                  </a:lnTo>
                  <a:lnTo>
                    <a:pt x="37755" y="54296"/>
                  </a:lnTo>
                  <a:lnTo>
                    <a:pt x="37822" y="54391"/>
                  </a:lnTo>
                  <a:lnTo>
                    <a:pt x="37933" y="54862"/>
                  </a:lnTo>
                  <a:lnTo>
                    <a:pt x="38088" y="55239"/>
                  </a:lnTo>
                  <a:lnTo>
                    <a:pt x="38155" y="55239"/>
                  </a:lnTo>
                  <a:lnTo>
                    <a:pt x="38222" y="55239"/>
                  </a:lnTo>
                  <a:lnTo>
                    <a:pt x="38266" y="55805"/>
                  </a:lnTo>
                  <a:lnTo>
                    <a:pt x="38222" y="56087"/>
                  </a:lnTo>
                  <a:lnTo>
                    <a:pt x="38200" y="56465"/>
                  </a:lnTo>
                  <a:lnTo>
                    <a:pt x="38155" y="56747"/>
                  </a:lnTo>
                  <a:lnTo>
                    <a:pt x="38111" y="57030"/>
                  </a:lnTo>
                  <a:lnTo>
                    <a:pt x="38111" y="57219"/>
                  </a:lnTo>
                  <a:lnTo>
                    <a:pt x="38155" y="57407"/>
                  </a:lnTo>
                  <a:lnTo>
                    <a:pt x="38155" y="57690"/>
                  </a:lnTo>
                  <a:lnTo>
                    <a:pt x="38155" y="57973"/>
                  </a:lnTo>
                  <a:lnTo>
                    <a:pt x="38155" y="58444"/>
                  </a:lnTo>
                  <a:lnTo>
                    <a:pt x="38155" y="58727"/>
                  </a:lnTo>
                  <a:lnTo>
                    <a:pt x="38155" y="58915"/>
                  </a:lnTo>
                  <a:lnTo>
                    <a:pt x="38111" y="59104"/>
                  </a:lnTo>
                  <a:lnTo>
                    <a:pt x="38044" y="59104"/>
                  </a:lnTo>
                  <a:lnTo>
                    <a:pt x="38022" y="59198"/>
                  </a:lnTo>
                  <a:lnTo>
                    <a:pt x="37911" y="59104"/>
                  </a:lnTo>
                  <a:lnTo>
                    <a:pt x="37822" y="58727"/>
                  </a:lnTo>
                  <a:lnTo>
                    <a:pt x="37755" y="58256"/>
                  </a:lnTo>
                  <a:lnTo>
                    <a:pt x="37688" y="58161"/>
                  </a:lnTo>
                  <a:lnTo>
                    <a:pt x="37644" y="57784"/>
                  </a:lnTo>
                  <a:lnTo>
                    <a:pt x="37577" y="57690"/>
                  </a:lnTo>
                  <a:lnTo>
                    <a:pt x="37533" y="57501"/>
                  </a:lnTo>
                  <a:lnTo>
                    <a:pt x="37466" y="57501"/>
                  </a:lnTo>
                  <a:lnTo>
                    <a:pt x="36444" y="57501"/>
                  </a:lnTo>
                  <a:lnTo>
                    <a:pt x="36444" y="57219"/>
                  </a:lnTo>
                  <a:lnTo>
                    <a:pt x="36400" y="57030"/>
                  </a:lnTo>
                  <a:lnTo>
                    <a:pt x="36400" y="56747"/>
                  </a:lnTo>
                  <a:lnTo>
                    <a:pt x="36444" y="56276"/>
                  </a:lnTo>
                  <a:lnTo>
                    <a:pt x="36488" y="55805"/>
                  </a:lnTo>
                  <a:lnTo>
                    <a:pt x="36511" y="55522"/>
                  </a:lnTo>
                  <a:lnTo>
                    <a:pt x="36600" y="55239"/>
                  </a:lnTo>
                  <a:lnTo>
                    <a:pt x="36711" y="54768"/>
                  </a:lnTo>
                  <a:lnTo>
                    <a:pt x="36822" y="54296"/>
                  </a:lnTo>
                  <a:lnTo>
                    <a:pt x="36955" y="53637"/>
                  </a:lnTo>
                  <a:lnTo>
                    <a:pt x="37000" y="53354"/>
                  </a:lnTo>
                  <a:lnTo>
                    <a:pt x="37022" y="53071"/>
                  </a:lnTo>
                  <a:lnTo>
                    <a:pt x="37111" y="52882"/>
                  </a:lnTo>
                  <a:lnTo>
                    <a:pt x="37133" y="52600"/>
                  </a:lnTo>
                  <a:lnTo>
                    <a:pt x="37133" y="52411"/>
                  </a:lnTo>
                  <a:lnTo>
                    <a:pt x="37177" y="52128"/>
                  </a:lnTo>
                  <a:lnTo>
                    <a:pt x="37177" y="51657"/>
                  </a:lnTo>
                  <a:lnTo>
                    <a:pt x="37177" y="51468"/>
                  </a:lnTo>
                  <a:lnTo>
                    <a:pt x="37177" y="51186"/>
                  </a:lnTo>
                  <a:lnTo>
                    <a:pt x="37177" y="50997"/>
                  </a:lnTo>
                  <a:lnTo>
                    <a:pt x="37222" y="50903"/>
                  </a:lnTo>
                  <a:lnTo>
                    <a:pt x="37288" y="50903"/>
                  </a:lnTo>
                  <a:lnTo>
                    <a:pt x="37311" y="50714"/>
                  </a:lnTo>
                  <a:lnTo>
                    <a:pt x="37355" y="50714"/>
                  </a:lnTo>
                  <a:close/>
                  <a:moveTo>
                    <a:pt x="53222" y="44587"/>
                  </a:moveTo>
                  <a:lnTo>
                    <a:pt x="53222" y="44587"/>
                  </a:lnTo>
                  <a:lnTo>
                    <a:pt x="53244" y="44587"/>
                  </a:lnTo>
                  <a:lnTo>
                    <a:pt x="53222" y="44587"/>
                  </a:lnTo>
                  <a:close/>
                  <a:moveTo>
                    <a:pt x="112133" y="43644"/>
                  </a:moveTo>
                  <a:lnTo>
                    <a:pt x="112177" y="43644"/>
                  </a:lnTo>
                  <a:lnTo>
                    <a:pt x="112244" y="43644"/>
                  </a:lnTo>
                  <a:lnTo>
                    <a:pt x="112288" y="43833"/>
                  </a:lnTo>
                  <a:lnTo>
                    <a:pt x="112333" y="44116"/>
                  </a:lnTo>
                  <a:lnTo>
                    <a:pt x="112333" y="44210"/>
                  </a:lnTo>
                  <a:lnTo>
                    <a:pt x="112333" y="44587"/>
                  </a:lnTo>
                  <a:lnTo>
                    <a:pt x="112111" y="44587"/>
                  </a:lnTo>
                  <a:lnTo>
                    <a:pt x="112111" y="44210"/>
                  </a:lnTo>
                  <a:lnTo>
                    <a:pt x="112111" y="44116"/>
                  </a:lnTo>
                  <a:lnTo>
                    <a:pt x="112111" y="43927"/>
                  </a:lnTo>
                  <a:lnTo>
                    <a:pt x="112111" y="43833"/>
                  </a:lnTo>
                  <a:lnTo>
                    <a:pt x="112111" y="43644"/>
                  </a:lnTo>
                  <a:lnTo>
                    <a:pt x="112133" y="43644"/>
                  </a:lnTo>
                  <a:close/>
                  <a:moveTo>
                    <a:pt x="53844" y="42985"/>
                  </a:moveTo>
                  <a:lnTo>
                    <a:pt x="53866" y="42985"/>
                  </a:lnTo>
                  <a:lnTo>
                    <a:pt x="53911" y="42985"/>
                  </a:lnTo>
                  <a:lnTo>
                    <a:pt x="53911" y="43173"/>
                  </a:lnTo>
                  <a:lnTo>
                    <a:pt x="53933" y="43173"/>
                  </a:lnTo>
                  <a:lnTo>
                    <a:pt x="53977" y="43173"/>
                  </a:lnTo>
                  <a:lnTo>
                    <a:pt x="54022" y="43173"/>
                  </a:lnTo>
                  <a:lnTo>
                    <a:pt x="54044" y="43362"/>
                  </a:lnTo>
                  <a:lnTo>
                    <a:pt x="54088" y="43456"/>
                  </a:lnTo>
                  <a:lnTo>
                    <a:pt x="54088" y="43644"/>
                  </a:lnTo>
                  <a:lnTo>
                    <a:pt x="54088" y="43833"/>
                  </a:lnTo>
                  <a:lnTo>
                    <a:pt x="54088" y="44116"/>
                  </a:lnTo>
                  <a:lnTo>
                    <a:pt x="54133" y="44116"/>
                  </a:lnTo>
                  <a:lnTo>
                    <a:pt x="54133" y="44210"/>
                  </a:lnTo>
                  <a:lnTo>
                    <a:pt x="54155" y="44399"/>
                  </a:lnTo>
                  <a:lnTo>
                    <a:pt x="54200" y="44587"/>
                  </a:lnTo>
                  <a:lnTo>
                    <a:pt x="54200" y="44681"/>
                  </a:lnTo>
                  <a:lnTo>
                    <a:pt x="54155" y="45058"/>
                  </a:lnTo>
                  <a:lnTo>
                    <a:pt x="54133" y="45153"/>
                  </a:lnTo>
                  <a:lnTo>
                    <a:pt x="54088" y="45341"/>
                  </a:lnTo>
                  <a:lnTo>
                    <a:pt x="54044" y="45341"/>
                  </a:lnTo>
                  <a:lnTo>
                    <a:pt x="54022" y="45341"/>
                  </a:lnTo>
                  <a:lnTo>
                    <a:pt x="54022" y="45907"/>
                  </a:lnTo>
                  <a:lnTo>
                    <a:pt x="54022" y="46284"/>
                  </a:lnTo>
                  <a:lnTo>
                    <a:pt x="54022" y="46567"/>
                  </a:lnTo>
                  <a:lnTo>
                    <a:pt x="54022" y="46755"/>
                  </a:lnTo>
                  <a:lnTo>
                    <a:pt x="54022" y="46849"/>
                  </a:lnTo>
                  <a:lnTo>
                    <a:pt x="54022" y="47227"/>
                  </a:lnTo>
                  <a:lnTo>
                    <a:pt x="54022" y="47509"/>
                  </a:lnTo>
                  <a:lnTo>
                    <a:pt x="54022" y="47792"/>
                  </a:lnTo>
                  <a:lnTo>
                    <a:pt x="53977" y="47981"/>
                  </a:lnTo>
                  <a:lnTo>
                    <a:pt x="53977" y="48075"/>
                  </a:lnTo>
                  <a:lnTo>
                    <a:pt x="53933" y="48075"/>
                  </a:lnTo>
                  <a:lnTo>
                    <a:pt x="53911" y="48075"/>
                  </a:lnTo>
                  <a:lnTo>
                    <a:pt x="53911" y="48263"/>
                  </a:lnTo>
                  <a:lnTo>
                    <a:pt x="53911" y="48452"/>
                  </a:lnTo>
                  <a:lnTo>
                    <a:pt x="53933" y="48546"/>
                  </a:lnTo>
                  <a:lnTo>
                    <a:pt x="53933" y="48923"/>
                  </a:lnTo>
                  <a:lnTo>
                    <a:pt x="53933" y="49206"/>
                  </a:lnTo>
                  <a:lnTo>
                    <a:pt x="53355" y="49206"/>
                  </a:lnTo>
                  <a:lnTo>
                    <a:pt x="53333" y="49300"/>
                  </a:lnTo>
                  <a:lnTo>
                    <a:pt x="53333" y="49300"/>
                  </a:lnTo>
                  <a:lnTo>
                    <a:pt x="53288" y="49489"/>
                  </a:lnTo>
                  <a:lnTo>
                    <a:pt x="53288" y="49677"/>
                  </a:lnTo>
                  <a:lnTo>
                    <a:pt x="53288" y="49772"/>
                  </a:lnTo>
                  <a:lnTo>
                    <a:pt x="53244" y="49960"/>
                  </a:lnTo>
                  <a:lnTo>
                    <a:pt x="53222" y="49960"/>
                  </a:lnTo>
                  <a:lnTo>
                    <a:pt x="53177" y="50149"/>
                  </a:lnTo>
                  <a:lnTo>
                    <a:pt x="53133" y="50243"/>
                  </a:lnTo>
                  <a:lnTo>
                    <a:pt x="53111" y="50243"/>
                  </a:lnTo>
                  <a:lnTo>
                    <a:pt x="53111" y="50149"/>
                  </a:lnTo>
                  <a:lnTo>
                    <a:pt x="53066" y="50149"/>
                  </a:lnTo>
                  <a:lnTo>
                    <a:pt x="53044" y="50149"/>
                  </a:lnTo>
                  <a:lnTo>
                    <a:pt x="53000" y="50149"/>
                  </a:lnTo>
                  <a:lnTo>
                    <a:pt x="52933" y="50149"/>
                  </a:lnTo>
                  <a:lnTo>
                    <a:pt x="52888" y="50149"/>
                  </a:lnTo>
                  <a:lnTo>
                    <a:pt x="52844" y="50243"/>
                  </a:lnTo>
                  <a:lnTo>
                    <a:pt x="52822" y="50243"/>
                  </a:lnTo>
                  <a:lnTo>
                    <a:pt x="52777" y="50243"/>
                  </a:lnTo>
                  <a:lnTo>
                    <a:pt x="52733" y="50149"/>
                  </a:lnTo>
                  <a:lnTo>
                    <a:pt x="52666" y="49960"/>
                  </a:lnTo>
                  <a:lnTo>
                    <a:pt x="52666" y="49960"/>
                  </a:lnTo>
                  <a:lnTo>
                    <a:pt x="52644" y="49677"/>
                  </a:lnTo>
                  <a:lnTo>
                    <a:pt x="52644" y="49489"/>
                  </a:lnTo>
                  <a:lnTo>
                    <a:pt x="52666" y="49300"/>
                  </a:lnTo>
                  <a:lnTo>
                    <a:pt x="52666" y="49206"/>
                  </a:lnTo>
                  <a:lnTo>
                    <a:pt x="52711" y="49206"/>
                  </a:lnTo>
                  <a:lnTo>
                    <a:pt x="52733" y="49206"/>
                  </a:lnTo>
                  <a:lnTo>
                    <a:pt x="52733" y="48923"/>
                  </a:lnTo>
                  <a:lnTo>
                    <a:pt x="52733" y="48546"/>
                  </a:lnTo>
                  <a:lnTo>
                    <a:pt x="52733" y="48452"/>
                  </a:lnTo>
                  <a:lnTo>
                    <a:pt x="52777" y="48263"/>
                  </a:lnTo>
                  <a:lnTo>
                    <a:pt x="52777" y="48075"/>
                  </a:lnTo>
                  <a:lnTo>
                    <a:pt x="52822" y="47981"/>
                  </a:lnTo>
                  <a:lnTo>
                    <a:pt x="52822" y="47981"/>
                  </a:lnTo>
                  <a:lnTo>
                    <a:pt x="52844" y="47981"/>
                  </a:lnTo>
                  <a:lnTo>
                    <a:pt x="52955" y="47981"/>
                  </a:lnTo>
                  <a:lnTo>
                    <a:pt x="52955" y="47038"/>
                  </a:lnTo>
                  <a:lnTo>
                    <a:pt x="52888" y="47038"/>
                  </a:lnTo>
                  <a:lnTo>
                    <a:pt x="52822" y="47038"/>
                  </a:lnTo>
                  <a:lnTo>
                    <a:pt x="52777" y="47038"/>
                  </a:lnTo>
                  <a:lnTo>
                    <a:pt x="52733" y="47038"/>
                  </a:lnTo>
                  <a:lnTo>
                    <a:pt x="52733" y="44870"/>
                  </a:lnTo>
                  <a:lnTo>
                    <a:pt x="52822" y="44681"/>
                  </a:lnTo>
                  <a:lnTo>
                    <a:pt x="52844" y="44870"/>
                  </a:lnTo>
                  <a:lnTo>
                    <a:pt x="52844" y="45058"/>
                  </a:lnTo>
                  <a:lnTo>
                    <a:pt x="52888" y="45058"/>
                  </a:lnTo>
                  <a:lnTo>
                    <a:pt x="52933" y="45058"/>
                  </a:lnTo>
                  <a:lnTo>
                    <a:pt x="52955" y="44870"/>
                  </a:lnTo>
                  <a:lnTo>
                    <a:pt x="53044" y="44681"/>
                  </a:lnTo>
                  <a:lnTo>
                    <a:pt x="53066" y="44681"/>
                  </a:lnTo>
                  <a:lnTo>
                    <a:pt x="53111" y="44681"/>
                  </a:lnTo>
                  <a:lnTo>
                    <a:pt x="53133" y="44681"/>
                  </a:lnTo>
                  <a:lnTo>
                    <a:pt x="53177" y="44587"/>
                  </a:lnTo>
                  <a:lnTo>
                    <a:pt x="53222" y="44587"/>
                  </a:lnTo>
                  <a:lnTo>
                    <a:pt x="53222" y="44587"/>
                  </a:lnTo>
                  <a:lnTo>
                    <a:pt x="53222" y="44587"/>
                  </a:lnTo>
                  <a:lnTo>
                    <a:pt x="53222" y="44399"/>
                  </a:lnTo>
                  <a:lnTo>
                    <a:pt x="53222" y="44210"/>
                  </a:lnTo>
                  <a:lnTo>
                    <a:pt x="53222" y="43927"/>
                  </a:lnTo>
                  <a:lnTo>
                    <a:pt x="53222" y="43833"/>
                  </a:lnTo>
                  <a:lnTo>
                    <a:pt x="53222" y="43644"/>
                  </a:lnTo>
                  <a:lnTo>
                    <a:pt x="53222" y="43456"/>
                  </a:lnTo>
                  <a:lnTo>
                    <a:pt x="53222" y="43362"/>
                  </a:lnTo>
                  <a:lnTo>
                    <a:pt x="53222" y="43173"/>
                  </a:lnTo>
                  <a:lnTo>
                    <a:pt x="53355" y="42985"/>
                  </a:lnTo>
                  <a:lnTo>
                    <a:pt x="53400" y="43173"/>
                  </a:lnTo>
                  <a:lnTo>
                    <a:pt x="53444" y="43173"/>
                  </a:lnTo>
                  <a:lnTo>
                    <a:pt x="53466" y="43362"/>
                  </a:lnTo>
                  <a:lnTo>
                    <a:pt x="53466" y="43456"/>
                  </a:lnTo>
                  <a:lnTo>
                    <a:pt x="53511" y="43644"/>
                  </a:lnTo>
                  <a:lnTo>
                    <a:pt x="53533" y="43644"/>
                  </a:lnTo>
                  <a:lnTo>
                    <a:pt x="53577" y="43644"/>
                  </a:lnTo>
                  <a:lnTo>
                    <a:pt x="53622" y="43456"/>
                  </a:lnTo>
                  <a:lnTo>
                    <a:pt x="53644" y="43362"/>
                  </a:lnTo>
                  <a:lnTo>
                    <a:pt x="53644" y="43173"/>
                  </a:lnTo>
                  <a:lnTo>
                    <a:pt x="53688" y="43173"/>
                  </a:lnTo>
                  <a:lnTo>
                    <a:pt x="53733" y="43173"/>
                  </a:lnTo>
                  <a:lnTo>
                    <a:pt x="53755" y="42985"/>
                  </a:lnTo>
                  <a:lnTo>
                    <a:pt x="53844" y="42985"/>
                  </a:lnTo>
                  <a:close/>
                  <a:moveTo>
                    <a:pt x="111600" y="42419"/>
                  </a:moveTo>
                  <a:lnTo>
                    <a:pt x="111666" y="42513"/>
                  </a:lnTo>
                  <a:lnTo>
                    <a:pt x="111711" y="42702"/>
                  </a:lnTo>
                  <a:lnTo>
                    <a:pt x="111733" y="42890"/>
                  </a:lnTo>
                  <a:lnTo>
                    <a:pt x="111733" y="42985"/>
                  </a:lnTo>
                  <a:lnTo>
                    <a:pt x="111777" y="43173"/>
                  </a:lnTo>
                  <a:lnTo>
                    <a:pt x="111777" y="43362"/>
                  </a:lnTo>
                  <a:lnTo>
                    <a:pt x="111822" y="43362"/>
                  </a:lnTo>
                  <a:lnTo>
                    <a:pt x="111822" y="43644"/>
                  </a:lnTo>
                  <a:lnTo>
                    <a:pt x="111822" y="43833"/>
                  </a:lnTo>
                  <a:lnTo>
                    <a:pt x="111822" y="44116"/>
                  </a:lnTo>
                  <a:lnTo>
                    <a:pt x="111822" y="44210"/>
                  </a:lnTo>
                  <a:lnTo>
                    <a:pt x="111844" y="44399"/>
                  </a:lnTo>
                  <a:lnTo>
                    <a:pt x="111888" y="44681"/>
                  </a:lnTo>
                  <a:lnTo>
                    <a:pt x="111666" y="44681"/>
                  </a:lnTo>
                  <a:lnTo>
                    <a:pt x="111644" y="44399"/>
                  </a:lnTo>
                  <a:lnTo>
                    <a:pt x="111644" y="44116"/>
                  </a:lnTo>
                  <a:lnTo>
                    <a:pt x="111644" y="43833"/>
                  </a:lnTo>
                  <a:lnTo>
                    <a:pt x="111644" y="43456"/>
                  </a:lnTo>
                  <a:lnTo>
                    <a:pt x="111644" y="43362"/>
                  </a:lnTo>
                  <a:lnTo>
                    <a:pt x="111600" y="43173"/>
                  </a:lnTo>
                  <a:lnTo>
                    <a:pt x="111600" y="42890"/>
                  </a:lnTo>
                  <a:lnTo>
                    <a:pt x="111600" y="42419"/>
                  </a:lnTo>
                  <a:close/>
                  <a:moveTo>
                    <a:pt x="5088" y="36575"/>
                  </a:moveTo>
                  <a:lnTo>
                    <a:pt x="5088" y="37800"/>
                  </a:lnTo>
                  <a:lnTo>
                    <a:pt x="4844" y="39025"/>
                  </a:lnTo>
                  <a:lnTo>
                    <a:pt x="4511" y="39780"/>
                  </a:lnTo>
                  <a:lnTo>
                    <a:pt x="4355" y="38366"/>
                  </a:lnTo>
                  <a:lnTo>
                    <a:pt x="4844" y="37140"/>
                  </a:lnTo>
                  <a:lnTo>
                    <a:pt x="5088" y="36575"/>
                  </a:lnTo>
                  <a:close/>
                  <a:moveTo>
                    <a:pt x="54044" y="36197"/>
                  </a:moveTo>
                  <a:lnTo>
                    <a:pt x="54022" y="36575"/>
                  </a:lnTo>
                  <a:lnTo>
                    <a:pt x="54022" y="36857"/>
                  </a:lnTo>
                  <a:lnTo>
                    <a:pt x="53977" y="37046"/>
                  </a:lnTo>
                  <a:lnTo>
                    <a:pt x="53933" y="37140"/>
                  </a:lnTo>
                  <a:lnTo>
                    <a:pt x="53933" y="37329"/>
                  </a:lnTo>
                  <a:lnTo>
                    <a:pt x="53933" y="37329"/>
                  </a:lnTo>
                  <a:lnTo>
                    <a:pt x="53933" y="37423"/>
                  </a:lnTo>
                  <a:lnTo>
                    <a:pt x="53911" y="37423"/>
                  </a:lnTo>
                  <a:lnTo>
                    <a:pt x="53866" y="37423"/>
                  </a:lnTo>
                  <a:lnTo>
                    <a:pt x="53844" y="37423"/>
                  </a:lnTo>
                  <a:lnTo>
                    <a:pt x="53800" y="37423"/>
                  </a:lnTo>
                  <a:lnTo>
                    <a:pt x="53800" y="37611"/>
                  </a:lnTo>
                  <a:lnTo>
                    <a:pt x="53755" y="37800"/>
                  </a:lnTo>
                  <a:lnTo>
                    <a:pt x="53755" y="37800"/>
                  </a:lnTo>
                  <a:lnTo>
                    <a:pt x="53733" y="37894"/>
                  </a:lnTo>
                  <a:lnTo>
                    <a:pt x="53688" y="38083"/>
                  </a:lnTo>
                  <a:lnTo>
                    <a:pt x="53688" y="38271"/>
                  </a:lnTo>
                  <a:lnTo>
                    <a:pt x="53644" y="38271"/>
                  </a:lnTo>
                  <a:lnTo>
                    <a:pt x="53577" y="38083"/>
                  </a:lnTo>
                  <a:lnTo>
                    <a:pt x="53577" y="37894"/>
                  </a:lnTo>
                  <a:lnTo>
                    <a:pt x="53577" y="37800"/>
                  </a:lnTo>
                  <a:lnTo>
                    <a:pt x="53622" y="37611"/>
                  </a:lnTo>
                  <a:lnTo>
                    <a:pt x="53644" y="37423"/>
                  </a:lnTo>
                  <a:lnTo>
                    <a:pt x="53688" y="37140"/>
                  </a:lnTo>
                  <a:lnTo>
                    <a:pt x="53688" y="37046"/>
                  </a:lnTo>
                  <a:lnTo>
                    <a:pt x="53733" y="37046"/>
                  </a:lnTo>
                  <a:lnTo>
                    <a:pt x="53755" y="36857"/>
                  </a:lnTo>
                  <a:lnTo>
                    <a:pt x="53800" y="36857"/>
                  </a:lnTo>
                  <a:lnTo>
                    <a:pt x="53844" y="36669"/>
                  </a:lnTo>
                  <a:lnTo>
                    <a:pt x="53866" y="36575"/>
                  </a:lnTo>
                  <a:lnTo>
                    <a:pt x="53933" y="36386"/>
                  </a:lnTo>
                  <a:lnTo>
                    <a:pt x="53977" y="36386"/>
                  </a:lnTo>
                  <a:lnTo>
                    <a:pt x="54022" y="36197"/>
                  </a:lnTo>
                  <a:lnTo>
                    <a:pt x="54044" y="36197"/>
                  </a:lnTo>
                  <a:close/>
                  <a:moveTo>
                    <a:pt x="54888" y="36197"/>
                  </a:moveTo>
                  <a:lnTo>
                    <a:pt x="54955" y="36197"/>
                  </a:lnTo>
                  <a:lnTo>
                    <a:pt x="55000" y="36386"/>
                  </a:lnTo>
                  <a:lnTo>
                    <a:pt x="55044" y="36575"/>
                  </a:lnTo>
                  <a:lnTo>
                    <a:pt x="55000" y="36575"/>
                  </a:lnTo>
                  <a:lnTo>
                    <a:pt x="54955" y="36669"/>
                  </a:lnTo>
                  <a:lnTo>
                    <a:pt x="54933" y="36857"/>
                  </a:lnTo>
                  <a:lnTo>
                    <a:pt x="54888" y="37046"/>
                  </a:lnTo>
                  <a:lnTo>
                    <a:pt x="54888" y="37046"/>
                  </a:lnTo>
                  <a:lnTo>
                    <a:pt x="54844" y="37046"/>
                  </a:lnTo>
                  <a:lnTo>
                    <a:pt x="54822" y="37140"/>
                  </a:lnTo>
                  <a:lnTo>
                    <a:pt x="54822" y="37329"/>
                  </a:lnTo>
                  <a:lnTo>
                    <a:pt x="54822" y="37423"/>
                  </a:lnTo>
                  <a:lnTo>
                    <a:pt x="54822" y="37611"/>
                  </a:lnTo>
                  <a:lnTo>
                    <a:pt x="54822" y="37800"/>
                  </a:lnTo>
                  <a:lnTo>
                    <a:pt x="54822" y="37800"/>
                  </a:lnTo>
                  <a:lnTo>
                    <a:pt x="54777" y="37894"/>
                  </a:lnTo>
                  <a:lnTo>
                    <a:pt x="54733" y="37894"/>
                  </a:lnTo>
                  <a:lnTo>
                    <a:pt x="54711" y="38271"/>
                  </a:lnTo>
                  <a:lnTo>
                    <a:pt x="55400" y="38271"/>
                  </a:lnTo>
                  <a:lnTo>
                    <a:pt x="55400" y="39497"/>
                  </a:lnTo>
                  <a:lnTo>
                    <a:pt x="55400" y="39591"/>
                  </a:lnTo>
                  <a:lnTo>
                    <a:pt x="55355" y="39780"/>
                  </a:lnTo>
                  <a:lnTo>
                    <a:pt x="55333" y="39780"/>
                  </a:lnTo>
                  <a:lnTo>
                    <a:pt x="55288" y="39968"/>
                  </a:lnTo>
                  <a:lnTo>
                    <a:pt x="55244" y="40062"/>
                  </a:lnTo>
                  <a:lnTo>
                    <a:pt x="55244" y="40251"/>
                  </a:lnTo>
                  <a:lnTo>
                    <a:pt x="55244" y="40439"/>
                  </a:lnTo>
                  <a:lnTo>
                    <a:pt x="55244" y="40534"/>
                  </a:lnTo>
                  <a:lnTo>
                    <a:pt x="55244" y="40816"/>
                  </a:lnTo>
                  <a:lnTo>
                    <a:pt x="55177" y="40816"/>
                  </a:lnTo>
                  <a:lnTo>
                    <a:pt x="55133" y="40816"/>
                  </a:lnTo>
                  <a:lnTo>
                    <a:pt x="55111" y="40816"/>
                  </a:lnTo>
                  <a:lnTo>
                    <a:pt x="55111" y="41005"/>
                  </a:lnTo>
                  <a:lnTo>
                    <a:pt x="55111" y="41005"/>
                  </a:lnTo>
                  <a:lnTo>
                    <a:pt x="55066" y="41194"/>
                  </a:lnTo>
                  <a:lnTo>
                    <a:pt x="55044" y="41288"/>
                  </a:lnTo>
                  <a:lnTo>
                    <a:pt x="55044" y="41288"/>
                  </a:lnTo>
                  <a:lnTo>
                    <a:pt x="55000" y="41665"/>
                  </a:lnTo>
                  <a:lnTo>
                    <a:pt x="55000" y="41759"/>
                  </a:lnTo>
                  <a:lnTo>
                    <a:pt x="55000" y="41948"/>
                  </a:lnTo>
                  <a:lnTo>
                    <a:pt x="55044" y="41948"/>
                  </a:lnTo>
                  <a:lnTo>
                    <a:pt x="55111" y="42136"/>
                  </a:lnTo>
                  <a:lnTo>
                    <a:pt x="55177" y="42136"/>
                  </a:lnTo>
                  <a:lnTo>
                    <a:pt x="55244" y="42136"/>
                  </a:lnTo>
                  <a:lnTo>
                    <a:pt x="55333" y="42136"/>
                  </a:lnTo>
                  <a:lnTo>
                    <a:pt x="55355" y="42136"/>
                  </a:lnTo>
                  <a:lnTo>
                    <a:pt x="55400" y="42230"/>
                  </a:lnTo>
                  <a:lnTo>
                    <a:pt x="55444" y="42419"/>
                  </a:lnTo>
                  <a:lnTo>
                    <a:pt x="55466" y="42513"/>
                  </a:lnTo>
                  <a:lnTo>
                    <a:pt x="55511" y="42890"/>
                  </a:lnTo>
                  <a:lnTo>
                    <a:pt x="55511" y="42985"/>
                  </a:lnTo>
                  <a:lnTo>
                    <a:pt x="55533" y="43173"/>
                  </a:lnTo>
                  <a:lnTo>
                    <a:pt x="55533" y="43456"/>
                  </a:lnTo>
                  <a:lnTo>
                    <a:pt x="55577" y="43456"/>
                  </a:lnTo>
                  <a:lnTo>
                    <a:pt x="55622" y="43644"/>
                  </a:lnTo>
                  <a:lnTo>
                    <a:pt x="55622" y="43644"/>
                  </a:lnTo>
                  <a:lnTo>
                    <a:pt x="55644" y="43833"/>
                  </a:lnTo>
                  <a:lnTo>
                    <a:pt x="55688" y="43927"/>
                  </a:lnTo>
                  <a:lnTo>
                    <a:pt x="55688" y="44116"/>
                  </a:lnTo>
                  <a:lnTo>
                    <a:pt x="55688" y="44210"/>
                  </a:lnTo>
                  <a:lnTo>
                    <a:pt x="55688" y="44210"/>
                  </a:lnTo>
                  <a:lnTo>
                    <a:pt x="55733" y="44210"/>
                  </a:lnTo>
                  <a:lnTo>
                    <a:pt x="55755" y="44399"/>
                  </a:lnTo>
                  <a:lnTo>
                    <a:pt x="55755" y="44399"/>
                  </a:lnTo>
                  <a:lnTo>
                    <a:pt x="55755" y="44587"/>
                  </a:lnTo>
                  <a:lnTo>
                    <a:pt x="55800" y="44587"/>
                  </a:lnTo>
                  <a:lnTo>
                    <a:pt x="55844" y="44587"/>
                  </a:lnTo>
                  <a:lnTo>
                    <a:pt x="55866" y="44587"/>
                  </a:lnTo>
                  <a:lnTo>
                    <a:pt x="55911" y="44681"/>
                  </a:lnTo>
                  <a:lnTo>
                    <a:pt x="55933" y="45058"/>
                  </a:lnTo>
                  <a:lnTo>
                    <a:pt x="55977" y="45153"/>
                  </a:lnTo>
                  <a:lnTo>
                    <a:pt x="55977" y="45341"/>
                  </a:lnTo>
                  <a:lnTo>
                    <a:pt x="55977" y="45530"/>
                  </a:lnTo>
                  <a:lnTo>
                    <a:pt x="55977" y="45813"/>
                  </a:lnTo>
                  <a:lnTo>
                    <a:pt x="55977" y="45907"/>
                  </a:lnTo>
                  <a:lnTo>
                    <a:pt x="55933" y="46284"/>
                  </a:lnTo>
                  <a:lnTo>
                    <a:pt x="56155" y="46284"/>
                  </a:lnTo>
                  <a:lnTo>
                    <a:pt x="56200" y="46567"/>
                  </a:lnTo>
                  <a:lnTo>
                    <a:pt x="56200" y="46755"/>
                  </a:lnTo>
                  <a:lnTo>
                    <a:pt x="56200" y="47038"/>
                  </a:lnTo>
                  <a:lnTo>
                    <a:pt x="56200" y="47321"/>
                  </a:lnTo>
                  <a:lnTo>
                    <a:pt x="56200" y="47509"/>
                  </a:lnTo>
                  <a:lnTo>
                    <a:pt x="56200" y="47604"/>
                  </a:lnTo>
                  <a:lnTo>
                    <a:pt x="56200" y="47792"/>
                  </a:lnTo>
                  <a:lnTo>
                    <a:pt x="56244" y="47981"/>
                  </a:lnTo>
                  <a:lnTo>
                    <a:pt x="56266" y="47981"/>
                  </a:lnTo>
                  <a:lnTo>
                    <a:pt x="56311" y="47981"/>
                  </a:lnTo>
                  <a:lnTo>
                    <a:pt x="56377" y="47604"/>
                  </a:lnTo>
                  <a:lnTo>
                    <a:pt x="56377" y="47509"/>
                  </a:lnTo>
                  <a:lnTo>
                    <a:pt x="56422" y="47509"/>
                  </a:lnTo>
                  <a:lnTo>
                    <a:pt x="56422" y="47321"/>
                  </a:lnTo>
                  <a:lnTo>
                    <a:pt x="56422" y="47227"/>
                  </a:lnTo>
                  <a:lnTo>
                    <a:pt x="56488" y="47038"/>
                  </a:lnTo>
                  <a:lnTo>
                    <a:pt x="56555" y="47321"/>
                  </a:lnTo>
                  <a:lnTo>
                    <a:pt x="56600" y="47321"/>
                  </a:lnTo>
                  <a:lnTo>
                    <a:pt x="56644" y="47509"/>
                  </a:lnTo>
                  <a:lnTo>
                    <a:pt x="56644" y="47509"/>
                  </a:lnTo>
                  <a:lnTo>
                    <a:pt x="56644" y="47604"/>
                  </a:lnTo>
                  <a:lnTo>
                    <a:pt x="56644" y="47792"/>
                  </a:lnTo>
                  <a:lnTo>
                    <a:pt x="56644" y="47981"/>
                  </a:lnTo>
                  <a:lnTo>
                    <a:pt x="56666" y="48075"/>
                  </a:lnTo>
                  <a:lnTo>
                    <a:pt x="56711" y="48263"/>
                  </a:lnTo>
                  <a:lnTo>
                    <a:pt x="56755" y="48452"/>
                  </a:lnTo>
                  <a:lnTo>
                    <a:pt x="56755" y="48923"/>
                  </a:lnTo>
                  <a:lnTo>
                    <a:pt x="56600" y="48923"/>
                  </a:lnTo>
                  <a:lnTo>
                    <a:pt x="56600" y="49206"/>
                  </a:lnTo>
                  <a:lnTo>
                    <a:pt x="56600" y="49300"/>
                  </a:lnTo>
                  <a:lnTo>
                    <a:pt x="56555" y="49489"/>
                  </a:lnTo>
                  <a:lnTo>
                    <a:pt x="56533" y="49489"/>
                  </a:lnTo>
                  <a:lnTo>
                    <a:pt x="56488" y="49489"/>
                  </a:lnTo>
                  <a:lnTo>
                    <a:pt x="56444" y="49489"/>
                  </a:lnTo>
                  <a:lnTo>
                    <a:pt x="56422" y="49677"/>
                  </a:lnTo>
                  <a:lnTo>
                    <a:pt x="56422" y="49772"/>
                  </a:lnTo>
                  <a:lnTo>
                    <a:pt x="56422" y="49960"/>
                  </a:lnTo>
                  <a:lnTo>
                    <a:pt x="56422" y="50149"/>
                  </a:lnTo>
                  <a:lnTo>
                    <a:pt x="56422" y="50243"/>
                  </a:lnTo>
                  <a:lnTo>
                    <a:pt x="56444" y="50432"/>
                  </a:lnTo>
                  <a:lnTo>
                    <a:pt x="56444" y="50432"/>
                  </a:lnTo>
                  <a:lnTo>
                    <a:pt x="56488" y="50620"/>
                  </a:lnTo>
                  <a:lnTo>
                    <a:pt x="56533" y="50714"/>
                  </a:lnTo>
                  <a:lnTo>
                    <a:pt x="56488" y="50997"/>
                  </a:lnTo>
                  <a:lnTo>
                    <a:pt x="56444" y="51186"/>
                  </a:lnTo>
                  <a:lnTo>
                    <a:pt x="56422" y="51186"/>
                  </a:lnTo>
                  <a:lnTo>
                    <a:pt x="56377" y="51186"/>
                  </a:lnTo>
                  <a:lnTo>
                    <a:pt x="56333" y="51186"/>
                  </a:lnTo>
                  <a:lnTo>
                    <a:pt x="56311" y="51186"/>
                  </a:lnTo>
                  <a:lnTo>
                    <a:pt x="56266" y="51374"/>
                  </a:lnTo>
                  <a:lnTo>
                    <a:pt x="56266" y="51468"/>
                  </a:lnTo>
                  <a:lnTo>
                    <a:pt x="56266" y="51468"/>
                  </a:lnTo>
                  <a:lnTo>
                    <a:pt x="56244" y="51657"/>
                  </a:lnTo>
                  <a:lnTo>
                    <a:pt x="56200" y="51846"/>
                  </a:lnTo>
                  <a:lnTo>
                    <a:pt x="56155" y="51846"/>
                  </a:lnTo>
                  <a:lnTo>
                    <a:pt x="56133" y="51846"/>
                  </a:lnTo>
                  <a:lnTo>
                    <a:pt x="56044" y="51846"/>
                  </a:lnTo>
                  <a:lnTo>
                    <a:pt x="55977" y="51846"/>
                  </a:lnTo>
                  <a:lnTo>
                    <a:pt x="55933" y="51846"/>
                  </a:lnTo>
                  <a:lnTo>
                    <a:pt x="55911" y="51846"/>
                  </a:lnTo>
                  <a:lnTo>
                    <a:pt x="55866" y="51846"/>
                  </a:lnTo>
                  <a:lnTo>
                    <a:pt x="55844" y="51846"/>
                  </a:lnTo>
                  <a:lnTo>
                    <a:pt x="55800" y="51657"/>
                  </a:lnTo>
                  <a:lnTo>
                    <a:pt x="55755" y="51468"/>
                  </a:lnTo>
                  <a:lnTo>
                    <a:pt x="55688" y="51374"/>
                  </a:lnTo>
                  <a:lnTo>
                    <a:pt x="55644" y="51374"/>
                  </a:lnTo>
                  <a:lnTo>
                    <a:pt x="55577" y="51374"/>
                  </a:lnTo>
                  <a:lnTo>
                    <a:pt x="55577" y="51374"/>
                  </a:lnTo>
                  <a:lnTo>
                    <a:pt x="55533" y="51468"/>
                  </a:lnTo>
                  <a:lnTo>
                    <a:pt x="55533" y="51657"/>
                  </a:lnTo>
                  <a:lnTo>
                    <a:pt x="55511" y="51657"/>
                  </a:lnTo>
                  <a:lnTo>
                    <a:pt x="55466" y="51846"/>
                  </a:lnTo>
                  <a:lnTo>
                    <a:pt x="55444" y="51846"/>
                  </a:lnTo>
                  <a:lnTo>
                    <a:pt x="55400" y="51846"/>
                  </a:lnTo>
                  <a:lnTo>
                    <a:pt x="55333" y="51846"/>
                  </a:lnTo>
                  <a:lnTo>
                    <a:pt x="55244" y="51846"/>
                  </a:lnTo>
                  <a:lnTo>
                    <a:pt x="55222" y="51846"/>
                  </a:lnTo>
                  <a:lnTo>
                    <a:pt x="55177" y="51846"/>
                  </a:lnTo>
                  <a:lnTo>
                    <a:pt x="55133" y="51846"/>
                  </a:lnTo>
                  <a:lnTo>
                    <a:pt x="55111" y="51846"/>
                  </a:lnTo>
                  <a:lnTo>
                    <a:pt x="55044" y="51846"/>
                  </a:lnTo>
                  <a:lnTo>
                    <a:pt x="55000" y="51846"/>
                  </a:lnTo>
                  <a:lnTo>
                    <a:pt x="54955" y="52128"/>
                  </a:lnTo>
                  <a:lnTo>
                    <a:pt x="54955" y="52600"/>
                  </a:lnTo>
                  <a:lnTo>
                    <a:pt x="54733" y="52600"/>
                  </a:lnTo>
                  <a:lnTo>
                    <a:pt x="54733" y="52600"/>
                  </a:lnTo>
                  <a:lnTo>
                    <a:pt x="54711" y="52411"/>
                  </a:lnTo>
                  <a:lnTo>
                    <a:pt x="54666" y="52411"/>
                  </a:lnTo>
                  <a:lnTo>
                    <a:pt x="54644" y="52411"/>
                  </a:lnTo>
                  <a:lnTo>
                    <a:pt x="54600" y="52317"/>
                  </a:lnTo>
                  <a:lnTo>
                    <a:pt x="54600" y="52411"/>
                  </a:lnTo>
                  <a:lnTo>
                    <a:pt x="54600" y="52600"/>
                  </a:lnTo>
                  <a:lnTo>
                    <a:pt x="54600" y="52600"/>
                  </a:lnTo>
                  <a:lnTo>
                    <a:pt x="54533" y="52694"/>
                  </a:lnTo>
                  <a:lnTo>
                    <a:pt x="54444" y="52882"/>
                  </a:lnTo>
                  <a:lnTo>
                    <a:pt x="54422" y="52882"/>
                  </a:lnTo>
                  <a:lnTo>
                    <a:pt x="54377" y="52882"/>
                  </a:lnTo>
                  <a:lnTo>
                    <a:pt x="54333" y="53071"/>
                  </a:lnTo>
                  <a:lnTo>
                    <a:pt x="54311" y="53071"/>
                  </a:lnTo>
                  <a:lnTo>
                    <a:pt x="54266" y="52882"/>
                  </a:lnTo>
                  <a:lnTo>
                    <a:pt x="54266" y="52882"/>
                  </a:lnTo>
                  <a:lnTo>
                    <a:pt x="54244" y="52694"/>
                  </a:lnTo>
                  <a:lnTo>
                    <a:pt x="54266" y="52694"/>
                  </a:lnTo>
                  <a:lnTo>
                    <a:pt x="54311" y="52694"/>
                  </a:lnTo>
                  <a:lnTo>
                    <a:pt x="54333" y="52600"/>
                  </a:lnTo>
                  <a:lnTo>
                    <a:pt x="54377" y="52411"/>
                  </a:lnTo>
                  <a:lnTo>
                    <a:pt x="54422" y="52411"/>
                  </a:lnTo>
                  <a:lnTo>
                    <a:pt x="54444" y="52317"/>
                  </a:lnTo>
                  <a:lnTo>
                    <a:pt x="54444" y="52317"/>
                  </a:lnTo>
                  <a:lnTo>
                    <a:pt x="54444" y="52128"/>
                  </a:lnTo>
                  <a:lnTo>
                    <a:pt x="54444" y="51846"/>
                  </a:lnTo>
                  <a:lnTo>
                    <a:pt x="54444" y="51468"/>
                  </a:lnTo>
                  <a:lnTo>
                    <a:pt x="54600" y="51374"/>
                  </a:lnTo>
                  <a:lnTo>
                    <a:pt x="54644" y="51374"/>
                  </a:lnTo>
                  <a:lnTo>
                    <a:pt x="54666" y="51374"/>
                  </a:lnTo>
                  <a:lnTo>
                    <a:pt x="54666" y="51186"/>
                  </a:lnTo>
                  <a:lnTo>
                    <a:pt x="54666" y="50997"/>
                  </a:lnTo>
                  <a:lnTo>
                    <a:pt x="54711" y="50997"/>
                  </a:lnTo>
                  <a:lnTo>
                    <a:pt x="54733" y="50903"/>
                  </a:lnTo>
                  <a:lnTo>
                    <a:pt x="54777" y="50903"/>
                  </a:lnTo>
                  <a:lnTo>
                    <a:pt x="54844" y="50903"/>
                  </a:lnTo>
                  <a:lnTo>
                    <a:pt x="54933" y="50903"/>
                  </a:lnTo>
                  <a:lnTo>
                    <a:pt x="55000" y="50714"/>
                  </a:lnTo>
                  <a:lnTo>
                    <a:pt x="55066" y="50714"/>
                  </a:lnTo>
                  <a:lnTo>
                    <a:pt x="55111" y="50620"/>
                  </a:lnTo>
                  <a:lnTo>
                    <a:pt x="55111" y="50620"/>
                  </a:lnTo>
                  <a:lnTo>
                    <a:pt x="55111" y="50432"/>
                  </a:lnTo>
                  <a:lnTo>
                    <a:pt x="55111" y="50243"/>
                  </a:lnTo>
                  <a:lnTo>
                    <a:pt x="55111" y="50243"/>
                  </a:lnTo>
                  <a:lnTo>
                    <a:pt x="55066" y="50149"/>
                  </a:lnTo>
                  <a:lnTo>
                    <a:pt x="55044" y="50149"/>
                  </a:lnTo>
                  <a:lnTo>
                    <a:pt x="55044" y="50149"/>
                  </a:lnTo>
                  <a:lnTo>
                    <a:pt x="54955" y="50149"/>
                  </a:lnTo>
                  <a:lnTo>
                    <a:pt x="54888" y="50149"/>
                  </a:lnTo>
                  <a:lnTo>
                    <a:pt x="54822" y="50149"/>
                  </a:lnTo>
                  <a:lnTo>
                    <a:pt x="54733" y="49960"/>
                  </a:lnTo>
                  <a:lnTo>
                    <a:pt x="54711" y="49960"/>
                  </a:lnTo>
                  <a:lnTo>
                    <a:pt x="54644" y="49772"/>
                  </a:lnTo>
                  <a:lnTo>
                    <a:pt x="54555" y="49772"/>
                  </a:lnTo>
                  <a:lnTo>
                    <a:pt x="54533" y="49960"/>
                  </a:lnTo>
                  <a:lnTo>
                    <a:pt x="54488" y="50149"/>
                  </a:lnTo>
                  <a:lnTo>
                    <a:pt x="54444" y="50149"/>
                  </a:lnTo>
                  <a:lnTo>
                    <a:pt x="54422" y="50149"/>
                  </a:lnTo>
                  <a:lnTo>
                    <a:pt x="54377" y="50149"/>
                  </a:lnTo>
                  <a:lnTo>
                    <a:pt x="54377" y="49960"/>
                  </a:lnTo>
                  <a:lnTo>
                    <a:pt x="54333" y="49772"/>
                  </a:lnTo>
                  <a:lnTo>
                    <a:pt x="54333" y="49489"/>
                  </a:lnTo>
                  <a:lnTo>
                    <a:pt x="54333" y="49206"/>
                  </a:lnTo>
                  <a:lnTo>
                    <a:pt x="54422" y="49206"/>
                  </a:lnTo>
                  <a:lnTo>
                    <a:pt x="54488" y="49206"/>
                  </a:lnTo>
                  <a:lnTo>
                    <a:pt x="54533" y="49018"/>
                  </a:lnTo>
                  <a:lnTo>
                    <a:pt x="54533" y="48923"/>
                  </a:lnTo>
                  <a:lnTo>
                    <a:pt x="54533" y="48923"/>
                  </a:lnTo>
                  <a:lnTo>
                    <a:pt x="54600" y="48546"/>
                  </a:lnTo>
                  <a:lnTo>
                    <a:pt x="54644" y="48546"/>
                  </a:lnTo>
                  <a:lnTo>
                    <a:pt x="54644" y="48735"/>
                  </a:lnTo>
                  <a:lnTo>
                    <a:pt x="54666" y="48546"/>
                  </a:lnTo>
                  <a:lnTo>
                    <a:pt x="54666" y="48546"/>
                  </a:lnTo>
                  <a:lnTo>
                    <a:pt x="54666" y="48452"/>
                  </a:lnTo>
                  <a:lnTo>
                    <a:pt x="54666" y="48263"/>
                  </a:lnTo>
                  <a:lnTo>
                    <a:pt x="54666" y="48075"/>
                  </a:lnTo>
                  <a:lnTo>
                    <a:pt x="54644" y="47981"/>
                  </a:lnTo>
                  <a:lnTo>
                    <a:pt x="54600" y="47981"/>
                  </a:lnTo>
                  <a:lnTo>
                    <a:pt x="54533" y="47981"/>
                  </a:lnTo>
                  <a:lnTo>
                    <a:pt x="54444" y="48075"/>
                  </a:lnTo>
                  <a:lnTo>
                    <a:pt x="54422" y="48075"/>
                  </a:lnTo>
                  <a:lnTo>
                    <a:pt x="54377" y="48075"/>
                  </a:lnTo>
                  <a:lnTo>
                    <a:pt x="54333" y="47981"/>
                  </a:lnTo>
                  <a:lnTo>
                    <a:pt x="54333" y="47981"/>
                  </a:lnTo>
                  <a:lnTo>
                    <a:pt x="54333" y="47604"/>
                  </a:lnTo>
                  <a:lnTo>
                    <a:pt x="54422" y="47604"/>
                  </a:lnTo>
                  <a:lnTo>
                    <a:pt x="54444" y="47604"/>
                  </a:lnTo>
                  <a:lnTo>
                    <a:pt x="54488" y="47604"/>
                  </a:lnTo>
                  <a:lnTo>
                    <a:pt x="54488" y="47509"/>
                  </a:lnTo>
                  <a:lnTo>
                    <a:pt x="54488" y="47321"/>
                  </a:lnTo>
                  <a:lnTo>
                    <a:pt x="54533" y="47321"/>
                  </a:lnTo>
                  <a:lnTo>
                    <a:pt x="54533" y="47227"/>
                  </a:lnTo>
                  <a:lnTo>
                    <a:pt x="54555" y="47038"/>
                  </a:lnTo>
                  <a:lnTo>
                    <a:pt x="54600" y="47038"/>
                  </a:lnTo>
                  <a:lnTo>
                    <a:pt x="54644" y="47038"/>
                  </a:lnTo>
                  <a:lnTo>
                    <a:pt x="54666" y="47038"/>
                  </a:lnTo>
                  <a:lnTo>
                    <a:pt x="54711" y="47038"/>
                  </a:lnTo>
                  <a:lnTo>
                    <a:pt x="54777" y="47038"/>
                  </a:lnTo>
                  <a:lnTo>
                    <a:pt x="54777" y="47038"/>
                  </a:lnTo>
                  <a:lnTo>
                    <a:pt x="54822" y="47227"/>
                  </a:lnTo>
                  <a:lnTo>
                    <a:pt x="54844" y="47227"/>
                  </a:lnTo>
                  <a:lnTo>
                    <a:pt x="54888" y="47227"/>
                  </a:lnTo>
                  <a:lnTo>
                    <a:pt x="54955" y="47227"/>
                  </a:lnTo>
                  <a:lnTo>
                    <a:pt x="55000" y="47227"/>
                  </a:lnTo>
                  <a:lnTo>
                    <a:pt x="55044" y="47321"/>
                  </a:lnTo>
                  <a:lnTo>
                    <a:pt x="55044" y="47227"/>
                  </a:lnTo>
                  <a:lnTo>
                    <a:pt x="55066" y="47227"/>
                  </a:lnTo>
                  <a:lnTo>
                    <a:pt x="55111" y="47038"/>
                  </a:lnTo>
                  <a:lnTo>
                    <a:pt x="55111" y="46849"/>
                  </a:lnTo>
                  <a:lnTo>
                    <a:pt x="55111" y="46755"/>
                  </a:lnTo>
                  <a:lnTo>
                    <a:pt x="55066" y="46567"/>
                  </a:lnTo>
                  <a:lnTo>
                    <a:pt x="55044" y="46378"/>
                  </a:lnTo>
                  <a:lnTo>
                    <a:pt x="55066" y="45813"/>
                  </a:lnTo>
                  <a:lnTo>
                    <a:pt x="55000" y="45624"/>
                  </a:lnTo>
                  <a:lnTo>
                    <a:pt x="54955" y="45530"/>
                  </a:lnTo>
                  <a:lnTo>
                    <a:pt x="54933" y="45153"/>
                  </a:lnTo>
                  <a:lnTo>
                    <a:pt x="54933" y="45058"/>
                  </a:lnTo>
                  <a:lnTo>
                    <a:pt x="54933" y="44870"/>
                  </a:lnTo>
                  <a:lnTo>
                    <a:pt x="54933" y="44681"/>
                  </a:lnTo>
                  <a:lnTo>
                    <a:pt x="54955" y="44587"/>
                  </a:lnTo>
                  <a:lnTo>
                    <a:pt x="54933" y="44399"/>
                  </a:lnTo>
                  <a:lnTo>
                    <a:pt x="54933" y="44399"/>
                  </a:lnTo>
                  <a:lnTo>
                    <a:pt x="54888" y="44210"/>
                  </a:lnTo>
                  <a:lnTo>
                    <a:pt x="54844" y="43927"/>
                  </a:lnTo>
                  <a:lnTo>
                    <a:pt x="54844" y="43927"/>
                  </a:lnTo>
                  <a:lnTo>
                    <a:pt x="54822" y="43927"/>
                  </a:lnTo>
                  <a:lnTo>
                    <a:pt x="54777" y="43833"/>
                  </a:lnTo>
                  <a:lnTo>
                    <a:pt x="54733" y="44116"/>
                  </a:lnTo>
                  <a:lnTo>
                    <a:pt x="54422" y="44116"/>
                  </a:lnTo>
                  <a:lnTo>
                    <a:pt x="54377" y="43927"/>
                  </a:lnTo>
                  <a:lnTo>
                    <a:pt x="54333" y="43833"/>
                  </a:lnTo>
                  <a:lnTo>
                    <a:pt x="54333" y="43644"/>
                  </a:lnTo>
                  <a:lnTo>
                    <a:pt x="54333" y="43456"/>
                  </a:lnTo>
                  <a:lnTo>
                    <a:pt x="54422" y="43362"/>
                  </a:lnTo>
                  <a:lnTo>
                    <a:pt x="54444" y="43362"/>
                  </a:lnTo>
                  <a:lnTo>
                    <a:pt x="54488" y="43362"/>
                  </a:lnTo>
                  <a:lnTo>
                    <a:pt x="54488" y="43362"/>
                  </a:lnTo>
                  <a:lnTo>
                    <a:pt x="54533" y="42985"/>
                  </a:lnTo>
                  <a:lnTo>
                    <a:pt x="54488" y="42702"/>
                  </a:lnTo>
                  <a:lnTo>
                    <a:pt x="54444" y="42513"/>
                  </a:lnTo>
                  <a:lnTo>
                    <a:pt x="54444" y="42419"/>
                  </a:lnTo>
                  <a:lnTo>
                    <a:pt x="54444" y="42230"/>
                  </a:lnTo>
                  <a:lnTo>
                    <a:pt x="54444" y="42136"/>
                  </a:lnTo>
                  <a:lnTo>
                    <a:pt x="54377" y="41759"/>
                  </a:lnTo>
                  <a:lnTo>
                    <a:pt x="54377" y="41948"/>
                  </a:lnTo>
                  <a:lnTo>
                    <a:pt x="54333" y="42136"/>
                  </a:lnTo>
                  <a:lnTo>
                    <a:pt x="54333" y="42230"/>
                  </a:lnTo>
                  <a:lnTo>
                    <a:pt x="54333" y="42419"/>
                  </a:lnTo>
                  <a:lnTo>
                    <a:pt x="54200" y="42419"/>
                  </a:lnTo>
                  <a:lnTo>
                    <a:pt x="54155" y="42230"/>
                  </a:lnTo>
                  <a:lnTo>
                    <a:pt x="54155" y="42230"/>
                  </a:lnTo>
                  <a:lnTo>
                    <a:pt x="54133" y="42136"/>
                  </a:lnTo>
                  <a:lnTo>
                    <a:pt x="54155" y="41948"/>
                  </a:lnTo>
                  <a:lnTo>
                    <a:pt x="54155" y="41948"/>
                  </a:lnTo>
                  <a:lnTo>
                    <a:pt x="54088" y="41759"/>
                  </a:lnTo>
                  <a:lnTo>
                    <a:pt x="54044" y="41948"/>
                  </a:lnTo>
                  <a:lnTo>
                    <a:pt x="54022" y="41948"/>
                  </a:lnTo>
                  <a:lnTo>
                    <a:pt x="53866" y="41948"/>
                  </a:lnTo>
                  <a:lnTo>
                    <a:pt x="53866" y="41759"/>
                  </a:lnTo>
                  <a:lnTo>
                    <a:pt x="53844" y="41476"/>
                  </a:lnTo>
                  <a:lnTo>
                    <a:pt x="53866" y="41288"/>
                  </a:lnTo>
                  <a:lnTo>
                    <a:pt x="53866" y="41288"/>
                  </a:lnTo>
                  <a:lnTo>
                    <a:pt x="53911" y="41194"/>
                  </a:lnTo>
                  <a:lnTo>
                    <a:pt x="53933" y="41194"/>
                  </a:lnTo>
                  <a:lnTo>
                    <a:pt x="53977" y="41194"/>
                  </a:lnTo>
                  <a:lnTo>
                    <a:pt x="54022" y="41194"/>
                  </a:lnTo>
                  <a:lnTo>
                    <a:pt x="54044" y="41005"/>
                  </a:lnTo>
                  <a:lnTo>
                    <a:pt x="54088" y="41005"/>
                  </a:lnTo>
                  <a:lnTo>
                    <a:pt x="54088" y="40816"/>
                  </a:lnTo>
                  <a:lnTo>
                    <a:pt x="54088" y="40722"/>
                  </a:lnTo>
                  <a:lnTo>
                    <a:pt x="54044" y="40534"/>
                  </a:lnTo>
                  <a:lnTo>
                    <a:pt x="54044" y="40534"/>
                  </a:lnTo>
                  <a:lnTo>
                    <a:pt x="54044" y="40439"/>
                  </a:lnTo>
                  <a:lnTo>
                    <a:pt x="54088" y="40251"/>
                  </a:lnTo>
                  <a:lnTo>
                    <a:pt x="54088" y="39968"/>
                  </a:lnTo>
                  <a:lnTo>
                    <a:pt x="54088" y="39780"/>
                  </a:lnTo>
                  <a:lnTo>
                    <a:pt x="54133" y="39591"/>
                  </a:lnTo>
                  <a:lnTo>
                    <a:pt x="54044" y="39497"/>
                  </a:lnTo>
                  <a:lnTo>
                    <a:pt x="53977" y="39497"/>
                  </a:lnTo>
                  <a:lnTo>
                    <a:pt x="53933" y="39308"/>
                  </a:lnTo>
                  <a:lnTo>
                    <a:pt x="53911" y="39308"/>
                  </a:lnTo>
                  <a:lnTo>
                    <a:pt x="53866" y="39120"/>
                  </a:lnTo>
                  <a:lnTo>
                    <a:pt x="53866" y="38837"/>
                  </a:lnTo>
                  <a:lnTo>
                    <a:pt x="53866" y="38743"/>
                  </a:lnTo>
                  <a:lnTo>
                    <a:pt x="53866" y="38554"/>
                  </a:lnTo>
                  <a:lnTo>
                    <a:pt x="53866" y="38366"/>
                  </a:lnTo>
                  <a:lnTo>
                    <a:pt x="53911" y="38271"/>
                  </a:lnTo>
                  <a:lnTo>
                    <a:pt x="53977" y="38271"/>
                  </a:lnTo>
                  <a:lnTo>
                    <a:pt x="54022" y="38271"/>
                  </a:lnTo>
                  <a:lnTo>
                    <a:pt x="54044" y="38366"/>
                  </a:lnTo>
                  <a:lnTo>
                    <a:pt x="54088" y="38554"/>
                  </a:lnTo>
                  <a:lnTo>
                    <a:pt x="54133" y="38554"/>
                  </a:lnTo>
                  <a:lnTo>
                    <a:pt x="54155" y="38554"/>
                  </a:lnTo>
                  <a:lnTo>
                    <a:pt x="54244" y="38554"/>
                  </a:lnTo>
                  <a:lnTo>
                    <a:pt x="54311" y="38554"/>
                  </a:lnTo>
                  <a:lnTo>
                    <a:pt x="54311" y="38366"/>
                  </a:lnTo>
                  <a:lnTo>
                    <a:pt x="54311" y="38271"/>
                  </a:lnTo>
                  <a:lnTo>
                    <a:pt x="54311" y="37894"/>
                  </a:lnTo>
                  <a:lnTo>
                    <a:pt x="54311" y="37611"/>
                  </a:lnTo>
                  <a:lnTo>
                    <a:pt x="54311" y="37423"/>
                  </a:lnTo>
                  <a:lnTo>
                    <a:pt x="54311" y="37423"/>
                  </a:lnTo>
                  <a:lnTo>
                    <a:pt x="54311" y="37329"/>
                  </a:lnTo>
                  <a:lnTo>
                    <a:pt x="54333" y="37140"/>
                  </a:lnTo>
                  <a:lnTo>
                    <a:pt x="54377" y="37046"/>
                  </a:lnTo>
                  <a:lnTo>
                    <a:pt x="54377" y="37046"/>
                  </a:lnTo>
                  <a:lnTo>
                    <a:pt x="54377" y="36857"/>
                  </a:lnTo>
                  <a:lnTo>
                    <a:pt x="54377" y="36575"/>
                  </a:lnTo>
                  <a:lnTo>
                    <a:pt x="54377" y="36197"/>
                  </a:lnTo>
                  <a:lnTo>
                    <a:pt x="54488" y="36197"/>
                  </a:lnTo>
                  <a:lnTo>
                    <a:pt x="54555" y="36197"/>
                  </a:lnTo>
                  <a:lnTo>
                    <a:pt x="54666" y="36197"/>
                  </a:lnTo>
                  <a:lnTo>
                    <a:pt x="54711" y="36197"/>
                  </a:lnTo>
                  <a:lnTo>
                    <a:pt x="54733" y="36197"/>
                  </a:lnTo>
                  <a:lnTo>
                    <a:pt x="54844" y="36197"/>
                  </a:lnTo>
                  <a:lnTo>
                    <a:pt x="54888" y="36197"/>
                  </a:lnTo>
                  <a:close/>
                  <a:moveTo>
                    <a:pt x="111044" y="34972"/>
                  </a:moveTo>
                  <a:lnTo>
                    <a:pt x="111088" y="34972"/>
                  </a:lnTo>
                  <a:lnTo>
                    <a:pt x="111133" y="35161"/>
                  </a:lnTo>
                  <a:lnTo>
                    <a:pt x="111155" y="35161"/>
                  </a:lnTo>
                  <a:lnTo>
                    <a:pt x="111155" y="35443"/>
                  </a:lnTo>
                  <a:lnTo>
                    <a:pt x="111155" y="35632"/>
                  </a:lnTo>
                  <a:lnTo>
                    <a:pt x="111133" y="35726"/>
                  </a:lnTo>
                  <a:lnTo>
                    <a:pt x="111133" y="35915"/>
                  </a:lnTo>
                  <a:lnTo>
                    <a:pt x="111088" y="35915"/>
                  </a:lnTo>
                  <a:lnTo>
                    <a:pt x="111044" y="35915"/>
                  </a:lnTo>
                  <a:lnTo>
                    <a:pt x="111044" y="36103"/>
                  </a:lnTo>
                  <a:lnTo>
                    <a:pt x="111022" y="36103"/>
                  </a:lnTo>
                  <a:lnTo>
                    <a:pt x="110977" y="36197"/>
                  </a:lnTo>
                  <a:lnTo>
                    <a:pt x="110911" y="36197"/>
                  </a:lnTo>
                  <a:lnTo>
                    <a:pt x="110844" y="36386"/>
                  </a:lnTo>
                  <a:lnTo>
                    <a:pt x="110755" y="36386"/>
                  </a:lnTo>
                  <a:lnTo>
                    <a:pt x="110688" y="36197"/>
                  </a:lnTo>
                  <a:lnTo>
                    <a:pt x="110688" y="35726"/>
                  </a:lnTo>
                  <a:lnTo>
                    <a:pt x="110733" y="35443"/>
                  </a:lnTo>
                  <a:lnTo>
                    <a:pt x="110755" y="35349"/>
                  </a:lnTo>
                  <a:lnTo>
                    <a:pt x="110800" y="35161"/>
                  </a:lnTo>
                  <a:lnTo>
                    <a:pt x="110866" y="35161"/>
                  </a:lnTo>
                  <a:lnTo>
                    <a:pt x="110933" y="35161"/>
                  </a:lnTo>
                  <a:lnTo>
                    <a:pt x="111022" y="35161"/>
                  </a:lnTo>
                  <a:lnTo>
                    <a:pt x="111044" y="34972"/>
                  </a:lnTo>
                  <a:close/>
                  <a:moveTo>
                    <a:pt x="288" y="32333"/>
                  </a:moveTo>
                  <a:lnTo>
                    <a:pt x="555" y="32333"/>
                  </a:lnTo>
                  <a:lnTo>
                    <a:pt x="644" y="33275"/>
                  </a:lnTo>
                  <a:lnTo>
                    <a:pt x="511" y="33652"/>
                  </a:lnTo>
                  <a:lnTo>
                    <a:pt x="222" y="33652"/>
                  </a:lnTo>
                  <a:lnTo>
                    <a:pt x="155" y="32710"/>
                  </a:lnTo>
                  <a:lnTo>
                    <a:pt x="288" y="32333"/>
                  </a:lnTo>
                  <a:close/>
                  <a:moveTo>
                    <a:pt x="29422" y="27714"/>
                  </a:moveTo>
                  <a:lnTo>
                    <a:pt x="29711" y="27902"/>
                  </a:lnTo>
                  <a:lnTo>
                    <a:pt x="29711" y="28373"/>
                  </a:lnTo>
                  <a:lnTo>
                    <a:pt x="29711" y="28656"/>
                  </a:lnTo>
                  <a:lnTo>
                    <a:pt x="29755" y="28939"/>
                  </a:lnTo>
                  <a:lnTo>
                    <a:pt x="29755" y="29599"/>
                  </a:lnTo>
                  <a:lnTo>
                    <a:pt x="29600" y="29882"/>
                  </a:lnTo>
                  <a:lnTo>
                    <a:pt x="29244" y="29882"/>
                  </a:lnTo>
                  <a:lnTo>
                    <a:pt x="29133" y="28373"/>
                  </a:lnTo>
                  <a:lnTo>
                    <a:pt x="29422" y="27714"/>
                  </a:lnTo>
                  <a:close/>
                  <a:moveTo>
                    <a:pt x="28666" y="26959"/>
                  </a:moveTo>
                  <a:lnTo>
                    <a:pt x="28688" y="27431"/>
                  </a:lnTo>
                  <a:lnTo>
                    <a:pt x="28666" y="27714"/>
                  </a:lnTo>
                  <a:lnTo>
                    <a:pt x="28622" y="27902"/>
                  </a:lnTo>
                  <a:lnTo>
                    <a:pt x="28600" y="28091"/>
                  </a:lnTo>
                  <a:lnTo>
                    <a:pt x="28511" y="28373"/>
                  </a:lnTo>
                  <a:lnTo>
                    <a:pt x="28400" y="28468"/>
                  </a:lnTo>
                  <a:lnTo>
                    <a:pt x="28333" y="28656"/>
                  </a:lnTo>
                  <a:lnTo>
                    <a:pt x="28222" y="28656"/>
                  </a:lnTo>
                  <a:lnTo>
                    <a:pt x="28200" y="28656"/>
                  </a:lnTo>
                  <a:lnTo>
                    <a:pt x="28155" y="28468"/>
                  </a:lnTo>
                  <a:lnTo>
                    <a:pt x="28111" y="28373"/>
                  </a:lnTo>
                  <a:lnTo>
                    <a:pt x="28044" y="28185"/>
                  </a:lnTo>
                  <a:lnTo>
                    <a:pt x="28155" y="28091"/>
                  </a:lnTo>
                  <a:lnTo>
                    <a:pt x="28266" y="27714"/>
                  </a:lnTo>
                  <a:lnTo>
                    <a:pt x="28377" y="27431"/>
                  </a:lnTo>
                  <a:lnTo>
                    <a:pt x="28444" y="27431"/>
                  </a:lnTo>
                  <a:lnTo>
                    <a:pt x="28511" y="27431"/>
                  </a:lnTo>
                  <a:lnTo>
                    <a:pt x="28555" y="27242"/>
                  </a:lnTo>
                  <a:lnTo>
                    <a:pt x="28600" y="27148"/>
                  </a:lnTo>
                  <a:lnTo>
                    <a:pt x="28666" y="26959"/>
                  </a:lnTo>
                  <a:close/>
                  <a:moveTo>
                    <a:pt x="119244" y="25263"/>
                  </a:moveTo>
                  <a:lnTo>
                    <a:pt x="119311" y="25263"/>
                  </a:lnTo>
                  <a:lnTo>
                    <a:pt x="119355" y="25263"/>
                  </a:lnTo>
                  <a:lnTo>
                    <a:pt x="119377" y="25263"/>
                  </a:lnTo>
                  <a:lnTo>
                    <a:pt x="119422" y="25263"/>
                  </a:lnTo>
                  <a:lnTo>
                    <a:pt x="119444" y="25451"/>
                  </a:lnTo>
                  <a:lnTo>
                    <a:pt x="119488" y="25451"/>
                  </a:lnTo>
                  <a:lnTo>
                    <a:pt x="119555" y="25451"/>
                  </a:lnTo>
                  <a:lnTo>
                    <a:pt x="119644" y="25451"/>
                  </a:lnTo>
                  <a:lnTo>
                    <a:pt x="119711" y="25545"/>
                  </a:lnTo>
                  <a:lnTo>
                    <a:pt x="119777" y="25545"/>
                  </a:lnTo>
                  <a:lnTo>
                    <a:pt x="119844" y="25734"/>
                  </a:lnTo>
                  <a:lnTo>
                    <a:pt x="119888" y="25734"/>
                  </a:lnTo>
                  <a:lnTo>
                    <a:pt x="119933" y="25923"/>
                  </a:lnTo>
                  <a:lnTo>
                    <a:pt x="120000" y="25923"/>
                  </a:lnTo>
                  <a:lnTo>
                    <a:pt x="120000" y="26488"/>
                  </a:lnTo>
                  <a:lnTo>
                    <a:pt x="119955" y="26677"/>
                  </a:lnTo>
                  <a:lnTo>
                    <a:pt x="119888" y="26677"/>
                  </a:lnTo>
                  <a:lnTo>
                    <a:pt x="119844" y="26488"/>
                  </a:lnTo>
                  <a:lnTo>
                    <a:pt x="119822" y="26488"/>
                  </a:lnTo>
                  <a:lnTo>
                    <a:pt x="119777" y="26394"/>
                  </a:lnTo>
                  <a:lnTo>
                    <a:pt x="119755" y="26394"/>
                  </a:lnTo>
                  <a:lnTo>
                    <a:pt x="119666" y="26205"/>
                  </a:lnTo>
                  <a:lnTo>
                    <a:pt x="119600" y="26205"/>
                  </a:lnTo>
                  <a:lnTo>
                    <a:pt x="119555" y="26205"/>
                  </a:lnTo>
                  <a:lnTo>
                    <a:pt x="119555" y="26394"/>
                  </a:lnTo>
                  <a:lnTo>
                    <a:pt x="119533" y="26394"/>
                  </a:lnTo>
                  <a:lnTo>
                    <a:pt x="119422" y="26394"/>
                  </a:lnTo>
                  <a:lnTo>
                    <a:pt x="119355" y="26394"/>
                  </a:lnTo>
                  <a:lnTo>
                    <a:pt x="119266" y="26205"/>
                  </a:lnTo>
                  <a:lnTo>
                    <a:pt x="119244" y="26205"/>
                  </a:lnTo>
                  <a:lnTo>
                    <a:pt x="119244" y="26017"/>
                  </a:lnTo>
                  <a:lnTo>
                    <a:pt x="119200" y="25923"/>
                  </a:lnTo>
                  <a:lnTo>
                    <a:pt x="119155" y="25923"/>
                  </a:lnTo>
                  <a:lnTo>
                    <a:pt x="119133" y="25923"/>
                  </a:lnTo>
                  <a:lnTo>
                    <a:pt x="119088" y="25923"/>
                  </a:lnTo>
                  <a:lnTo>
                    <a:pt x="119022" y="25923"/>
                  </a:lnTo>
                  <a:lnTo>
                    <a:pt x="118977" y="25923"/>
                  </a:lnTo>
                  <a:lnTo>
                    <a:pt x="118977" y="25734"/>
                  </a:lnTo>
                  <a:lnTo>
                    <a:pt x="118977" y="25545"/>
                  </a:lnTo>
                  <a:lnTo>
                    <a:pt x="118977" y="25451"/>
                  </a:lnTo>
                  <a:lnTo>
                    <a:pt x="119088" y="25263"/>
                  </a:lnTo>
                  <a:lnTo>
                    <a:pt x="119155" y="25263"/>
                  </a:lnTo>
                  <a:lnTo>
                    <a:pt x="119244" y="25263"/>
                  </a:lnTo>
                  <a:close/>
                  <a:moveTo>
                    <a:pt x="69400" y="20926"/>
                  </a:moveTo>
                  <a:lnTo>
                    <a:pt x="69400" y="20926"/>
                  </a:lnTo>
                  <a:lnTo>
                    <a:pt x="69400" y="20926"/>
                  </a:lnTo>
                  <a:lnTo>
                    <a:pt x="69400" y="20926"/>
                  </a:lnTo>
                  <a:close/>
                  <a:moveTo>
                    <a:pt x="69400" y="20926"/>
                  </a:moveTo>
                  <a:lnTo>
                    <a:pt x="69444" y="20926"/>
                  </a:lnTo>
                  <a:lnTo>
                    <a:pt x="69400" y="20926"/>
                  </a:lnTo>
                  <a:lnTo>
                    <a:pt x="69400" y="20926"/>
                  </a:lnTo>
                  <a:close/>
                  <a:moveTo>
                    <a:pt x="48844" y="18947"/>
                  </a:moveTo>
                  <a:lnTo>
                    <a:pt x="48888" y="19135"/>
                  </a:lnTo>
                  <a:lnTo>
                    <a:pt x="48955" y="19230"/>
                  </a:lnTo>
                  <a:lnTo>
                    <a:pt x="48955" y="19607"/>
                  </a:lnTo>
                  <a:lnTo>
                    <a:pt x="48955" y="20644"/>
                  </a:lnTo>
                  <a:lnTo>
                    <a:pt x="49244" y="20644"/>
                  </a:lnTo>
                  <a:lnTo>
                    <a:pt x="49333" y="20644"/>
                  </a:lnTo>
                  <a:lnTo>
                    <a:pt x="49355" y="20455"/>
                  </a:lnTo>
                  <a:lnTo>
                    <a:pt x="49422" y="20361"/>
                  </a:lnTo>
                  <a:lnTo>
                    <a:pt x="49511" y="20172"/>
                  </a:lnTo>
                  <a:lnTo>
                    <a:pt x="49577" y="19984"/>
                  </a:lnTo>
                  <a:lnTo>
                    <a:pt x="49688" y="19984"/>
                  </a:lnTo>
                  <a:lnTo>
                    <a:pt x="49822" y="19890"/>
                  </a:lnTo>
                  <a:lnTo>
                    <a:pt x="49933" y="19984"/>
                  </a:lnTo>
                  <a:lnTo>
                    <a:pt x="50022" y="19984"/>
                  </a:lnTo>
                  <a:lnTo>
                    <a:pt x="50133" y="19984"/>
                  </a:lnTo>
                  <a:lnTo>
                    <a:pt x="50155" y="20172"/>
                  </a:lnTo>
                  <a:lnTo>
                    <a:pt x="50200" y="20172"/>
                  </a:lnTo>
                  <a:lnTo>
                    <a:pt x="50266" y="20172"/>
                  </a:lnTo>
                  <a:lnTo>
                    <a:pt x="50311" y="20172"/>
                  </a:lnTo>
                  <a:lnTo>
                    <a:pt x="50311" y="19984"/>
                  </a:lnTo>
                  <a:lnTo>
                    <a:pt x="50333" y="19984"/>
                  </a:lnTo>
                  <a:lnTo>
                    <a:pt x="50377" y="19890"/>
                  </a:lnTo>
                  <a:lnTo>
                    <a:pt x="50444" y="19701"/>
                  </a:lnTo>
                  <a:lnTo>
                    <a:pt x="50533" y="19701"/>
                  </a:lnTo>
                  <a:lnTo>
                    <a:pt x="50555" y="19607"/>
                  </a:lnTo>
                  <a:lnTo>
                    <a:pt x="50600" y="19418"/>
                  </a:lnTo>
                  <a:lnTo>
                    <a:pt x="50644" y="19230"/>
                  </a:lnTo>
                  <a:lnTo>
                    <a:pt x="50711" y="19135"/>
                  </a:lnTo>
                  <a:lnTo>
                    <a:pt x="50777" y="19135"/>
                  </a:lnTo>
                  <a:lnTo>
                    <a:pt x="51133" y="19135"/>
                  </a:lnTo>
                  <a:lnTo>
                    <a:pt x="51133" y="19230"/>
                  </a:lnTo>
                  <a:lnTo>
                    <a:pt x="51177" y="19607"/>
                  </a:lnTo>
                  <a:lnTo>
                    <a:pt x="51177" y="19890"/>
                  </a:lnTo>
                  <a:lnTo>
                    <a:pt x="51133" y="19984"/>
                  </a:lnTo>
                  <a:lnTo>
                    <a:pt x="51111" y="20172"/>
                  </a:lnTo>
                  <a:lnTo>
                    <a:pt x="51111" y="20361"/>
                  </a:lnTo>
                  <a:lnTo>
                    <a:pt x="51111" y="20644"/>
                  </a:lnTo>
                  <a:lnTo>
                    <a:pt x="51111" y="20926"/>
                  </a:lnTo>
                  <a:lnTo>
                    <a:pt x="51177" y="20926"/>
                  </a:lnTo>
                  <a:lnTo>
                    <a:pt x="51244" y="20926"/>
                  </a:lnTo>
                  <a:lnTo>
                    <a:pt x="51400" y="21304"/>
                  </a:lnTo>
                  <a:lnTo>
                    <a:pt x="51400" y="21398"/>
                  </a:lnTo>
                  <a:lnTo>
                    <a:pt x="51444" y="21586"/>
                  </a:lnTo>
                  <a:lnTo>
                    <a:pt x="51444" y="21681"/>
                  </a:lnTo>
                  <a:lnTo>
                    <a:pt x="51444" y="21869"/>
                  </a:lnTo>
                  <a:lnTo>
                    <a:pt x="51444" y="23095"/>
                  </a:lnTo>
                  <a:lnTo>
                    <a:pt x="51333" y="23095"/>
                  </a:lnTo>
                  <a:lnTo>
                    <a:pt x="51177" y="23000"/>
                  </a:lnTo>
                  <a:lnTo>
                    <a:pt x="51066" y="23000"/>
                  </a:lnTo>
                  <a:lnTo>
                    <a:pt x="50933" y="23095"/>
                  </a:lnTo>
                  <a:lnTo>
                    <a:pt x="50777" y="23283"/>
                  </a:lnTo>
                  <a:lnTo>
                    <a:pt x="50644" y="23566"/>
                  </a:lnTo>
                  <a:lnTo>
                    <a:pt x="50600" y="23566"/>
                  </a:lnTo>
                  <a:lnTo>
                    <a:pt x="50600" y="23754"/>
                  </a:lnTo>
                  <a:lnTo>
                    <a:pt x="50555" y="24037"/>
                  </a:lnTo>
                  <a:lnTo>
                    <a:pt x="50533" y="24037"/>
                  </a:lnTo>
                  <a:lnTo>
                    <a:pt x="50444" y="24037"/>
                  </a:lnTo>
                  <a:lnTo>
                    <a:pt x="50422" y="24037"/>
                  </a:lnTo>
                  <a:lnTo>
                    <a:pt x="50377" y="24037"/>
                  </a:lnTo>
                  <a:lnTo>
                    <a:pt x="50311" y="24226"/>
                  </a:lnTo>
                  <a:lnTo>
                    <a:pt x="50266" y="24320"/>
                  </a:lnTo>
                  <a:lnTo>
                    <a:pt x="50244" y="24509"/>
                  </a:lnTo>
                  <a:lnTo>
                    <a:pt x="50200" y="24697"/>
                  </a:lnTo>
                  <a:lnTo>
                    <a:pt x="50155" y="24980"/>
                  </a:lnTo>
                  <a:lnTo>
                    <a:pt x="50155" y="25074"/>
                  </a:lnTo>
                  <a:lnTo>
                    <a:pt x="50133" y="25263"/>
                  </a:lnTo>
                  <a:lnTo>
                    <a:pt x="50088" y="25451"/>
                  </a:lnTo>
                  <a:lnTo>
                    <a:pt x="50044" y="25545"/>
                  </a:lnTo>
                  <a:lnTo>
                    <a:pt x="49977" y="25734"/>
                  </a:lnTo>
                  <a:lnTo>
                    <a:pt x="49866" y="25734"/>
                  </a:lnTo>
                  <a:lnTo>
                    <a:pt x="49755" y="25734"/>
                  </a:lnTo>
                  <a:lnTo>
                    <a:pt x="49688" y="25734"/>
                  </a:lnTo>
                  <a:lnTo>
                    <a:pt x="49622" y="25734"/>
                  </a:lnTo>
                  <a:lnTo>
                    <a:pt x="49577" y="25734"/>
                  </a:lnTo>
                  <a:lnTo>
                    <a:pt x="49511" y="25545"/>
                  </a:lnTo>
                  <a:lnTo>
                    <a:pt x="49422" y="25451"/>
                  </a:lnTo>
                  <a:lnTo>
                    <a:pt x="49400" y="25263"/>
                  </a:lnTo>
                  <a:lnTo>
                    <a:pt x="49355" y="25074"/>
                  </a:lnTo>
                  <a:lnTo>
                    <a:pt x="49355" y="24980"/>
                  </a:lnTo>
                  <a:lnTo>
                    <a:pt x="49333" y="24791"/>
                  </a:lnTo>
                  <a:lnTo>
                    <a:pt x="49244" y="24791"/>
                  </a:lnTo>
                  <a:lnTo>
                    <a:pt x="49177" y="24791"/>
                  </a:lnTo>
                  <a:lnTo>
                    <a:pt x="49022" y="24791"/>
                  </a:lnTo>
                  <a:lnTo>
                    <a:pt x="48955" y="24791"/>
                  </a:lnTo>
                  <a:lnTo>
                    <a:pt x="48844" y="24791"/>
                  </a:lnTo>
                  <a:lnTo>
                    <a:pt x="48733" y="24791"/>
                  </a:lnTo>
                  <a:lnTo>
                    <a:pt x="48711" y="24791"/>
                  </a:lnTo>
                  <a:lnTo>
                    <a:pt x="48666" y="24980"/>
                  </a:lnTo>
                  <a:lnTo>
                    <a:pt x="48622" y="24980"/>
                  </a:lnTo>
                  <a:lnTo>
                    <a:pt x="48488" y="24980"/>
                  </a:lnTo>
                  <a:lnTo>
                    <a:pt x="48422" y="24320"/>
                  </a:lnTo>
                  <a:lnTo>
                    <a:pt x="48422" y="23283"/>
                  </a:lnTo>
                  <a:lnTo>
                    <a:pt x="48377" y="23095"/>
                  </a:lnTo>
                  <a:lnTo>
                    <a:pt x="48377" y="23095"/>
                  </a:lnTo>
                  <a:lnTo>
                    <a:pt x="48088" y="23095"/>
                  </a:lnTo>
                  <a:lnTo>
                    <a:pt x="48022" y="23095"/>
                  </a:lnTo>
                  <a:lnTo>
                    <a:pt x="47933" y="23283"/>
                  </a:lnTo>
                  <a:lnTo>
                    <a:pt x="47911" y="22340"/>
                  </a:lnTo>
                  <a:lnTo>
                    <a:pt x="47977" y="22152"/>
                  </a:lnTo>
                  <a:lnTo>
                    <a:pt x="48044" y="22152"/>
                  </a:lnTo>
                  <a:lnTo>
                    <a:pt x="48200" y="22152"/>
                  </a:lnTo>
                  <a:lnTo>
                    <a:pt x="48333" y="22152"/>
                  </a:lnTo>
                  <a:lnTo>
                    <a:pt x="48488" y="22152"/>
                  </a:lnTo>
                  <a:lnTo>
                    <a:pt x="48555" y="22152"/>
                  </a:lnTo>
                  <a:lnTo>
                    <a:pt x="48622" y="22340"/>
                  </a:lnTo>
                  <a:lnTo>
                    <a:pt x="48622" y="22152"/>
                  </a:lnTo>
                  <a:lnTo>
                    <a:pt x="48622" y="21869"/>
                  </a:lnTo>
                  <a:lnTo>
                    <a:pt x="48622" y="21681"/>
                  </a:lnTo>
                  <a:lnTo>
                    <a:pt x="48622" y="21586"/>
                  </a:lnTo>
                  <a:lnTo>
                    <a:pt x="48555" y="21398"/>
                  </a:lnTo>
                  <a:lnTo>
                    <a:pt x="48533" y="21398"/>
                  </a:lnTo>
                  <a:lnTo>
                    <a:pt x="48488" y="21304"/>
                  </a:lnTo>
                  <a:lnTo>
                    <a:pt x="48444" y="21115"/>
                  </a:lnTo>
                  <a:lnTo>
                    <a:pt x="48422" y="20926"/>
                  </a:lnTo>
                  <a:lnTo>
                    <a:pt x="48377" y="20832"/>
                  </a:lnTo>
                  <a:lnTo>
                    <a:pt x="48311" y="20832"/>
                  </a:lnTo>
                  <a:lnTo>
                    <a:pt x="48222" y="20832"/>
                  </a:lnTo>
                  <a:lnTo>
                    <a:pt x="48200" y="20926"/>
                  </a:lnTo>
                  <a:lnTo>
                    <a:pt x="48133" y="21115"/>
                  </a:lnTo>
                  <a:lnTo>
                    <a:pt x="48088" y="21115"/>
                  </a:lnTo>
                  <a:lnTo>
                    <a:pt x="48022" y="21115"/>
                  </a:lnTo>
                  <a:lnTo>
                    <a:pt x="47933" y="21115"/>
                  </a:lnTo>
                  <a:lnTo>
                    <a:pt x="47933" y="20832"/>
                  </a:lnTo>
                  <a:lnTo>
                    <a:pt x="47933" y="20644"/>
                  </a:lnTo>
                  <a:lnTo>
                    <a:pt x="47911" y="20361"/>
                  </a:lnTo>
                  <a:lnTo>
                    <a:pt x="47933" y="20172"/>
                  </a:lnTo>
                  <a:lnTo>
                    <a:pt x="47977" y="19984"/>
                  </a:lnTo>
                  <a:lnTo>
                    <a:pt x="48022" y="19701"/>
                  </a:lnTo>
                  <a:lnTo>
                    <a:pt x="48088" y="19607"/>
                  </a:lnTo>
                  <a:lnTo>
                    <a:pt x="48155" y="19607"/>
                  </a:lnTo>
                  <a:lnTo>
                    <a:pt x="48222" y="19418"/>
                  </a:lnTo>
                  <a:lnTo>
                    <a:pt x="48311" y="19607"/>
                  </a:lnTo>
                  <a:lnTo>
                    <a:pt x="48422" y="19418"/>
                  </a:lnTo>
                  <a:lnTo>
                    <a:pt x="48533" y="19418"/>
                  </a:lnTo>
                  <a:lnTo>
                    <a:pt x="48600" y="19418"/>
                  </a:lnTo>
                  <a:lnTo>
                    <a:pt x="48666" y="19607"/>
                  </a:lnTo>
                  <a:lnTo>
                    <a:pt x="48733" y="19701"/>
                  </a:lnTo>
                  <a:lnTo>
                    <a:pt x="48733" y="19135"/>
                  </a:lnTo>
                  <a:lnTo>
                    <a:pt x="48844" y="18947"/>
                  </a:lnTo>
                  <a:close/>
                  <a:moveTo>
                    <a:pt x="30888" y="14516"/>
                  </a:moveTo>
                  <a:lnTo>
                    <a:pt x="31022" y="15742"/>
                  </a:lnTo>
                  <a:lnTo>
                    <a:pt x="30888" y="16590"/>
                  </a:lnTo>
                  <a:lnTo>
                    <a:pt x="30555" y="16967"/>
                  </a:lnTo>
                  <a:lnTo>
                    <a:pt x="30266" y="16779"/>
                  </a:lnTo>
                  <a:lnTo>
                    <a:pt x="30111" y="15836"/>
                  </a:lnTo>
                  <a:lnTo>
                    <a:pt x="30111" y="15836"/>
                  </a:lnTo>
                  <a:lnTo>
                    <a:pt x="30155" y="15553"/>
                  </a:lnTo>
                  <a:lnTo>
                    <a:pt x="30200" y="15365"/>
                  </a:lnTo>
                  <a:lnTo>
                    <a:pt x="30222" y="15082"/>
                  </a:lnTo>
                  <a:lnTo>
                    <a:pt x="30311" y="14799"/>
                  </a:lnTo>
                  <a:lnTo>
                    <a:pt x="30333" y="14611"/>
                  </a:lnTo>
                  <a:lnTo>
                    <a:pt x="30377" y="14611"/>
                  </a:lnTo>
                  <a:lnTo>
                    <a:pt x="30444" y="14611"/>
                  </a:lnTo>
                  <a:lnTo>
                    <a:pt x="30511" y="14611"/>
                  </a:lnTo>
                  <a:lnTo>
                    <a:pt x="30622" y="14611"/>
                  </a:lnTo>
                  <a:lnTo>
                    <a:pt x="30711" y="14611"/>
                  </a:lnTo>
                  <a:lnTo>
                    <a:pt x="30800" y="14516"/>
                  </a:lnTo>
                  <a:lnTo>
                    <a:pt x="30888" y="14516"/>
                  </a:lnTo>
                  <a:lnTo>
                    <a:pt x="30888" y="14516"/>
                  </a:lnTo>
                  <a:close/>
                  <a:moveTo>
                    <a:pt x="20666" y="12820"/>
                  </a:moveTo>
                  <a:lnTo>
                    <a:pt x="20666" y="13668"/>
                  </a:lnTo>
                  <a:lnTo>
                    <a:pt x="20377" y="14045"/>
                  </a:lnTo>
                  <a:lnTo>
                    <a:pt x="20088" y="14516"/>
                  </a:lnTo>
                  <a:lnTo>
                    <a:pt x="19755" y="14139"/>
                  </a:lnTo>
                  <a:lnTo>
                    <a:pt x="20177" y="13197"/>
                  </a:lnTo>
                  <a:lnTo>
                    <a:pt x="20666" y="12820"/>
                  </a:lnTo>
                  <a:close/>
                  <a:moveTo>
                    <a:pt x="72244" y="11406"/>
                  </a:moveTo>
                  <a:lnTo>
                    <a:pt x="72666" y="11406"/>
                  </a:lnTo>
                  <a:lnTo>
                    <a:pt x="72666" y="11500"/>
                  </a:lnTo>
                  <a:lnTo>
                    <a:pt x="72666" y="11688"/>
                  </a:lnTo>
                  <a:lnTo>
                    <a:pt x="72666" y="11877"/>
                  </a:lnTo>
                  <a:lnTo>
                    <a:pt x="72711" y="11971"/>
                  </a:lnTo>
                  <a:lnTo>
                    <a:pt x="72755" y="11971"/>
                  </a:lnTo>
                  <a:lnTo>
                    <a:pt x="72777" y="11971"/>
                  </a:lnTo>
                  <a:lnTo>
                    <a:pt x="72866" y="11971"/>
                  </a:lnTo>
                  <a:lnTo>
                    <a:pt x="72866" y="12348"/>
                  </a:lnTo>
                  <a:lnTo>
                    <a:pt x="72866" y="12348"/>
                  </a:lnTo>
                  <a:lnTo>
                    <a:pt x="72777" y="12631"/>
                  </a:lnTo>
                  <a:lnTo>
                    <a:pt x="72755" y="12820"/>
                  </a:lnTo>
                  <a:lnTo>
                    <a:pt x="72711" y="12820"/>
                  </a:lnTo>
                  <a:lnTo>
                    <a:pt x="72666" y="12820"/>
                  </a:lnTo>
                  <a:lnTo>
                    <a:pt x="72644" y="12914"/>
                  </a:lnTo>
                  <a:lnTo>
                    <a:pt x="72600" y="12914"/>
                  </a:lnTo>
                  <a:lnTo>
                    <a:pt x="72600" y="12914"/>
                  </a:lnTo>
                  <a:lnTo>
                    <a:pt x="72577" y="13102"/>
                  </a:lnTo>
                  <a:lnTo>
                    <a:pt x="72577" y="13197"/>
                  </a:lnTo>
                  <a:lnTo>
                    <a:pt x="72533" y="13385"/>
                  </a:lnTo>
                  <a:lnTo>
                    <a:pt x="72488" y="13385"/>
                  </a:lnTo>
                  <a:lnTo>
                    <a:pt x="72466" y="13385"/>
                  </a:lnTo>
                  <a:lnTo>
                    <a:pt x="72244" y="13385"/>
                  </a:lnTo>
                  <a:lnTo>
                    <a:pt x="72244" y="11971"/>
                  </a:lnTo>
                  <a:lnTo>
                    <a:pt x="72244" y="11877"/>
                  </a:lnTo>
                  <a:lnTo>
                    <a:pt x="72200" y="11688"/>
                  </a:lnTo>
                  <a:lnTo>
                    <a:pt x="72244" y="11500"/>
                  </a:lnTo>
                  <a:lnTo>
                    <a:pt x="72244" y="11406"/>
                  </a:lnTo>
                  <a:close/>
                  <a:moveTo>
                    <a:pt x="64711" y="8106"/>
                  </a:moveTo>
                  <a:lnTo>
                    <a:pt x="64666" y="8106"/>
                  </a:lnTo>
                  <a:lnTo>
                    <a:pt x="64644" y="8106"/>
                  </a:lnTo>
                  <a:lnTo>
                    <a:pt x="64488" y="8106"/>
                  </a:lnTo>
                  <a:lnTo>
                    <a:pt x="64488" y="8106"/>
                  </a:lnTo>
                  <a:lnTo>
                    <a:pt x="64533" y="8295"/>
                  </a:lnTo>
                  <a:lnTo>
                    <a:pt x="64488" y="8483"/>
                  </a:lnTo>
                  <a:lnTo>
                    <a:pt x="64488" y="8578"/>
                  </a:lnTo>
                  <a:lnTo>
                    <a:pt x="64488" y="9049"/>
                  </a:lnTo>
                  <a:lnTo>
                    <a:pt x="64488" y="9426"/>
                  </a:lnTo>
                  <a:lnTo>
                    <a:pt x="64755" y="9426"/>
                  </a:lnTo>
                  <a:lnTo>
                    <a:pt x="64755" y="8106"/>
                  </a:lnTo>
                  <a:lnTo>
                    <a:pt x="64711" y="8106"/>
                  </a:lnTo>
                  <a:close/>
                  <a:moveTo>
                    <a:pt x="116444" y="5844"/>
                  </a:moveTo>
                  <a:lnTo>
                    <a:pt x="116466" y="5844"/>
                  </a:lnTo>
                  <a:lnTo>
                    <a:pt x="116511" y="5844"/>
                  </a:lnTo>
                  <a:lnTo>
                    <a:pt x="116533" y="5844"/>
                  </a:lnTo>
                  <a:lnTo>
                    <a:pt x="116577" y="6032"/>
                  </a:lnTo>
                  <a:lnTo>
                    <a:pt x="116577" y="6032"/>
                  </a:lnTo>
                  <a:lnTo>
                    <a:pt x="116622" y="6127"/>
                  </a:lnTo>
                  <a:lnTo>
                    <a:pt x="116644" y="6315"/>
                  </a:lnTo>
                  <a:lnTo>
                    <a:pt x="116688" y="6315"/>
                  </a:lnTo>
                  <a:lnTo>
                    <a:pt x="116733" y="6315"/>
                  </a:lnTo>
                  <a:lnTo>
                    <a:pt x="116755" y="6315"/>
                  </a:lnTo>
                  <a:lnTo>
                    <a:pt x="116800" y="6315"/>
                  </a:lnTo>
                  <a:lnTo>
                    <a:pt x="116844" y="6315"/>
                  </a:lnTo>
                  <a:lnTo>
                    <a:pt x="116911" y="6315"/>
                  </a:lnTo>
                  <a:lnTo>
                    <a:pt x="116977" y="6315"/>
                  </a:lnTo>
                  <a:lnTo>
                    <a:pt x="117044" y="6410"/>
                  </a:lnTo>
                  <a:lnTo>
                    <a:pt x="117088" y="6598"/>
                  </a:lnTo>
                  <a:lnTo>
                    <a:pt x="117133" y="6598"/>
                  </a:lnTo>
                  <a:lnTo>
                    <a:pt x="117133" y="6787"/>
                  </a:lnTo>
                  <a:lnTo>
                    <a:pt x="117155" y="6881"/>
                  </a:lnTo>
                  <a:lnTo>
                    <a:pt x="117155" y="7352"/>
                  </a:lnTo>
                  <a:lnTo>
                    <a:pt x="117133" y="7541"/>
                  </a:lnTo>
                  <a:lnTo>
                    <a:pt x="117088" y="7541"/>
                  </a:lnTo>
                  <a:lnTo>
                    <a:pt x="116977" y="7541"/>
                  </a:lnTo>
                  <a:lnTo>
                    <a:pt x="116955" y="7352"/>
                  </a:lnTo>
                  <a:lnTo>
                    <a:pt x="116911" y="7352"/>
                  </a:lnTo>
                  <a:lnTo>
                    <a:pt x="116755" y="7352"/>
                  </a:lnTo>
                  <a:lnTo>
                    <a:pt x="116688" y="7352"/>
                  </a:lnTo>
                  <a:lnTo>
                    <a:pt x="116622" y="7352"/>
                  </a:lnTo>
                  <a:lnTo>
                    <a:pt x="116577" y="7541"/>
                  </a:lnTo>
                  <a:lnTo>
                    <a:pt x="116533" y="7541"/>
                  </a:lnTo>
                  <a:lnTo>
                    <a:pt x="116466" y="7729"/>
                  </a:lnTo>
                  <a:lnTo>
                    <a:pt x="116444" y="7824"/>
                  </a:lnTo>
                  <a:lnTo>
                    <a:pt x="116333" y="7824"/>
                  </a:lnTo>
                  <a:lnTo>
                    <a:pt x="116244" y="7824"/>
                  </a:lnTo>
                  <a:lnTo>
                    <a:pt x="116177" y="7824"/>
                  </a:lnTo>
                  <a:lnTo>
                    <a:pt x="116066" y="7824"/>
                  </a:lnTo>
                  <a:lnTo>
                    <a:pt x="115955" y="7824"/>
                  </a:lnTo>
                  <a:lnTo>
                    <a:pt x="115955" y="7824"/>
                  </a:lnTo>
                  <a:lnTo>
                    <a:pt x="115933" y="7824"/>
                  </a:lnTo>
                  <a:lnTo>
                    <a:pt x="115888" y="7729"/>
                  </a:lnTo>
                  <a:lnTo>
                    <a:pt x="115888" y="7541"/>
                  </a:lnTo>
                  <a:lnTo>
                    <a:pt x="115844" y="7352"/>
                  </a:lnTo>
                  <a:lnTo>
                    <a:pt x="115844" y="7069"/>
                  </a:lnTo>
                  <a:lnTo>
                    <a:pt x="115844" y="6881"/>
                  </a:lnTo>
                  <a:lnTo>
                    <a:pt x="115888" y="6598"/>
                  </a:lnTo>
                  <a:lnTo>
                    <a:pt x="115933" y="6410"/>
                  </a:lnTo>
                  <a:lnTo>
                    <a:pt x="115955" y="6410"/>
                  </a:lnTo>
                  <a:lnTo>
                    <a:pt x="116000" y="6315"/>
                  </a:lnTo>
                  <a:lnTo>
                    <a:pt x="116066" y="6315"/>
                  </a:lnTo>
                  <a:lnTo>
                    <a:pt x="116133" y="6315"/>
                  </a:lnTo>
                  <a:lnTo>
                    <a:pt x="116177" y="6410"/>
                  </a:lnTo>
                  <a:lnTo>
                    <a:pt x="116222" y="6315"/>
                  </a:lnTo>
                  <a:lnTo>
                    <a:pt x="116244" y="6410"/>
                  </a:lnTo>
                  <a:lnTo>
                    <a:pt x="116288" y="6315"/>
                  </a:lnTo>
                  <a:lnTo>
                    <a:pt x="116288" y="6315"/>
                  </a:lnTo>
                  <a:lnTo>
                    <a:pt x="116288" y="6127"/>
                  </a:lnTo>
                  <a:lnTo>
                    <a:pt x="116333" y="6127"/>
                  </a:lnTo>
                  <a:lnTo>
                    <a:pt x="116355" y="6032"/>
                  </a:lnTo>
                  <a:lnTo>
                    <a:pt x="116400" y="5844"/>
                  </a:lnTo>
                  <a:lnTo>
                    <a:pt x="116444" y="5844"/>
                  </a:lnTo>
                  <a:close/>
                  <a:moveTo>
                    <a:pt x="17466" y="1225"/>
                  </a:moveTo>
                  <a:lnTo>
                    <a:pt x="17777" y="1225"/>
                  </a:lnTo>
                  <a:lnTo>
                    <a:pt x="17933" y="1508"/>
                  </a:lnTo>
                  <a:lnTo>
                    <a:pt x="17977" y="2450"/>
                  </a:lnTo>
                  <a:lnTo>
                    <a:pt x="17933" y="3016"/>
                  </a:lnTo>
                  <a:lnTo>
                    <a:pt x="18111" y="3205"/>
                  </a:lnTo>
                  <a:lnTo>
                    <a:pt x="18155" y="2450"/>
                  </a:lnTo>
                  <a:lnTo>
                    <a:pt x="18444" y="2262"/>
                  </a:lnTo>
                  <a:lnTo>
                    <a:pt x="18688" y="2639"/>
                  </a:lnTo>
                  <a:lnTo>
                    <a:pt x="18911" y="2733"/>
                  </a:lnTo>
                  <a:lnTo>
                    <a:pt x="18844" y="3487"/>
                  </a:lnTo>
                  <a:lnTo>
                    <a:pt x="18777" y="4336"/>
                  </a:lnTo>
                  <a:lnTo>
                    <a:pt x="19022" y="4147"/>
                  </a:lnTo>
                  <a:lnTo>
                    <a:pt x="19022" y="3487"/>
                  </a:lnTo>
                  <a:lnTo>
                    <a:pt x="19355" y="3487"/>
                  </a:lnTo>
                  <a:lnTo>
                    <a:pt x="19244" y="2733"/>
                  </a:lnTo>
                  <a:lnTo>
                    <a:pt x="19177" y="1979"/>
                  </a:lnTo>
                  <a:lnTo>
                    <a:pt x="19422" y="2168"/>
                  </a:lnTo>
                  <a:lnTo>
                    <a:pt x="19688" y="3205"/>
                  </a:lnTo>
                  <a:lnTo>
                    <a:pt x="19777" y="3959"/>
                  </a:lnTo>
                  <a:lnTo>
                    <a:pt x="19822" y="4901"/>
                  </a:lnTo>
                  <a:lnTo>
                    <a:pt x="19933" y="5373"/>
                  </a:lnTo>
                  <a:lnTo>
                    <a:pt x="20088" y="5561"/>
                  </a:lnTo>
                  <a:lnTo>
                    <a:pt x="20177" y="4901"/>
                  </a:lnTo>
                  <a:lnTo>
                    <a:pt x="20044" y="3864"/>
                  </a:lnTo>
                  <a:lnTo>
                    <a:pt x="19977" y="2922"/>
                  </a:lnTo>
                  <a:lnTo>
                    <a:pt x="19977" y="1696"/>
                  </a:lnTo>
                  <a:lnTo>
                    <a:pt x="20288" y="1696"/>
                  </a:lnTo>
                  <a:lnTo>
                    <a:pt x="20688" y="2262"/>
                  </a:lnTo>
                  <a:lnTo>
                    <a:pt x="20888" y="3393"/>
                  </a:lnTo>
                  <a:lnTo>
                    <a:pt x="20955" y="5090"/>
                  </a:lnTo>
                  <a:lnTo>
                    <a:pt x="21200" y="6032"/>
                  </a:lnTo>
                  <a:lnTo>
                    <a:pt x="21177" y="7258"/>
                  </a:lnTo>
                  <a:lnTo>
                    <a:pt x="21466" y="8483"/>
                  </a:lnTo>
                  <a:lnTo>
                    <a:pt x="22044" y="9238"/>
                  </a:lnTo>
                  <a:lnTo>
                    <a:pt x="22288" y="9992"/>
                  </a:lnTo>
                  <a:lnTo>
                    <a:pt x="22222" y="10652"/>
                  </a:lnTo>
                  <a:lnTo>
                    <a:pt x="21933" y="10934"/>
                  </a:lnTo>
                  <a:lnTo>
                    <a:pt x="21755" y="10934"/>
                  </a:lnTo>
                  <a:lnTo>
                    <a:pt x="22000" y="11877"/>
                  </a:lnTo>
                  <a:lnTo>
                    <a:pt x="21866" y="12820"/>
                  </a:lnTo>
                  <a:lnTo>
                    <a:pt x="21577" y="12914"/>
                  </a:lnTo>
                  <a:lnTo>
                    <a:pt x="21244" y="12820"/>
                  </a:lnTo>
                  <a:lnTo>
                    <a:pt x="20777" y="11877"/>
                  </a:lnTo>
                  <a:lnTo>
                    <a:pt x="20555" y="11971"/>
                  </a:lnTo>
                  <a:lnTo>
                    <a:pt x="20400" y="11406"/>
                  </a:lnTo>
                  <a:lnTo>
                    <a:pt x="20266" y="11877"/>
                  </a:lnTo>
                  <a:lnTo>
                    <a:pt x="19933" y="12631"/>
                  </a:lnTo>
                  <a:lnTo>
                    <a:pt x="19600" y="12914"/>
                  </a:lnTo>
                  <a:lnTo>
                    <a:pt x="19311" y="13668"/>
                  </a:lnTo>
                  <a:lnTo>
                    <a:pt x="18888" y="13668"/>
                  </a:lnTo>
                  <a:lnTo>
                    <a:pt x="18400" y="13668"/>
                  </a:lnTo>
                  <a:lnTo>
                    <a:pt x="18155" y="13102"/>
                  </a:lnTo>
                  <a:lnTo>
                    <a:pt x="17977" y="11688"/>
                  </a:lnTo>
                  <a:lnTo>
                    <a:pt x="17600" y="11688"/>
                  </a:lnTo>
                  <a:lnTo>
                    <a:pt x="17177" y="11688"/>
                  </a:lnTo>
                  <a:lnTo>
                    <a:pt x="16911" y="10180"/>
                  </a:lnTo>
                  <a:lnTo>
                    <a:pt x="17311" y="9426"/>
                  </a:lnTo>
                  <a:lnTo>
                    <a:pt x="17888" y="9426"/>
                  </a:lnTo>
                  <a:lnTo>
                    <a:pt x="18488" y="9520"/>
                  </a:lnTo>
                  <a:lnTo>
                    <a:pt x="18511" y="9426"/>
                  </a:lnTo>
                  <a:lnTo>
                    <a:pt x="18511" y="9426"/>
                  </a:lnTo>
                  <a:lnTo>
                    <a:pt x="18555" y="9049"/>
                  </a:lnTo>
                  <a:lnTo>
                    <a:pt x="18555" y="8955"/>
                  </a:lnTo>
                  <a:lnTo>
                    <a:pt x="18555" y="8766"/>
                  </a:lnTo>
                  <a:lnTo>
                    <a:pt x="18511" y="8766"/>
                  </a:lnTo>
                  <a:lnTo>
                    <a:pt x="18488" y="8578"/>
                  </a:lnTo>
                  <a:lnTo>
                    <a:pt x="18400" y="8578"/>
                  </a:lnTo>
                  <a:lnTo>
                    <a:pt x="18377" y="8483"/>
                  </a:lnTo>
                  <a:lnTo>
                    <a:pt x="18288" y="8295"/>
                  </a:lnTo>
                  <a:lnTo>
                    <a:pt x="18266" y="8295"/>
                  </a:lnTo>
                  <a:lnTo>
                    <a:pt x="18222" y="8295"/>
                  </a:lnTo>
                  <a:lnTo>
                    <a:pt x="17866" y="8295"/>
                  </a:lnTo>
                  <a:lnTo>
                    <a:pt x="17466" y="8295"/>
                  </a:lnTo>
                  <a:lnTo>
                    <a:pt x="17066" y="8295"/>
                  </a:lnTo>
                  <a:lnTo>
                    <a:pt x="16688" y="7729"/>
                  </a:lnTo>
                  <a:lnTo>
                    <a:pt x="16800" y="7069"/>
                  </a:lnTo>
                  <a:lnTo>
                    <a:pt x="17133" y="6787"/>
                  </a:lnTo>
                  <a:lnTo>
                    <a:pt x="17466" y="6410"/>
                  </a:lnTo>
                  <a:lnTo>
                    <a:pt x="17244" y="5844"/>
                  </a:lnTo>
                  <a:lnTo>
                    <a:pt x="16911" y="6032"/>
                  </a:lnTo>
                  <a:lnTo>
                    <a:pt x="16666" y="6315"/>
                  </a:lnTo>
                  <a:lnTo>
                    <a:pt x="16511" y="5655"/>
                  </a:lnTo>
                  <a:lnTo>
                    <a:pt x="16288" y="5655"/>
                  </a:lnTo>
                  <a:lnTo>
                    <a:pt x="16266" y="5090"/>
                  </a:lnTo>
                  <a:lnTo>
                    <a:pt x="16577" y="4430"/>
                  </a:lnTo>
                  <a:lnTo>
                    <a:pt x="16511" y="3393"/>
                  </a:lnTo>
                  <a:lnTo>
                    <a:pt x="16777" y="2639"/>
                  </a:lnTo>
                  <a:lnTo>
                    <a:pt x="17066" y="2450"/>
                  </a:lnTo>
                  <a:lnTo>
                    <a:pt x="17244" y="1979"/>
                  </a:lnTo>
                  <a:lnTo>
                    <a:pt x="17466" y="1225"/>
                  </a:lnTo>
                  <a:close/>
                  <a:moveTo>
                    <a:pt x="79733" y="565"/>
                  </a:moveTo>
                  <a:lnTo>
                    <a:pt x="79777" y="754"/>
                  </a:lnTo>
                  <a:lnTo>
                    <a:pt x="79800" y="754"/>
                  </a:lnTo>
                  <a:lnTo>
                    <a:pt x="79888" y="754"/>
                  </a:lnTo>
                  <a:lnTo>
                    <a:pt x="79911" y="942"/>
                  </a:lnTo>
                  <a:lnTo>
                    <a:pt x="79955" y="1036"/>
                  </a:lnTo>
                  <a:lnTo>
                    <a:pt x="79977" y="1225"/>
                  </a:lnTo>
                  <a:lnTo>
                    <a:pt x="79977" y="1319"/>
                  </a:lnTo>
                  <a:lnTo>
                    <a:pt x="79977" y="1508"/>
                  </a:lnTo>
                  <a:lnTo>
                    <a:pt x="79955" y="1696"/>
                  </a:lnTo>
                  <a:lnTo>
                    <a:pt x="79955" y="1696"/>
                  </a:lnTo>
                  <a:lnTo>
                    <a:pt x="79911" y="1791"/>
                  </a:lnTo>
                  <a:lnTo>
                    <a:pt x="79844" y="1791"/>
                  </a:lnTo>
                  <a:lnTo>
                    <a:pt x="79777" y="1791"/>
                  </a:lnTo>
                  <a:lnTo>
                    <a:pt x="79688" y="1791"/>
                  </a:lnTo>
                  <a:lnTo>
                    <a:pt x="79666" y="1791"/>
                  </a:lnTo>
                  <a:lnTo>
                    <a:pt x="79622" y="1979"/>
                  </a:lnTo>
                  <a:lnTo>
                    <a:pt x="79577" y="1979"/>
                  </a:lnTo>
                  <a:lnTo>
                    <a:pt x="79555" y="1979"/>
                  </a:lnTo>
                  <a:lnTo>
                    <a:pt x="79511" y="1979"/>
                  </a:lnTo>
                  <a:lnTo>
                    <a:pt x="79444" y="1979"/>
                  </a:lnTo>
                  <a:lnTo>
                    <a:pt x="79444" y="1979"/>
                  </a:lnTo>
                  <a:lnTo>
                    <a:pt x="79400" y="1791"/>
                  </a:lnTo>
                  <a:lnTo>
                    <a:pt x="79377" y="1791"/>
                  </a:lnTo>
                  <a:lnTo>
                    <a:pt x="79444" y="1508"/>
                  </a:lnTo>
                  <a:lnTo>
                    <a:pt x="79511" y="1225"/>
                  </a:lnTo>
                  <a:lnTo>
                    <a:pt x="79555" y="1036"/>
                  </a:lnTo>
                  <a:lnTo>
                    <a:pt x="79577" y="942"/>
                  </a:lnTo>
                  <a:lnTo>
                    <a:pt x="79622" y="942"/>
                  </a:lnTo>
                  <a:lnTo>
                    <a:pt x="79666" y="754"/>
                  </a:lnTo>
                  <a:lnTo>
                    <a:pt x="79733" y="565"/>
                  </a:lnTo>
                  <a:close/>
                  <a:moveTo>
                    <a:pt x="29177" y="282"/>
                  </a:moveTo>
                  <a:lnTo>
                    <a:pt x="29644" y="282"/>
                  </a:lnTo>
                  <a:lnTo>
                    <a:pt x="30311" y="471"/>
                  </a:lnTo>
                  <a:lnTo>
                    <a:pt x="30711" y="1508"/>
                  </a:lnTo>
                  <a:lnTo>
                    <a:pt x="30311" y="1979"/>
                  </a:lnTo>
                  <a:lnTo>
                    <a:pt x="30044" y="2733"/>
                  </a:lnTo>
                  <a:lnTo>
                    <a:pt x="29355" y="2639"/>
                  </a:lnTo>
                  <a:lnTo>
                    <a:pt x="29244" y="1508"/>
                  </a:lnTo>
                  <a:lnTo>
                    <a:pt x="29177" y="282"/>
                  </a:lnTo>
                  <a:close/>
                  <a:moveTo>
                    <a:pt x="20177" y="94"/>
                  </a:moveTo>
                  <a:lnTo>
                    <a:pt x="20088" y="942"/>
                  </a:lnTo>
                  <a:lnTo>
                    <a:pt x="19866" y="754"/>
                  </a:lnTo>
                  <a:lnTo>
                    <a:pt x="19977" y="282"/>
                  </a:lnTo>
                  <a:lnTo>
                    <a:pt x="20177" y="94"/>
                  </a:lnTo>
                  <a:close/>
                  <a:moveTo>
                    <a:pt x="27244" y="0"/>
                  </a:moveTo>
                  <a:lnTo>
                    <a:pt x="27711" y="0"/>
                  </a:lnTo>
                  <a:lnTo>
                    <a:pt x="27400" y="1036"/>
                  </a:lnTo>
                  <a:lnTo>
                    <a:pt x="27133" y="2262"/>
                  </a:lnTo>
                  <a:lnTo>
                    <a:pt x="27177" y="3487"/>
                  </a:lnTo>
                  <a:lnTo>
                    <a:pt x="27288" y="5184"/>
                  </a:lnTo>
                  <a:lnTo>
                    <a:pt x="27600" y="6598"/>
                  </a:lnTo>
                  <a:lnTo>
                    <a:pt x="27822" y="6410"/>
                  </a:lnTo>
                  <a:lnTo>
                    <a:pt x="27533" y="4901"/>
                  </a:lnTo>
                  <a:lnTo>
                    <a:pt x="27688" y="4147"/>
                  </a:lnTo>
                  <a:lnTo>
                    <a:pt x="27488" y="2733"/>
                  </a:lnTo>
                  <a:lnTo>
                    <a:pt x="27533" y="1696"/>
                  </a:lnTo>
                  <a:lnTo>
                    <a:pt x="27755" y="1036"/>
                  </a:lnTo>
                  <a:lnTo>
                    <a:pt x="28088" y="942"/>
                  </a:lnTo>
                  <a:lnTo>
                    <a:pt x="28333" y="94"/>
                  </a:lnTo>
                  <a:lnTo>
                    <a:pt x="28800" y="94"/>
                  </a:lnTo>
                  <a:lnTo>
                    <a:pt x="28911" y="1225"/>
                  </a:lnTo>
                  <a:lnTo>
                    <a:pt x="29200" y="2639"/>
                  </a:lnTo>
                  <a:lnTo>
                    <a:pt x="29022" y="3487"/>
                  </a:lnTo>
                  <a:lnTo>
                    <a:pt x="29066" y="4619"/>
                  </a:lnTo>
                  <a:lnTo>
                    <a:pt x="29311" y="4430"/>
                  </a:lnTo>
                  <a:lnTo>
                    <a:pt x="29400" y="3676"/>
                  </a:lnTo>
                  <a:lnTo>
                    <a:pt x="29688" y="3959"/>
                  </a:lnTo>
                  <a:lnTo>
                    <a:pt x="29933" y="3864"/>
                  </a:lnTo>
                  <a:lnTo>
                    <a:pt x="30000" y="3016"/>
                  </a:lnTo>
                  <a:lnTo>
                    <a:pt x="30555" y="3016"/>
                  </a:lnTo>
                  <a:lnTo>
                    <a:pt x="31000" y="3676"/>
                  </a:lnTo>
                  <a:lnTo>
                    <a:pt x="31000" y="4430"/>
                  </a:lnTo>
                  <a:lnTo>
                    <a:pt x="31244" y="4619"/>
                  </a:lnTo>
                  <a:lnTo>
                    <a:pt x="31288" y="5184"/>
                  </a:lnTo>
                  <a:lnTo>
                    <a:pt x="31577" y="6410"/>
                  </a:lnTo>
                  <a:lnTo>
                    <a:pt x="32000" y="6032"/>
                  </a:lnTo>
                  <a:lnTo>
                    <a:pt x="32333" y="6410"/>
                  </a:lnTo>
                  <a:lnTo>
                    <a:pt x="32088" y="7069"/>
                  </a:lnTo>
                  <a:lnTo>
                    <a:pt x="32200" y="7258"/>
                  </a:lnTo>
                  <a:lnTo>
                    <a:pt x="32488" y="7352"/>
                  </a:lnTo>
                  <a:lnTo>
                    <a:pt x="32555" y="8012"/>
                  </a:lnTo>
                  <a:lnTo>
                    <a:pt x="32911" y="8012"/>
                  </a:lnTo>
                  <a:lnTo>
                    <a:pt x="33244" y="8483"/>
                  </a:lnTo>
                  <a:lnTo>
                    <a:pt x="33133" y="9426"/>
                  </a:lnTo>
                  <a:lnTo>
                    <a:pt x="33422" y="9709"/>
                  </a:lnTo>
                  <a:lnTo>
                    <a:pt x="33688" y="10652"/>
                  </a:lnTo>
                  <a:lnTo>
                    <a:pt x="33466" y="10746"/>
                  </a:lnTo>
                  <a:lnTo>
                    <a:pt x="33422" y="11217"/>
                  </a:lnTo>
                  <a:lnTo>
                    <a:pt x="33822" y="11688"/>
                  </a:lnTo>
                  <a:lnTo>
                    <a:pt x="33688" y="12348"/>
                  </a:lnTo>
                  <a:lnTo>
                    <a:pt x="33400" y="12348"/>
                  </a:lnTo>
                  <a:lnTo>
                    <a:pt x="33400" y="13574"/>
                  </a:lnTo>
                  <a:lnTo>
                    <a:pt x="33533" y="13668"/>
                  </a:lnTo>
                  <a:lnTo>
                    <a:pt x="33977" y="13668"/>
                  </a:lnTo>
                  <a:lnTo>
                    <a:pt x="34044" y="14328"/>
                  </a:lnTo>
                  <a:lnTo>
                    <a:pt x="34111" y="15271"/>
                  </a:lnTo>
                  <a:lnTo>
                    <a:pt x="34377" y="15271"/>
                  </a:lnTo>
                  <a:lnTo>
                    <a:pt x="34711" y="15836"/>
                  </a:lnTo>
                  <a:lnTo>
                    <a:pt x="34888" y="15836"/>
                  </a:lnTo>
                  <a:lnTo>
                    <a:pt x="35200" y="16967"/>
                  </a:lnTo>
                  <a:lnTo>
                    <a:pt x="35200" y="17533"/>
                  </a:lnTo>
                  <a:lnTo>
                    <a:pt x="35688" y="17533"/>
                  </a:lnTo>
                  <a:lnTo>
                    <a:pt x="35688" y="18664"/>
                  </a:lnTo>
                  <a:lnTo>
                    <a:pt x="35600" y="19418"/>
                  </a:lnTo>
                  <a:lnTo>
                    <a:pt x="35355" y="19418"/>
                  </a:lnTo>
                  <a:lnTo>
                    <a:pt x="35288" y="19984"/>
                  </a:lnTo>
                  <a:lnTo>
                    <a:pt x="34911" y="20644"/>
                  </a:lnTo>
                  <a:lnTo>
                    <a:pt x="34844" y="22152"/>
                  </a:lnTo>
                  <a:lnTo>
                    <a:pt x="34555" y="22058"/>
                  </a:lnTo>
                  <a:lnTo>
                    <a:pt x="34311" y="20644"/>
                  </a:lnTo>
                  <a:lnTo>
                    <a:pt x="33600" y="18287"/>
                  </a:lnTo>
                  <a:lnTo>
                    <a:pt x="33422" y="18947"/>
                  </a:lnTo>
                  <a:lnTo>
                    <a:pt x="33244" y="19701"/>
                  </a:lnTo>
                  <a:lnTo>
                    <a:pt x="33800" y="22058"/>
                  </a:lnTo>
                  <a:lnTo>
                    <a:pt x="34222" y="22623"/>
                  </a:lnTo>
                  <a:lnTo>
                    <a:pt x="34311" y="24509"/>
                  </a:lnTo>
                  <a:lnTo>
                    <a:pt x="34600" y="25263"/>
                  </a:lnTo>
                  <a:lnTo>
                    <a:pt x="34400" y="26488"/>
                  </a:lnTo>
                  <a:lnTo>
                    <a:pt x="34400" y="27714"/>
                  </a:lnTo>
                  <a:lnTo>
                    <a:pt x="34088" y="26959"/>
                  </a:lnTo>
                  <a:lnTo>
                    <a:pt x="33422" y="25545"/>
                  </a:lnTo>
                  <a:lnTo>
                    <a:pt x="33022" y="24791"/>
                  </a:lnTo>
                  <a:lnTo>
                    <a:pt x="33177" y="25545"/>
                  </a:lnTo>
                  <a:lnTo>
                    <a:pt x="33400" y="26488"/>
                  </a:lnTo>
                  <a:lnTo>
                    <a:pt x="33977" y="28373"/>
                  </a:lnTo>
                  <a:lnTo>
                    <a:pt x="33933" y="29316"/>
                  </a:lnTo>
                  <a:lnTo>
                    <a:pt x="33600" y="28468"/>
                  </a:lnTo>
                  <a:lnTo>
                    <a:pt x="33066" y="28468"/>
                  </a:lnTo>
                  <a:lnTo>
                    <a:pt x="32711" y="26959"/>
                  </a:lnTo>
                  <a:lnTo>
                    <a:pt x="32333" y="26959"/>
                  </a:lnTo>
                  <a:lnTo>
                    <a:pt x="32088" y="25923"/>
                  </a:lnTo>
                  <a:lnTo>
                    <a:pt x="32000" y="24980"/>
                  </a:lnTo>
                  <a:lnTo>
                    <a:pt x="31600" y="23377"/>
                  </a:lnTo>
                  <a:lnTo>
                    <a:pt x="31177" y="22812"/>
                  </a:lnTo>
                  <a:lnTo>
                    <a:pt x="30955" y="22623"/>
                  </a:lnTo>
                  <a:lnTo>
                    <a:pt x="30800" y="23000"/>
                  </a:lnTo>
                  <a:lnTo>
                    <a:pt x="30711" y="23566"/>
                  </a:lnTo>
                  <a:lnTo>
                    <a:pt x="30377" y="23754"/>
                  </a:lnTo>
                  <a:lnTo>
                    <a:pt x="29933" y="23377"/>
                  </a:lnTo>
                  <a:lnTo>
                    <a:pt x="29933" y="22152"/>
                  </a:lnTo>
                  <a:lnTo>
                    <a:pt x="30311" y="21115"/>
                  </a:lnTo>
                  <a:lnTo>
                    <a:pt x="30600" y="21115"/>
                  </a:lnTo>
                  <a:lnTo>
                    <a:pt x="30888" y="21398"/>
                  </a:lnTo>
                  <a:lnTo>
                    <a:pt x="31400" y="21115"/>
                  </a:lnTo>
                  <a:lnTo>
                    <a:pt x="31244" y="19701"/>
                  </a:lnTo>
                  <a:lnTo>
                    <a:pt x="31533" y="18287"/>
                  </a:lnTo>
                  <a:lnTo>
                    <a:pt x="31911" y="16967"/>
                  </a:lnTo>
                  <a:lnTo>
                    <a:pt x="31822" y="15742"/>
                  </a:lnTo>
                  <a:lnTo>
                    <a:pt x="31577" y="14516"/>
                  </a:lnTo>
                  <a:lnTo>
                    <a:pt x="31288" y="14045"/>
                  </a:lnTo>
                  <a:lnTo>
                    <a:pt x="31133" y="12914"/>
                  </a:lnTo>
                  <a:lnTo>
                    <a:pt x="30888" y="12443"/>
                  </a:lnTo>
                  <a:lnTo>
                    <a:pt x="30733" y="11688"/>
                  </a:lnTo>
                  <a:lnTo>
                    <a:pt x="30511" y="11406"/>
                  </a:lnTo>
                  <a:lnTo>
                    <a:pt x="30377" y="10180"/>
                  </a:lnTo>
                  <a:lnTo>
                    <a:pt x="30044" y="10180"/>
                  </a:lnTo>
                  <a:lnTo>
                    <a:pt x="29755" y="8766"/>
                  </a:lnTo>
                  <a:lnTo>
                    <a:pt x="29533" y="9049"/>
                  </a:lnTo>
                  <a:lnTo>
                    <a:pt x="29822" y="10180"/>
                  </a:lnTo>
                  <a:lnTo>
                    <a:pt x="29488" y="10463"/>
                  </a:lnTo>
                  <a:lnTo>
                    <a:pt x="29133" y="10463"/>
                  </a:lnTo>
                  <a:lnTo>
                    <a:pt x="28888" y="9803"/>
                  </a:lnTo>
                  <a:lnTo>
                    <a:pt x="28511" y="9709"/>
                  </a:lnTo>
                  <a:lnTo>
                    <a:pt x="28488" y="10274"/>
                  </a:lnTo>
                  <a:lnTo>
                    <a:pt x="28000" y="10274"/>
                  </a:lnTo>
                  <a:lnTo>
                    <a:pt x="28444" y="11217"/>
                  </a:lnTo>
                  <a:lnTo>
                    <a:pt x="28733" y="11877"/>
                  </a:lnTo>
                  <a:lnTo>
                    <a:pt x="28955" y="12914"/>
                  </a:lnTo>
                  <a:lnTo>
                    <a:pt x="28888" y="14045"/>
                  </a:lnTo>
                  <a:lnTo>
                    <a:pt x="28600" y="14139"/>
                  </a:lnTo>
                  <a:lnTo>
                    <a:pt x="28733" y="15742"/>
                  </a:lnTo>
                  <a:lnTo>
                    <a:pt x="28911" y="16590"/>
                  </a:lnTo>
                  <a:lnTo>
                    <a:pt x="28800" y="17439"/>
                  </a:lnTo>
                  <a:lnTo>
                    <a:pt x="28488" y="18287"/>
                  </a:lnTo>
                  <a:lnTo>
                    <a:pt x="28377" y="19418"/>
                  </a:lnTo>
                  <a:lnTo>
                    <a:pt x="28044" y="19418"/>
                  </a:lnTo>
                  <a:lnTo>
                    <a:pt x="28088" y="19984"/>
                  </a:lnTo>
                  <a:lnTo>
                    <a:pt x="27977" y="20644"/>
                  </a:lnTo>
                  <a:lnTo>
                    <a:pt x="27688" y="20361"/>
                  </a:lnTo>
                  <a:lnTo>
                    <a:pt x="27688" y="21304"/>
                  </a:lnTo>
                  <a:lnTo>
                    <a:pt x="27977" y="21586"/>
                  </a:lnTo>
                  <a:lnTo>
                    <a:pt x="28288" y="22623"/>
                  </a:lnTo>
                  <a:lnTo>
                    <a:pt x="28688" y="22812"/>
                  </a:lnTo>
                  <a:lnTo>
                    <a:pt x="28844" y="24226"/>
                  </a:lnTo>
                  <a:lnTo>
                    <a:pt x="29177" y="24509"/>
                  </a:lnTo>
                  <a:lnTo>
                    <a:pt x="29133" y="25545"/>
                  </a:lnTo>
                  <a:lnTo>
                    <a:pt x="28800" y="25545"/>
                  </a:lnTo>
                  <a:lnTo>
                    <a:pt x="28600" y="25074"/>
                  </a:lnTo>
                  <a:lnTo>
                    <a:pt x="28377" y="24980"/>
                  </a:lnTo>
                  <a:lnTo>
                    <a:pt x="27933" y="24980"/>
                  </a:lnTo>
                  <a:lnTo>
                    <a:pt x="27822" y="25923"/>
                  </a:lnTo>
                  <a:lnTo>
                    <a:pt x="27755" y="26017"/>
                  </a:lnTo>
                  <a:lnTo>
                    <a:pt x="27644" y="26205"/>
                  </a:lnTo>
                  <a:lnTo>
                    <a:pt x="27577" y="26205"/>
                  </a:lnTo>
                  <a:lnTo>
                    <a:pt x="27466" y="26205"/>
                  </a:lnTo>
                  <a:lnTo>
                    <a:pt x="27400" y="26017"/>
                  </a:lnTo>
                  <a:lnTo>
                    <a:pt x="27400" y="26017"/>
                  </a:lnTo>
                  <a:lnTo>
                    <a:pt x="27400" y="25263"/>
                  </a:lnTo>
                  <a:lnTo>
                    <a:pt x="27066" y="25263"/>
                  </a:lnTo>
                  <a:lnTo>
                    <a:pt x="26955" y="24320"/>
                  </a:lnTo>
                  <a:lnTo>
                    <a:pt x="27288" y="23849"/>
                  </a:lnTo>
                  <a:lnTo>
                    <a:pt x="27288" y="21869"/>
                  </a:lnTo>
                  <a:lnTo>
                    <a:pt x="27422" y="20172"/>
                  </a:lnTo>
                  <a:lnTo>
                    <a:pt x="27577" y="19418"/>
                  </a:lnTo>
                  <a:lnTo>
                    <a:pt x="27400" y="18476"/>
                  </a:lnTo>
                  <a:lnTo>
                    <a:pt x="27066" y="18476"/>
                  </a:lnTo>
                  <a:lnTo>
                    <a:pt x="27288" y="19418"/>
                  </a:lnTo>
                  <a:lnTo>
                    <a:pt x="27066" y="20455"/>
                  </a:lnTo>
                  <a:lnTo>
                    <a:pt x="26777" y="20926"/>
                  </a:lnTo>
                  <a:lnTo>
                    <a:pt x="26444" y="20455"/>
                  </a:lnTo>
                  <a:lnTo>
                    <a:pt x="25977" y="19984"/>
                  </a:lnTo>
                  <a:lnTo>
                    <a:pt x="25688" y="19890"/>
                  </a:lnTo>
                  <a:lnTo>
                    <a:pt x="26111" y="20644"/>
                  </a:lnTo>
                  <a:lnTo>
                    <a:pt x="26266" y="21398"/>
                  </a:lnTo>
                  <a:lnTo>
                    <a:pt x="26622" y="21586"/>
                  </a:lnTo>
                  <a:lnTo>
                    <a:pt x="26955" y="21681"/>
                  </a:lnTo>
                  <a:lnTo>
                    <a:pt x="26844" y="22812"/>
                  </a:lnTo>
                  <a:lnTo>
                    <a:pt x="26688" y="23283"/>
                  </a:lnTo>
                  <a:lnTo>
                    <a:pt x="26666" y="24037"/>
                  </a:lnTo>
                  <a:lnTo>
                    <a:pt x="26444" y="24320"/>
                  </a:lnTo>
                  <a:lnTo>
                    <a:pt x="26000" y="23754"/>
                  </a:lnTo>
                  <a:lnTo>
                    <a:pt x="25977" y="24791"/>
                  </a:lnTo>
                  <a:lnTo>
                    <a:pt x="25711" y="25074"/>
                  </a:lnTo>
                  <a:lnTo>
                    <a:pt x="25244" y="24509"/>
                  </a:lnTo>
                  <a:lnTo>
                    <a:pt x="24600" y="24226"/>
                  </a:lnTo>
                  <a:lnTo>
                    <a:pt x="25133" y="24980"/>
                  </a:lnTo>
                  <a:lnTo>
                    <a:pt x="25600" y="25451"/>
                  </a:lnTo>
                  <a:lnTo>
                    <a:pt x="25711" y="26394"/>
                  </a:lnTo>
                  <a:lnTo>
                    <a:pt x="25422" y="27431"/>
                  </a:lnTo>
                  <a:lnTo>
                    <a:pt x="25066" y="28091"/>
                  </a:lnTo>
                  <a:lnTo>
                    <a:pt x="24777" y="29882"/>
                  </a:lnTo>
                  <a:lnTo>
                    <a:pt x="24444" y="31956"/>
                  </a:lnTo>
                  <a:lnTo>
                    <a:pt x="24377" y="34689"/>
                  </a:lnTo>
                  <a:lnTo>
                    <a:pt x="24600" y="35632"/>
                  </a:lnTo>
                  <a:lnTo>
                    <a:pt x="24888" y="36197"/>
                  </a:lnTo>
                  <a:lnTo>
                    <a:pt x="25133" y="38366"/>
                  </a:lnTo>
                  <a:lnTo>
                    <a:pt x="25288" y="39308"/>
                  </a:lnTo>
                  <a:lnTo>
                    <a:pt x="25866" y="38837"/>
                  </a:lnTo>
                  <a:lnTo>
                    <a:pt x="26288" y="39780"/>
                  </a:lnTo>
                  <a:lnTo>
                    <a:pt x="26733" y="40816"/>
                  </a:lnTo>
                  <a:lnTo>
                    <a:pt x="26955" y="41665"/>
                  </a:lnTo>
                  <a:lnTo>
                    <a:pt x="27466" y="42230"/>
                  </a:lnTo>
                  <a:lnTo>
                    <a:pt x="27644" y="42702"/>
                  </a:lnTo>
                  <a:lnTo>
                    <a:pt x="28044" y="42702"/>
                  </a:lnTo>
                  <a:lnTo>
                    <a:pt x="28600" y="42985"/>
                  </a:lnTo>
                  <a:lnTo>
                    <a:pt x="28555" y="44587"/>
                  </a:lnTo>
                  <a:lnTo>
                    <a:pt x="28622" y="46378"/>
                  </a:lnTo>
                  <a:lnTo>
                    <a:pt x="28622" y="47604"/>
                  </a:lnTo>
                  <a:lnTo>
                    <a:pt x="28911" y="49018"/>
                  </a:lnTo>
                  <a:lnTo>
                    <a:pt x="29177" y="50714"/>
                  </a:lnTo>
                  <a:lnTo>
                    <a:pt x="29600" y="50620"/>
                  </a:lnTo>
                  <a:lnTo>
                    <a:pt x="29800" y="49300"/>
                  </a:lnTo>
                  <a:lnTo>
                    <a:pt x="29866" y="48452"/>
                  </a:lnTo>
                  <a:lnTo>
                    <a:pt x="29755" y="47227"/>
                  </a:lnTo>
                  <a:lnTo>
                    <a:pt x="29755" y="45153"/>
                  </a:lnTo>
                  <a:lnTo>
                    <a:pt x="29488" y="43456"/>
                  </a:lnTo>
                  <a:lnTo>
                    <a:pt x="29933" y="43362"/>
                  </a:lnTo>
                  <a:lnTo>
                    <a:pt x="30222" y="42230"/>
                  </a:lnTo>
                  <a:lnTo>
                    <a:pt x="30488" y="40816"/>
                  </a:lnTo>
                  <a:lnTo>
                    <a:pt x="30488" y="39025"/>
                  </a:lnTo>
                  <a:lnTo>
                    <a:pt x="30377" y="37329"/>
                  </a:lnTo>
                  <a:lnTo>
                    <a:pt x="30088" y="36386"/>
                  </a:lnTo>
                  <a:lnTo>
                    <a:pt x="29866" y="35726"/>
                  </a:lnTo>
                  <a:lnTo>
                    <a:pt x="30000" y="34972"/>
                  </a:lnTo>
                  <a:lnTo>
                    <a:pt x="30000" y="33652"/>
                  </a:lnTo>
                  <a:lnTo>
                    <a:pt x="30222" y="33652"/>
                  </a:lnTo>
                  <a:lnTo>
                    <a:pt x="30088" y="32238"/>
                  </a:lnTo>
                  <a:lnTo>
                    <a:pt x="30044" y="31107"/>
                  </a:lnTo>
                  <a:lnTo>
                    <a:pt x="30111" y="29599"/>
                  </a:lnTo>
                  <a:lnTo>
                    <a:pt x="29933" y="28468"/>
                  </a:lnTo>
                  <a:lnTo>
                    <a:pt x="30111" y="27619"/>
                  </a:lnTo>
                  <a:lnTo>
                    <a:pt x="30600" y="27619"/>
                  </a:lnTo>
                  <a:lnTo>
                    <a:pt x="30777" y="28091"/>
                  </a:lnTo>
                  <a:lnTo>
                    <a:pt x="31177" y="28185"/>
                  </a:lnTo>
                  <a:lnTo>
                    <a:pt x="31355" y="27619"/>
                  </a:lnTo>
                  <a:lnTo>
                    <a:pt x="31866" y="28845"/>
                  </a:lnTo>
                  <a:lnTo>
                    <a:pt x="32111" y="30070"/>
                  </a:lnTo>
                  <a:lnTo>
                    <a:pt x="32444" y="30824"/>
                  </a:lnTo>
                  <a:lnTo>
                    <a:pt x="32800" y="31013"/>
                  </a:lnTo>
                  <a:lnTo>
                    <a:pt x="32844" y="32050"/>
                  </a:lnTo>
                  <a:lnTo>
                    <a:pt x="32844" y="34029"/>
                  </a:lnTo>
                  <a:lnTo>
                    <a:pt x="32733" y="35632"/>
                  </a:lnTo>
                  <a:lnTo>
                    <a:pt x="33066" y="35349"/>
                  </a:lnTo>
                  <a:lnTo>
                    <a:pt x="33288" y="36103"/>
                  </a:lnTo>
                  <a:lnTo>
                    <a:pt x="33355" y="37046"/>
                  </a:lnTo>
                  <a:lnTo>
                    <a:pt x="33644" y="37046"/>
                  </a:lnTo>
                  <a:lnTo>
                    <a:pt x="33866" y="36103"/>
                  </a:lnTo>
                  <a:lnTo>
                    <a:pt x="34200" y="35443"/>
                  </a:lnTo>
                  <a:lnTo>
                    <a:pt x="34200" y="34029"/>
                  </a:lnTo>
                  <a:lnTo>
                    <a:pt x="34511" y="32521"/>
                  </a:lnTo>
                  <a:lnTo>
                    <a:pt x="34666" y="33747"/>
                  </a:lnTo>
                  <a:lnTo>
                    <a:pt x="35066" y="36575"/>
                  </a:lnTo>
                  <a:lnTo>
                    <a:pt x="35355" y="38083"/>
                  </a:lnTo>
                  <a:lnTo>
                    <a:pt x="35600" y="39497"/>
                  </a:lnTo>
                  <a:lnTo>
                    <a:pt x="35577" y="40062"/>
                  </a:lnTo>
                  <a:lnTo>
                    <a:pt x="35400" y="40251"/>
                  </a:lnTo>
                  <a:lnTo>
                    <a:pt x="35511" y="41005"/>
                  </a:lnTo>
                  <a:lnTo>
                    <a:pt x="35755" y="41948"/>
                  </a:lnTo>
                  <a:lnTo>
                    <a:pt x="36000" y="42702"/>
                  </a:lnTo>
                  <a:lnTo>
                    <a:pt x="36377" y="43173"/>
                  </a:lnTo>
                  <a:lnTo>
                    <a:pt x="36622" y="43833"/>
                  </a:lnTo>
                  <a:lnTo>
                    <a:pt x="36911" y="43927"/>
                  </a:lnTo>
                  <a:lnTo>
                    <a:pt x="36733" y="44587"/>
                  </a:lnTo>
                  <a:lnTo>
                    <a:pt x="36311" y="45058"/>
                  </a:lnTo>
                  <a:lnTo>
                    <a:pt x="35933" y="45624"/>
                  </a:lnTo>
                  <a:lnTo>
                    <a:pt x="35866" y="46567"/>
                  </a:lnTo>
                  <a:lnTo>
                    <a:pt x="36044" y="46755"/>
                  </a:lnTo>
                  <a:lnTo>
                    <a:pt x="36222" y="46284"/>
                  </a:lnTo>
                  <a:lnTo>
                    <a:pt x="36555" y="45530"/>
                  </a:lnTo>
                  <a:lnTo>
                    <a:pt x="36955" y="45530"/>
                  </a:lnTo>
                  <a:lnTo>
                    <a:pt x="37022" y="46284"/>
                  </a:lnTo>
                  <a:lnTo>
                    <a:pt x="37400" y="46378"/>
                  </a:lnTo>
                  <a:lnTo>
                    <a:pt x="37400" y="47604"/>
                  </a:lnTo>
                  <a:lnTo>
                    <a:pt x="37288" y="48263"/>
                  </a:lnTo>
                  <a:lnTo>
                    <a:pt x="37422" y="48923"/>
                  </a:lnTo>
                  <a:lnTo>
                    <a:pt x="37288" y="49489"/>
                  </a:lnTo>
                  <a:lnTo>
                    <a:pt x="37022" y="49960"/>
                  </a:lnTo>
                  <a:lnTo>
                    <a:pt x="36511" y="50149"/>
                  </a:lnTo>
                  <a:lnTo>
                    <a:pt x="36222" y="51468"/>
                  </a:lnTo>
                  <a:lnTo>
                    <a:pt x="35933" y="52411"/>
                  </a:lnTo>
                  <a:lnTo>
                    <a:pt x="35600" y="52411"/>
                  </a:lnTo>
                  <a:lnTo>
                    <a:pt x="35200" y="52317"/>
                  </a:lnTo>
                  <a:lnTo>
                    <a:pt x="34400" y="52317"/>
                  </a:lnTo>
                  <a:lnTo>
                    <a:pt x="33977" y="52317"/>
                  </a:lnTo>
                  <a:lnTo>
                    <a:pt x="33711" y="52694"/>
                  </a:lnTo>
                  <a:lnTo>
                    <a:pt x="33577" y="54014"/>
                  </a:lnTo>
                  <a:lnTo>
                    <a:pt x="33244" y="54014"/>
                  </a:lnTo>
                  <a:lnTo>
                    <a:pt x="32955" y="54862"/>
                  </a:lnTo>
                  <a:lnTo>
                    <a:pt x="32844" y="55993"/>
                  </a:lnTo>
                  <a:lnTo>
                    <a:pt x="32333" y="55993"/>
                  </a:lnTo>
                  <a:lnTo>
                    <a:pt x="32733" y="56465"/>
                  </a:lnTo>
                  <a:lnTo>
                    <a:pt x="32555" y="57030"/>
                  </a:lnTo>
                  <a:lnTo>
                    <a:pt x="32333" y="58161"/>
                  </a:lnTo>
                  <a:lnTo>
                    <a:pt x="32155" y="59387"/>
                  </a:lnTo>
                  <a:lnTo>
                    <a:pt x="32555" y="58161"/>
                  </a:lnTo>
                  <a:lnTo>
                    <a:pt x="33066" y="55993"/>
                  </a:lnTo>
                  <a:lnTo>
                    <a:pt x="33600" y="54768"/>
                  </a:lnTo>
                  <a:lnTo>
                    <a:pt x="34088" y="54108"/>
                  </a:lnTo>
                  <a:lnTo>
                    <a:pt x="34511" y="54296"/>
                  </a:lnTo>
                  <a:lnTo>
                    <a:pt x="34511" y="55993"/>
                  </a:lnTo>
                  <a:lnTo>
                    <a:pt x="34222" y="56936"/>
                  </a:lnTo>
                  <a:lnTo>
                    <a:pt x="34400" y="58727"/>
                  </a:lnTo>
                  <a:lnTo>
                    <a:pt x="34733" y="59858"/>
                  </a:lnTo>
                  <a:lnTo>
                    <a:pt x="35066" y="60612"/>
                  </a:lnTo>
                  <a:lnTo>
                    <a:pt x="35422" y="60424"/>
                  </a:lnTo>
                  <a:lnTo>
                    <a:pt x="35644" y="58915"/>
                  </a:lnTo>
                  <a:lnTo>
                    <a:pt x="36000" y="58633"/>
                  </a:lnTo>
                  <a:lnTo>
                    <a:pt x="35977" y="59670"/>
                  </a:lnTo>
                  <a:lnTo>
                    <a:pt x="35711" y="60424"/>
                  </a:lnTo>
                  <a:lnTo>
                    <a:pt x="35466" y="61838"/>
                  </a:lnTo>
                  <a:lnTo>
                    <a:pt x="35177" y="62026"/>
                  </a:lnTo>
                  <a:lnTo>
                    <a:pt x="34844" y="62780"/>
                  </a:lnTo>
                  <a:lnTo>
                    <a:pt x="34555" y="63063"/>
                  </a:lnTo>
                  <a:lnTo>
                    <a:pt x="34377" y="63534"/>
                  </a:lnTo>
                  <a:lnTo>
                    <a:pt x="34200" y="64289"/>
                  </a:lnTo>
                  <a:lnTo>
                    <a:pt x="33977" y="63817"/>
                  </a:lnTo>
                  <a:lnTo>
                    <a:pt x="33977" y="63817"/>
                  </a:lnTo>
                  <a:lnTo>
                    <a:pt x="33977" y="63723"/>
                  </a:lnTo>
                  <a:lnTo>
                    <a:pt x="33977" y="63346"/>
                  </a:lnTo>
                  <a:lnTo>
                    <a:pt x="33933" y="63063"/>
                  </a:lnTo>
                  <a:lnTo>
                    <a:pt x="33977" y="62780"/>
                  </a:lnTo>
                  <a:lnTo>
                    <a:pt x="33977" y="62592"/>
                  </a:lnTo>
                  <a:lnTo>
                    <a:pt x="34044" y="62592"/>
                  </a:lnTo>
                  <a:lnTo>
                    <a:pt x="34088" y="62498"/>
                  </a:lnTo>
                  <a:lnTo>
                    <a:pt x="34111" y="62309"/>
                  </a:lnTo>
                  <a:lnTo>
                    <a:pt x="34200" y="62120"/>
                  </a:lnTo>
                  <a:lnTo>
                    <a:pt x="34222" y="62026"/>
                  </a:lnTo>
                  <a:lnTo>
                    <a:pt x="34222" y="61838"/>
                  </a:lnTo>
                  <a:lnTo>
                    <a:pt x="34711" y="61838"/>
                  </a:lnTo>
                  <a:lnTo>
                    <a:pt x="34711" y="61838"/>
                  </a:lnTo>
                  <a:lnTo>
                    <a:pt x="34733" y="61838"/>
                  </a:lnTo>
                  <a:lnTo>
                    <a:pt x="34777" y="61649"/>
                  </a:lnTo>
                  <a:lnTo>
                    <a:pt x="34800" y="61555"/>
                  </a:lnTo>
                  <a:lnTo>
                    <a:pt x="34800" y="61366"/>
                  </a:lnTo>
                  <a:lnTo>
                    <a:pt x="34777" y="61366"/>
                  </a:lnTo>
                  <a:lnTo>
                    <a:pt x="34733" y="61178"/>
                  </a:lnTo>
                  <a:lnTo>
                    <a:pt x="34666" y="61178"/>
                  </a:lnTo>
                  <a:lnTo>
                    <a:pt x="34600" y="61084"/>
                  </a:lnTo>
                  <a:lnTo>
                    <a:pt x="34511" y="61084"/>
                  </a:lnTo>
                  <a:lnTo>
                    <a:pt x="34400" y="61084"/>
                  </a:lnTo>
                  <a:lnTo>
                    <a:pt x="34377" y="60895"/>
                  </a:lnTo>
                  <a:lnTo>
                    <a:pt x="34333" y="60895"/>
                  </a:lnTo>
                  <a:lnTo>
                    <a:pt x="33933" y="61084"/>
                  </a:lnTo>
                  <a:lnTo>
                    <a:pt x="33755" y="62120"/>
                  </a:lnTo>
                  <a:lnTo>
                    <a:pt x="33400" y="63063"/>
                  </a:lnTo>
                  <a:lnTo>
                    <a:pt x="33022" y="62875"/>
                  </a:lnTo>
                  <a:lnTo>
                    <a:pt x="32955" y="63723"/>
                  </a:lnTo>
                  <a:lnTo>
                    <a:pt x="32666" y="63723"/>
                  </a:lnTo>
                  <a:lnTo>
                    <a:pt x="32444" y="65231"/>
                  </a:lnTo>
                  <a:lnTo>
                    <a:pt x="32444" y="67117"/>
                  </a:lnTo>
                  <a:lnTo>
                    <a:pt x="32511" y="67871"/>
                  </a:lnTo>
                  <a:lnTo>
                    <a:pt x="32200" y="67965"/>
                  </a:lnTo>
                  <a:lnTo>
                    <a:pt x="31911" y="68813"/>
                  </a:lnTo>
                  <a:lnTo>
                    <a:pt x="31422" y="68813"/>
                  </a:lnTo>
                  <a:lnTo>
                    <a:pt x="31244" y="71076"/>
                  </a:lnTo>
                  <a:lnTo>
                    <a:pt x="31111" y="71736"/>
                  </a:lnTo>
                  <a:lnTo>
                    <a:pt x="30955" y="72772"/>
                  </a:lnTo>
                  <a:lnTo>
                    <a:pt x="30844" y="73904"/>
                  </a:lnTo>
                  <a:lnTo>
                    <a:pt x="30622" y="72772"/>
                  </a:lnTo>
                  <a:lnTo>
                    <a:pt x="30377" y="73244"/>
                  </a:lnTo>
                  <a:lnTo>
                    <a:pt x="30511" y="73998"/>
                  </a:lnTo>
                  <a:lnTo>
                    <a:pt x="30444" y="74941"/>
                  </a:lnTo>
                  <a:lnTo>
                    <a:pt x="30622" y="75695"/>
                  </a:lnTo>
                  <a:lnTo>
                    <a:pt x="30800" y="77297"/>
                  </a:lnTo>
                  <a:lnTo>
                    <a:pt x="30600" y="77863"/>
                  </a:lnTo>
                  <a:lnTo>
                    <a:pt x="30511" y="78994"/>
                  </a:lnTo>
                  <a:lnTo>
                    <a:pt x="30222" y="79465"/>
                  </a:lnTo>
                  <a:lnTo>
                    <a:pt x="29866" y="80314"/>
                  </a:lnTo>
                  <a:lnTo>
                    <a:pt x="29533" y="81633"/>
                  </a:lnTo>
                  <a:lnTo>
                    <a:pt x="29244" y="82199"/>
                  </a:lnTo>
                  <a:lnTo>
                    <a:pt x="29022" y="83707"/>
                  </a:lnTo>
                  <a:lnTo>
                    <a:pt x="29022" y="83896"/>
                  </a:lnTo>
                  <a:lnTo>
                    <a:pt x="29000" y="84084"/>
                  </a:lnTo>
                  <a:lnTo>
                    <a:pt x="29000" y="84556"/>
                  </a:lnTo>
                  <a:lnTo>
                    <a:pt x="28955" y="84838"/>
                  </a:lnTo>
                  <a:lnTo>
                    <a:pt x="28911" y="85121"/>
                  </a:lnTo>
                  <a:lnTo>
                    <a:pt x="28911" y="85310"/>
                  </a:lnTo>
                  <a:lnTo>
                    <a:pt x="28911" y="87572"/>
                  </a:lnTo>
                  <a:lnTo>
                    <a:pt x="29133" y="89269"/>
                  </a:lnTo>
                  <a:lnTo>
                    <a:pt x="29244" y="91154"/>
                  </a:lnTo>
                  <a:lnTo>
                    <a:pt x="29355" y="92380"/>
                  </a:lnTo>
                  <a:lnTo>
                    <a:pt x="29288" y="93511"/>
                  </a:lnTo>
                  <a:lnTo>
                    <a:pt x="29177" y="94265"/>
                  </a:lnTo>
                  <a:lnTo>
                    <a:pt x="29000" y="93888"/>
                  </a:lnTo>
                  <a:lnTo>
                    <a:pt x="28955" y="93040"/>
                  </a:lnTo>
                  <a:lnTo>
                    <a:pt x="28777" y="92568"/>
                  </a:lnTo>
                  <a:lnTo>
                    <a:pt x="28688" y="91626"/>
                  </a:lnTo>
                  <a:lnTo>
                    <a:pt x="28511" y="90966"/>
                  </a:lnTo>
                  <a:lnTo>
                    <a:pt x="28488" y="90212"/>
                  </a:lnTo>
                  <a:lnTo>
                    <a:pt x="28377" y="89457"/>
                  </a:lnTo>
                  <a:lnTo>
                    <a:pt x="28377" y="88232"/>
                  </a:lnTo>
                  <a:lnTo>
                    <a:pt x="28155" y="87101"/>
                  </a:lnTo>
                  <a:lnTo>
                    <a:pt x="27933" y="86252"/>
                  </a:lnTo>
                  <a:lnTo>
                    <a:pt x="27800" y="86347"/>
                  </a:lnTo>
                  <a:lnTo>
                    <a:pt x="27688" y="87007"/>
                  </a:lnTo>
                  <a:lnTo>
                    <a:pt x="27533" y="87007"/>
                  </a:lnTo>
                  <a:lnTo>
                    <a:pt x="27311" y="85875"/>
                  </a:lnTo>
                  <a:lnTo>
                    <a:pt x="26844" y="85781"/>
                  </a:lnTo>
                  <a:lnTo>
                    <a:pt x="26600" y="85875"/>
                  </a:lnTo>
                  <a:lnTo>
                    <a:pt x="26200" y="85875"/>
                  </a:lnTo>
                  <a:lnTo>
                    <a:pt x="26111" y="87101"/>
                  </a:lnTo>
                  <a:lnTo>
                    <a:pt x="26155" y="87949"/>
                  </a:lnTo>
                  <a:lnTo>
                    <a:pt x="25888" y="87949"/>
                  </a:lnTo>
                  <a:lnTo>
                    <a:pt x="25600" y="87949"/>
                  </a:lnTo>
                  <a:lnTo>
                    <a:pt x="25422" y="87007"/>
                  </a:lnTo>
                  <a:lnTo>
                    <a:pt x="25200" y="87289"/>
                  </a:lnTo>
                  <a:lnTo>
                    <a:pt x="24955" y="87007"/>
                  </a:lnTo>
                  <a:lnTo>
                    <a:pt x="24600" y="86724"/>
                  </a:lnTo>
                  <a:lnTo>
                    <a:pt x="24333" y="87761"/>
                  </a:lnTo>
                  <a:lnTo>
                    <a:pt x="24044" y="88703"/>
                  </a:lnTo>
                  <a:lnTo>
                    <a:pt x="23800" y="88703"/>
                  </a:lnTo>
                  <a:lnTo>
                    <a:pt x="23466" y="90494"/>
                  </a:lnTo>
                  <a:lnTo>
                    <a:pt x="23644" y="92191"/>
                  </a:lnTo>
                  <a:lnTo>
                    <a:pt x="23577" y="93888"/>
                  </a:lnTo>
                  <a:lnTo>
                    <a:pt x="23400" y="95490"/>
                  </a:lnTo>
                  <a:lnTo>
                    <a:pt x="23466" y="97282"/>
                  </a:lnTo>
                  <a:lnTo>
                    <a:pt x="23577" y="100109"/>
                  </a:lnTo>
                  <a:lnTo>
                    <a:pt x="23822" y="101618"/>
                  </a:lnTo>
                  <a:lnTo>
                    <a:pt x="23933" y="102749"/>
                  </a:lnTo>
                  <a:lnTo>
                    <a:pt x="24288" y="103503"/>
                  </a:lnTo>
                  <a:lnTo>
                    <a:pt x="24488" y="104540"/>
                  </a:lnTo>
                  <a:lnTo>
                    <a:pt x="24911" y="104257"/>
                  </a:lnTo>
                  <a:lnTo>
                    <a:pt x="25311" y="103786"/>
                  </a:lnTo>
                  <a:lnTo>
                    <a:pt x="25600" y="103786"/>
                  </a:lnTo>
                  <a:lnTo>
                    <a:pt x="25755" y="102278"/>
                  </a:lnTo>
                  <a:lnTo>
                    <a:pt x="25888" y="100675"/>
                  </a:lnTo>
                  <a:lnTo>
                    <a:pt x="26044" y="99827"/>
                  </a:lnTo>
                  <a:lnTo>
                    <a:pt x="26377" y="99450"/>
                  </a:lnTo>
                  <a:lnTo>
                    <a:pt x="26888" y="99355"/>
                  </a:lnTo>
                  <a:lnTo>
                    <a:pt x="27066" y="99827"/>
                  </a:lnTo>
                  <a:lnTo>
                    <a:pt x="27022" y="100864"/>
                  </a:lnTo>
                  <a:lnTo>
                    <a:pt x="26800" y="101523"/>
                  </a:lnTo>
                  <a:lnTo>
                    <a:pt x="26800" y="103032"/>
                  </a:lnTo>
                  <a:lnTo>
                    <a:pt x="26666" y="104257"/>
                  </a:lnTo>
                  <a:lnTo>
                    <a:pt x="26600" y="105200"/>
                  </a:lnTo>
                  <a:lnTo>
                    <a:pt x="26600" y="106425"/>
                  </a:lnTo>
                  <a:lnTo>
                    <a:pt x="26377" y="107179"/>
                  </a:lnTo>
                  <a:lnTo>
                    <a:pt x="26622" y="107839"/>
                  </a:lnTo>
                  <a:lnTo>
                    <a:pt x="27000" y="107368"/>
                  </a:lnTo>
                  <a:lnTo>
                    <a:pt x="27311" y="107651"/>
                  </a:lnTo>
                  <a:lnTo>
                    <a:pt x="27800" y="107462"/>
                  </a:lnTo>
                  <a:lnTo>
                    <a:pt x="28088" y="108122"/>
                  </a:lnTo>
                  <a:lnTo>
                    <a:pt x="28266" y="109065"/>
                  </a:lnTo>
                  <a:lnTo>
                    <a:pt x="28266" y="110290"/>
                  </a:lnTo>
                  <a:lnTo>
                    <a:pt x="28155" y="112175"/>
                  </a:lnTo>
                  <a:lnTo>
                    <a:pt x="28155" y="113684"/>
                  </a:lnTo>
                  <a:lnTo>
                    <a:pt x="28111" y="114721"/>
                  </a:lnTo>
                  <a:lnTo>
                    <a:pt x="28444" y="116135"/>
                  </a:lnTo>
                  <a:lnTo>
                    <a:pt x="28666" y="116889"/>
                  </a:lnTo>
                  <a:lnTo>
                    <a:pt x="29177" y="117077"/>
                  </a:lnTo>
                  <a:lnTo>
                    <a:pt x="29488" y="117077"/>
                  </a:lnTo>
                  <a:lnTo>
                    <a:pt x="30000" y="117077"/>
                  </a:lnTo>
                  <a:lnTo>
                    <a:pt x="30200" y="118020"/>
                  </a:lnTo>
                  <a:lnTo>
                    <a:pt x="30088" y="118963"/>
                  </a:lnTo>
                  <a:lnTo>
                    <a:pt x="29933" y="119057"/>
                  </a:lnTo>
                  <a:lnTo>
                    <a:pt x="29866" y="118303"/>
                  </a:lnTo>
                  <a:lnTo>
                    <a:pt x="29400" y="118114"/>
                  </a:lnTo>
                  <a:lnTo>
                    <a:pt x="29244" y="118963"/>
                  </a:lnTo>
                  <a:lnTo>
                    <a:pt x="29288" y="119999"/>
                  </a:lnTo>
                  <a:lnTo>
                    <a:pt x="29000" y="119528"/>
                  </a:lnTo>
                  <a:lnTo>
                    <a:pt x="28444" y="118491"/>
                  </a:lnTo>
                  <a:lnTo>
                    <a:pt x="28400" y="118586"/>
                  </a:lnTo>
                  <a:lnTo>
                    <a:pt x="28333" y="118491"/>
                  </a:lnTo>
                  <a:lnTo>
                    <a:pt x="28266" y="118491"/>
                  </a:lnTo>
                  <a:lnTo>
                    <a:pt x="28200" y="118303"/>
                  </a:lnTo>
                  <a:lnTo>
                    <a:pt x="28155" y="118114"/>
                  </a:lnTo>
                  <a:lnTo>
                    <a:pt x="28155" y="118020"/>
                  </a:lnTo>
                  <a:lnTo>
                    <a:pt x="27866" y="116889"/>
                  </a:lnTo>
                  <a:lnTo>
                    <a:pt x="27644" y="116417"/>
                  </a:lnTo>
                  <a:lnTo>
                    <a:pt x="27488" y="116794"/>
                  </a:lnTo>
                  <a:lnTo>
                    <a:pt x="27355" y="116135"/>
                  </a:lnTo>
                  <a:lnTo>
                    <a:pt x="27355" y="116040"/>
                  </a:lnTo>
                  <a:lnTo>
                    <a:pt x="27400" y="115852"/>
                  </a:lnTo>
                  <a:lnTo>
                    <a:pt x="27400" y="115569"/>
                  </a:lnTo>
                  <a:lnTo>
                    <a:pt x="27422" y="115192"/>
                  </a:lnTo>
                  <a:lnTo>
                    <a:pt x="27422" y="114909"/>
                  </a:lnTo>
                  <a:lnTo>
                    <a:pt x="27400" y="114721"/>
                  </a:lnTo>
                  <a:lnTo>
                    <a:pt x="27355" y="114626"/>
                  </a:lnTo>
                  <a:lnTo>
                    <a:pt x="27311" y="114438"/>
                  </a:lnTo>
                  <a:lnTo>
                    <a:pt x="27244" y="114155"/>
                  </a:lnTo>
                  <a:lnTo>
                    <a:pt x="27177" y="113872"/>
                  </a:lnTo>
                  <a:lnTo>
                    <a:pt x="27088" y="113495"/>
                  </a:lnTo>
                  <a:lnTo>
                    <a:pt x="27066" y="113401"/>
                  </a:lnTo>
                  <a:lnTo>
                    <a:pt x="27022" y="113212"/>
                  </a:lnTo>
                  <a:lnTo>
                    <a:pt x="27022" y="113024"/>
                  </a:lnTo>
                  <a:lnTo>
                    <a:pt x="26800" y="111798"/>
                  </a:lnTo>
                  <a:lnTo>
                    <a:pt x="26600" y="111327"/>
                  </a:lnTo>
                  <a:lnTo>
                    <a:pt x="26600" y="112175"/>
                  </a:lnTo>
                  <a:lnTo>
                    <a:pt x="26200" y="111516"/>
                  </a:lnTo>
                  <a:lnTo>
                    <a:pt x="26000" y="110479"/>
                  </a:lnTo>
                  <a:lnTo>
                    <a:pt x="25822" y="110102"/>
                  </a:lnTo>
                  <a:lnTo>
                    <a:pt x="25400" y="110102"/>
                  </a:lnTo>
                  <a:lnTo>
                    <a:pt x="25177" y="109159"/>
                  </a:lnTo>
                  <a:lnTo>
                    <a:pt x="24800" y="107839"/>
                  </a:lnTo>
                  <a:lnTo>
                    <a:pt x="24444" y="107179"/>
                  </a:lnTo>
                  <a:lnTo>
                    <a:pt x="24111" y="107368"/>
                  </a:lnTo>
                  <a:lnTo>
                    <a:pt x="24044" y="107839"/>
                  </a:lnTo>
                  <a:lnTo>
                    <a:pt x="23755" y="107934"/>
                  </a:lnTo>
                  <a:lnTo>
                    <a:pt x="23311" y="107462"/>
                  </a:lnTo>
                  <a:lnTo>
                    <a:pt x="22777" y="106237"/>
                  </a:lnTo>
                  <a:lnTo>
                    <a:pt x="22288" y="105483"/>
                  </a:lnTo>
                  <a:lnTo>
                    <a:pt x="21866" y="104446"/>
                  </a:lnTo>
                  <a:lnTo>
                    <a:pt x="21466" y="103786"/>
                  </a:lnTo>
                  <a:lnTo>
                    <a:pt x="21133" y="102749"/>
                  </a:lnTo>
                  <a:lnTo>
                    <a:pt x="20733" y="101523"/>
                  </a:lnTo>
                  <a:lnTo>
                    <a:pt x="20777" y="100581"/>
                  </a:lnTo>
                  <a:lnTo>
                    <a:pt x="20977" y="100109"/>
                  </a:lnTo>
                  <a:lnTo>
                    <a:pt x="20777" y="99355"/>
                  </a:lnTo>
                  <a:lnTo>
                    <a:pt x="20666" y="97941"/>
                  </a:lnTo>
                  <a:lnTo>
                    <a:pt x="20288" y="96245"/>
                  </a:lnTo>
                  <a:lnTo>
                    <a:pt x="20111" y="95208"/>
                  </a:lnTo>
                  <a:lnTo>
                    <a:pt x="19866" y="94076"/>
                  </a:lnTo>
                  <a:lnTo>
                    <a:pt x="19577" y="93322"/>
                  </a:lnTo>
                  <a:lnTo>
                    <a:pt x="19488" y="92097"/>
                  </a:lnTo>
                  <a:lnTo>
                    <a:pt x="19311" y="90966"/>
                  </a:lnTo>
                  <a:lnTo>
                    <a:pt x="18977" y="90117"/>
                  </a:lnTo>
                  <a:lnTo>
                    <a:pt x="18666" y="88515"/>
                  </a:lnTo>
                  <a:lnTo>
                    <a:pt x="18377" y="86724"/>
                  </a:lnTo>
                  <a:lnTo>
                    <a:pt x="18333" y="85310"/>
                  </a:lnTo>
                  <a:lnTo>
                    <a:pt x="18155" y="84367"/>
                  </a:lnTo>
                  <a:lnTo>
                    <a:pt x="17866" y="83896"/>
                  </a:lnTo>
                  <a:lnTo>
                    <a:pt x="17644" y="83896"/>
                  </a:lnTo>
                  <a:lnTo>
                    <a:pt x="17688" y="85593"/>
                  </a:lnTo>
                  <a:lnTo>
                    <a:pt x="17977" y="86818"/>
                  </a:lnTo>
                  <a:lnTo>
                    <a:pt x="18088" y="88421"/>
                  </a:lnTo>
                  <a:lnTo>
                    <a:pt x="18333" y="88703"/>
                  </a:lnTo>
                  <a:lnTo>
                    <a:pt x="18400" y="89929"/>
                  </a:lnTo>
                  <a:lnTo>
                    <a:pt x="18622" y="90683"/>
                  </a:lnTo>
                  <a:lnTo>
                    <a:pt x="18733" y="91908"/>
                  </a:lnTo>
                  <a:lnTo>
                    <a:pt x="18844" y="93134"/>
                  </a:lnTo>
                  <a:lnTo>
                    <a:pt x="19088" y="94076"/>
                  </a:lnTo>
                  <a:lnTo>
                    <a:pt x="19133" y="95019"/>
                  </a:lnTo>
                  <a:lnTo>
                    <a:pt x="19355" y="95490"/>
                  </a:lnTo>
                  <a:lnTo>
                    <a:pt x="19466" y="96527"/>
                  </a:lnTo>
                  <a:lnTo>
                    <a:pt x="19422" y="97470"/>
                  </a:lnTo>
                  <a:lnTo>
                    <a:pt x="19288" y="97753"/>
                  </a:lnTo>
                  <a:lnTo>
                    <a:pt x="19288" y="96904"/>
                  </a:lnTo>
                  <a:lnTo>
                    <a:pt x="19088" y="96245"/>
                  </a:lnTo>
                  <a:lnTo>
                    <a:pt x="18844" y="95302"/>
                  </a:lnTo>
                  <a:lnTo>
                    <a:pt x="18577" y="94831"/>
                  </a:lnTo>
                  <a:lnTo>
                    <a:pt x="18511" y="94265"/>
                  </a:lnTo>
                  <a:lnTo>
                    <a:pt x="18555" y="93322"/>
                  </a:lnTo>
                  <a:lnTo>
                    <a:pt x="18377" y="92380"/>
                  </a:lnTo>
                  <a:lnTo>
                    <a:pt x="18044" y="91437"/>
                  </a:lnTo>
                  <a:lnTo>
                    <a:pt x="17755" y="90683"/>
                  </a:lnTo>
                  <a:lnTo>
                    <a:pt x="17600" y="89929"/>
                  </a:lnTo>
                  <a:lnTo>
                    <a:pt x="17822" y="89175"/>
                  </a:lnTo>
                  <a:lnTo>
                    <a:pt x="17755" y="88515"/>
                  </a:lnTo>
                  <a:lnTo>
                    <a:pt x="17488" y="87478"/>
                  </a:lnTo>
                  <a:lnTo>
                    <a:pt x="17288" y="86535"/>
                  </a:lnTo>
                  <a:lnTo>
                    <a:pt x="17133" y="84556"/>
                  </a:lnTo>
                  <a:lnTo>
                    <a:pt x="17022" y="83142"/>
                  </a:lnTo>
                  <a:lnTo>
                    <a:pt x="16955" y="81916"/>
                  </a:lnTo>
                  <a:lnTo>
                    <a:pt x="16688" y="80974"/>
                  </a:lnTo>
                  <a:lnTo>
                    <a:pt x="16333" y="80219"/>
                  </a:lnTo>
                  <a:lnTo>
                    <a:pt x="16111" y="79465"/>
                  </a:lnTo>
                  <a:lnTo>
                    <a:pt x="15777" y="79465"/>
                  </a:lnTo>
                  <a:lnTo>
                    <a:pt x="15600" y="78240"/>
                  </a:lnTo>
                  <a:lnTo>
                    <a:pt x="15533" y="77109"/>
                  </a:lnTo>
                  <a:lnTo>
                    <a:pt x="15311" y="76355"/>
                  </a:lnTo>
                  <a:lnTo>
                    <a:pt x="15177" y="74375"/>
                  </a:lnTo>
                  <a:lnTo>
                    <a:pt x="14866" y="73432"/>
                  </a:lnTo>
                  <a:lnTo>
                    <a:pt x="14688" y="72207"/>
                  </a:lnTo>
                  <a:lnTo>
                    <a:pt x="14733" y="70793"/>
                  </a:lnTo>
                  <a:lnTo>
                    <a:pt x="14577" y="69850"/>
                  </a:lnTo>
                  <a:lnTo>
                    <a:pt x="14511" y="68813"/>
                  </a:lnTo>
                  <a:lnTo>
                    <a:pt x="14577" y="67399"/>
                  </a:lnTo>
                  <a:lnTo>
                    <a:pt x="14400" y="65891"/>
                  </a:lnTo>
                  <a:lnTo>
                    <a:pt x="14400" y="64477"/>
                  </a:lnTo>
                  <a:lnTo>
                    <a:pt x="14555" y="63817"/>
                  </a:lnTo>
                  <a:lnTo>
                    <a:pt x="14555" y="61838"/>
                  </a:lnTo>
                  <a:lnTo>
                    <a:pt x="14577" y="59858"/>
                  </a:lnTo>
                  <a:lnTo>
                    <a:pt x="14622" y="58444"/>
                  </a:lnTo>
                  <a:lnTo>
                    <a:pt x="14444" y="56559"/>
                  </a:lnTo>
                  <a:lnTo>
                    <a:pt x="14288" y="55239"/>
                  </a:lnTo>
                  <a:lnTo>
                    <a:pt x="13822" y="54014"/>
                  </a:lnTo>
                  <a:lnTo>
                    <a:pt x="13577" y="53071"/>
                  </a:lnTo>
                  <a:lnTo>
                    <a:pt x="13355" y="52411"/>
                  </a:lnTo>
                  <a:lnTo>
                    <a:pt x="13177" y="51468"/>
                  </a:lnTo>
                  <a:lnTo>
                    <a:pt x="13377" y="51374"/>
                  </a:lnTo>
                  <a:lnTo>
                    <a:pt x="13577" y="51657"/>
                  </a:lnTo>
                  <a:lnTo>
                    <a:pt x="13755" y="51940"/>
                  </a:lnTo>
                  <a:lnTo>
                    <a:pt x="13933" y="52411"/>
                  </a:lnTo>
                  <a:lnTo>
                    <a:pt x="14155" y="52411"/>
                  </a:lnTo>
                  <a:lnTo>
                    <a:pt x="14177" y="53637"/>
                  </a:lnTo>
                  <a:lnTo>
                    <a:pt x="14400" y="54014"/>
                  </a:lnTo>
                  <a:lnTo>
                    <a:pt x="14666" y="54768"/>
                  </a:lnTo>
                  <a:lnTo>
                    <a:pt x="14733" y="55522"/>
                  </a:lnTo>
                  <a:lnTo>
                    <a:pt x="14955" y="56559"/>
                  </a:lnTo>
                  <a:lnTo>
                    <a:pt x="15133" y="57501"/>
                  </a:lnTo>
                  <a:lnTo>
                    <a:pt x="15133" y="56087"/>
                  </a:lnTo>
                  <a:lnTo>
                    <a:pt x="14977" y="54296"/>
                  </a:lnTo>
                  <a:lnTo>
                    <a:pt x="14733" y="53542"/>
                  </a:lnTo>
                  <a:lnTo>
                    <a:pt x="14400" y="52600"/>
                  </a:lnTo>
                  <a:lnTo>
                    <a:pt x="14333" y="51846"/>
                  </a:lnTo>
                  <a:lnTo>
                    <a:pt x="14044" y="51468"/>
                  </a:lnTo>
                  <a:lnTo>
                    <a:pt x="13711" y="50903"/>
                  </a:lnTo>
                  <a:lnTo>
                    <a:pt x="13377" y="50243"/>
                  </a:lnTo>
                  <a:lnTo>
                    <a:pt x="13311" y="49206"/>
                  </a:lnTo>
                  <a:lnTo>
                    <a:pt x="12977" y="47981"/>
                  </a:lnTo>
                  <a:lnTo>
                    <a:pt x="12866" y="46567"/>
                  </a:lnTo>
                  <a:lnTo>
                    <a:pt x="12577" y="46378"/>
                  </a:lnTo>
                  <a:lnTo>
                    <a:pt x="12466" y="45153"/>
                  </a:lnTo>
                  <a:lnTo>
                    <a:pt x="12400" y="43927"/>
                  </a:lnTo>
                  <a:lnTo>
                    <a:pt x="12222" y="42702"/>
                  </a:lnTo>
                  <a:lnTo>
                    <a:pt x="12177" y="41759"/>
                  </a:lnTo>
                  <a:lnTo>
                    <a:pt x="11977" y="41665"/>
                  </a:lnTo>
                  <a:lnTo>
                    <a:pt x="11711" y="41194"/>
                  </a:lnTo>
                  <a:lnTo>
                    <a:pt x="11777" y="40439"/>
                  </a:lnTo>
                  <a:lnTo>
                    <a:pt x="11377" y="39591"/>
                  </a:lnTo>
                  <a:lnTo>
                    <a:pt x="11466" y="38743"/>
                  </a:lnTo>
                  <a:lnTo>
                    <a:pt x="11066" y="38271"/>
                  </a:lnTo>
                  <a:lnTo>
                    <a:pt x="10866" y="37140"/>
                  </a:lnTo>
                  <a:lnTo>
                    <a:pt x="10622" y="36575"/>
                  </a:lnTo>
                  <a:lnTo>
                    <a:pt x="10622" y="36575"/>
                  </a:lnTo>
                  <a:lnTo>
                    <a:pt x="10577" y="36669"/>
                  </a:lnTo>
                  <a:lnTo>
                    <a:pt x="10511" y="36857"/>
                  </a:lnTo>
                  <a:lnTo>
                    <a:pt x="10444" y="36857"/>
                  </a:lnTo>
                  <a:lnTo>
                    <a:pt x="10400" y="36857"/>
                  </a:lnTo>
                  <a:lnTo>
                    <a:pt x="10333" y="36669"/>
                  </a:lnTo>
                  <a:lnTo>
                    <a:pt x="10266" y="36669"/>
                  </a:lnTo>
                  <a:lnTo>
                    <a:pt x="10177" y="36575"/>
                  </a:lnTo>
                  <a:lnTo>
                    <a:pt x="10155" y="36575"/>
                  </a:lnTo>
                  <a:lnTo>
                    <a:pt x="10111" y="36575"/>
                  </a:lnTo>
                  <a:lnTo>
                    <a:pt x="9888" y="35443"/>
                  </a:lnTo>
                  <a:lnTo>
                    <a:pt x="9466" y="34501"/>
                  </a:lnTo>
                  <a:lnTo>
                    <a:pt x="9155" y="33652"/>
                  </a:lnTo>
                  <a:lnTo>
                    <a:pt x="8911" y="33652"/>
                  </a:lnTo>
                  <a:lnTo>
                    <a:pt x="8577" y="33181"/>
                  </a:lnTo>
                  <a:lnTo>
                    <a:pt x="8266" y="33464"/>
                  </a:lnTo>
                  <a:lnTo>
                    <a:pt x="7822" y="32992"/>
                  </a:lnTo>
                  <a:lnTo>
                    <a:pt x="7422" y="32050"/>
                  </a:lnTo>
                  <a:lnTo>
                    <a:pt x="7066" y="31013"/>
                  </a:lnTo>
                  <a:lnTo>
                    <a:pt x="6622" y="31013"/>
                  </a:lnTo>
                  <a:lnTo>
                    <a:pt x="6577" y="31013"/>
                  </a:lnTo>
                  <a:lnTo>
                    <a:pt x="6555" y="31013"/>
                  </a:lnTo>
                  <a:lnTo>
                    <a:pt x="6511" y="31013"/>
                  </a:lnTo>
                  <a:lnTo>
                    <a:pt x="6466" y="31013"/>
                  </a:lnTo>
                  <a:lnTo>
                    <a:pt x="6444" y="31107"/>
                  </a:lnTo>
                  <a:lnTo>
                    <a:pt x="6466" y="31296"/>
                  </a:lnTo>
                  <a:lnTo>
                    <a:pt x="6466" y="31578"/>
                  </a:lnTo>
                  <a:lnTo>
                    <a:pt x="6511" y="31767"/>
                  </a:lnTo>
                  <a:lnTo>
                    <a:pt x="6511" y="31767"/>
                  </a:lnTo>
                  <a:lnTo>
                    <a:pt x="6622" y="32710"/>
                  </a:lnTo>
                  <a:lnTo>
                    <a:pt x="6155" y="33181"/>
                  </a:lnTo>
                  <a:lnTo>
                    <a:pt x="5466" y="34501"/>
                  </a:lnTo>
                  <a:lnTo>
                    <a:pt x="5377" y="33181"/>
                  </a:lnTo>
                  <a:lnTo>
                    <a:pt x="5533" y="31956"/>
                  </a:lnTo>
                  <a:lnTo>
                    <a:pt x="6066" y="31107"/>
                  </a:lnTo>
                  <a:lnTo>
                    <a:pt x="5822" y="30542"/>
                  </a:lnTo>
                  <a:lnTo>
                    <a:pt x="5377" y="31013"/>
                  </a:lnTo>
                  <a:lnTo>
                    <a:pt x="5088" y="32992"/>
                  </a:lnTo>
                  <a:lnTo>
                    <a:pt x="4555" y="34218"/>
                  </a:lnTo>
                  <a:lnTo>
                    <a:pt x="4844" y="35726"/>
                  </a:lnTo>
                  <a:lnTo>
                    <a:pt x="3777" y="38271"/>
                  </a:lnTo>
                  <a:lnTo>
                    <a:pt x="3644" y="39497"/>
                  </a:lnTo>
                  <a:lnTo>
                    <a:pt x="2644" y="41476"/>
                  </a:lnTo>
                  <a:lnTo>
                    <a:pt x="2177" y="42419"/>
                  </a:lnTo>
                  <a:lnTo>
                    <a:pt x="1755" y="43362"/>
                  </a:lnTo>
                  <a:lnTo>
                    <a:pt x="1444" y="43456"/>
                  </a:lnTo>
                  <a:lnTo>
                    <a:pt x="1044" y="44681"/>
                  </a:lnTo>
                  <a:lnTo>
                    <a:pt x="844" y="44210"/>
                  </a:lnTo>
                  <a:lnTo>
                    <a:pt x="1244" y="42890"/>
                  </a:lnTo>
                  <a:lnTo>
                    <a:pt x="1711" y="42419"/>
                  </a:lnTo>
                  <a:lnTo>
                    <a:pt x="2066" y="41288"/>
                  </a:lnTo>
                  <a:lnTo>
                    <a:pt x="2400" y="41288"/>
                  </a:lnTo>
                  <a:lnTo>
                    <a:pt x="2622" y="40251"/>
                  </a:lnTo>
                  <a:lnTo>
                    <a:pt x="2622" y="40251"/>
                  </a:lnTo>
                  <a:lnTo>
                    <a:pt x="2644" y="40062"/>
                  </a:lnTo>
                  <a:lnTo>
                    <a:pt x="2733" y="39780"/>
                  </a:lnTo>
                  <a:lnTo>
                    <a:pt x="2800" y="39591"/>
                  </a:lnTo>
                  <a:lnTo>
                    <a:pt x="2866" y="39308"/>
                  </a:lnTo>
                  <a:lnTo>
                    <a:pt x="2955" y="39025"/>
                  </a:lnTo>
                  <a:lnTo>
                    <a:pt x="3022" y="38837"/>
                  </a:lnTo>
                  <a:lnTo>
                    <a:pt x="3088" y="38554"/>
                  </a:lnTo>
                  <a:lnTo>
                    <a:pt x="3155" y="38554"/>
                  </a:lnTo>
                  <a:lnTo>
                    <a:pt x="3200" y="38271"/>
                  </a:lnTo>
                  <a:lnTo>
                    <a:pt x="3311" y="38083"/>
                  </a:lnTo>
                  <a:lnTo>
                    <a:pt x="3377" y="37800"/>
                  </a:lnTo>
                  <a:lnTo>
                    <a:pt x="3422" y="37423"/>
                  </a:lnTo>
                  <a:lnTo>
                    <a:pt x="3466" y="37140"/>
                  </a:lnTo>
                  <a:lnTo>
                    <a:pt x="3466" y="36857"/>
                  </a:lnTo>
                  <a:lnTo>
                    <a:pt x="3488" y="36575"/>
                  </a:lnTo>
                  <a:lnTo>
                    <a:pt x="3533" y="36197"/>
                  </a:lnTo>
                  <a:lnTo>
                    <a:pt x="3555" y="35915"/>
                  </a:lnTo>
                  <a:lnTo>
                    <a:pt x="3600" y="35632"/>
                  </a:lnTo>
                  <a:lnTo>
                    <a:pt x="3600" y="35349"/>
                  </a:lnTo>
                  <a:lnTo>
                    <a:pt x="3600" y="35349"/>
                  </a:lnTo>
                  <a:lnTo>
                    <a:pt x="3355" y="35915"/>
                  </a:lnTo>
                  <a:lnTo>
                    <a:pt x="3133" y="35161"/>
                  </a:lnTo>
                  <a:lnTo>
                    <a:pt x="2977" y="36197"/>
                  </a:lnTo>
                  <a:lnTo>
                    <a:pt x="2733" y="35632"/>
                  </a:lnTo>
                  <a:lnTo>
                    <a:pt x="2355" y="35632"/>
                  </a:lnTo>
                  <a:lnTo>
                    <a:pt x="2222" y="36103"/>
                  </a:lnTo>
                  <a:lnTo>
                    <a:pt x="1955" y="36103"/>
                  </a:lnTo>
                  <a:lnTo>
                    <a:pt x="2000" y="33935"/>
                  </a:lnTo>
                  <a:lnTo>
                    <a:pt x="1755" y="32521"/>
                  </a:lnTo>
                  <a:lnTo>
                    <a:pt x="1533" y="33652"/>
                  </a:lnTo>
                  <a:lnTo>
                    <a:pt x="1044" y="32992"/>
                  </a:lnTo>
                  <a:lnTo>
                    <a:pt x="911" y="31484"/>
                  </a:lnTo>
                  <a:lnTo>
                    <a:pt x="844" y="30636"/>
                  </a:lnTo>
                  <a:lnTo>
                    <a:pt x="622" y="30542"/>
                  </a:lnTo>
                  <a:lnTo>
                    <a:pt x="555" y="29316"/>
                  </a:lnTo>
                  <a:lnTo>
                    <a:pt x="955" y="27714"/>
                  </a:lnTo>
                  <a:lnTo>
                    <a:pt x="1044" y="26017"/>
                  </a:lnTo>
                  <a:lnTo>
                    <a:pt x="1422" y="26205"/>
                  </a:lnTo>
                  <a:lnTo>
                    <a:pt x="1822" y="25545"/>
                  </a:lnTo>
                  <a:lnTo>
                    <a:pt x="2222" y="25545"/>
                  </a:lnTo>
                  <a:lnTo>
                    <a:pt x="2222" y="23849"/>
                  </a:lnTo>
                  <a:lnTo>
                    <a:pt x="2288" y="22529"/>
                  </a:lnTo>
                  <a:lnTo>
                    <a:pt x="2000" y="22340"/>
                  </a:lnTo>
                  <a:lnTo>
                    <a:pt x="1711" y="23095"/>
                  </a:lnTo>
                  <a:lnTo>
                    <a:pt x="577" y="23566"/>
                  </a:lnTo>
                  <a:lnTo>
                    <a:pt x="444" y="22058"/>
                  </a:lnTo>
                  <a:lnTo>
                    <a:pt x="222" y="21304"/>
                  </a:lnTo>
                  <a:lnTo>
                    <a:pt x="0" y="20832"/>
                  </a:lnTo>
                  <a:lnTo>
                    <a:pt x="444" y="19230"/>
                  </a:lnTo>
                  <a:lnTo>
                    <a:pt x="800" y="19135"/>
                  </a:lnTo>
                  <a:lnTo>
                    <a:pt x="1244" y="18193"/>
                  </a:lnTo>
                  <a:lnTo>
                    <a:pt x="1266" y="19418"/>
                  </a:lnTo>
                  <a:lnTo>
                    <a:pt x="1644" y="19701"/>
                  </a:lnTo>
                  <a:lnTo>
                    <a:pt x="2044" y="19607"/>
                  </a:lnTo>
                  <a:lnTo>
                    <a:pt x="1777" y="17721"/>
                  </a:lnTo>
                  <a:lnTo>
                    <a:pt x="1355" y="17062"/>
                  </a:lnTo>
                  <a:lnTo>
                    <a:pt x="1133" y="15742"/>
                  </a:lnTo>
                  <a:lnTo>
                    <a:pt x="400" y="14328"/>
                  </a:lnTo>
                  <a:lnTo>
                    <a:pt x="511" y="12914"/>
                  </a:lnTo>
                  <a:lnTo>
                    <a:pt x="1155" y="12820"/>
                  </a:lnTo>
                  <a:lnTo>
                    <a:pt x="1533" y="11688"/>
                  </a:lnTo>
                  <a:lnTo>
                    <a:pt x="1555" y="10274"/>
                  </a:lnTo>
                  <a:lnTo>
                    <a:pt x="1888" y="9426"/>
                  </a:lnTo>
                  <a:lnTo>
                    <a:pt x="2244" y="9426"/>
                  </a:lnTo>
                  <a:lnTo>
                    <a:pt x="2733" y="7824"/>
                  </a:lnTo>
                  <a:lnTo>
                    <a:pt x="3355" y="7824"/>
                  </a:lnTo>
                  <a:lnTo>
                    <a:pt x="3755" y="6881"/>
                  </a:lnTo>
                  <a:lnTo>
                    <a:pt x="4222" y="6881"/>
                  </a:lnTo>
                  <a:lnTo>
                    <a:pt x="4111" y="7824"/>
                  </a:lnTo>
                  <a:lnTo>
                    <a:pt x="4444" y="7729"/>
                  </a:lnTo>
                  <a:lnTo>
                    <a:pt x="5200" y="7824"/>
                  </a:lnTo>
                  <a:lnTo>
                    <a:pt x="5311" y="8766"/>
                  </a:lnTo>
                  <a:lnTo>
                    <a:pt x="6177" y="8766"/>
                  </a:lnTo>
                  <a:lnTo>
                    <a:pt x="6733" y="9426"/>
                  </a:lnTo>
                  <a:lnTo>
                    <a:pt x="7244" y="9426"/>
                  </a:lnTo>
                  <a:lnTo>
                    <a:pt x="7555" y="10180"/>
                  </a:lnTo>
                  <a:lnTo>
                    <a:pt x="8044" y="9709"/>
                  </a:lnTo>
                  <a:lnTo>
                    <a:pt x="8444" y="9992"/>
                  </a:lnTo>
                  <a:lnTo>
                    <a:pt x="8733" y="10746"/>
                  </a:lnTo>
                  <a:lnTo>
                    <a:pt x="9488" y="10934"/>
                  </a:lnTo>
                  <a:lnTo>
                    <a:pt x="9933" y="12348"/>
                  </a:lnTo>
                  <a:lnTo>
                    <a:pt x="10466" y="12443"/>
                  </a:lnTo>
                  <a:lnTo>
                    <a:pt x="11066" y="11217"/>
                  </a:lnTo>
                  <a:lnTo>
                    <a:pt x="11355" y="11217"/>
                  </a:lnTo>
                  <a:lnTo>
                    <a:pt x="11644" y="11123"/>
                  </a:lnTo>
                  <a:lnTo>
                    <a:pt x="12177" y="10180"/>
                  </a:lnTo>
                  <a:lnTo>
                    <a:pt x="12666" y="9520"/>
                  </a:lnTo>
                  <a:lnTo>
                    <a:pt x="12800" y="9709"/>
                  </a:lnTo>
                  <a:lnTo>
                    <a:pt x="12666" y="10274"/>
                  </a:lnTo>
                  <a:lnTo>
                    <a:pt x="12400" y="10746"/>
                  </a:lnTo>
                  <a:lnTo>
                    <a:pt x="12000" y="11217"/>
                  </a:lnTo>
                  <a:lnTo>
                    <a:pt x="11644" y="12820"/>
                  </a:lnTo>
                  <a:lnTo>
                    <a:pt x="12111" y="11877"/>
                  </a:lnTo>
                  <a:lnTo>
                    <a:pt x="12555" y="11123"/>
                  </a:lnTo>
                  <a:lnTo>
                    <a:pt x="12911" y="10934"/>
                  </a:lnTo>
                  <a:lnTo>
                    <a:pt x="13133" y="9992"/>
                  </a:lnTo>
                  <a:lnTo>
                    <a:pt x="13244" y="8578"/>
                  </a:lnTo>
                  <a:lnTo>
                    <a:pt x="13577" y="8955"/>
                  </a:lnTo>
                  <a:lnTo>
                    <a:pt x="13888" y="11123"/>
                  </a:lnTo>
                  <a:lnTo>
                    <a:pt x="14177" y="11406"/>
                  </a:lnTo>
                  <a:lnTo>
                    <a:pt x="14377" y="9709"/>
                  </a:lnTo>
                  <a:lnTo>
                    <a:pt x="14622" y="11500"/>
                  </a:lnTo>
                  <a:lnTo>
                    <a:pt x="14866" y="11406"/>
                  </a:lnTo>
                  <a:lnTo>
                    <a:pt x="15022" y="10463"/>
                  </a:lnTo>
                  <a:lnTo>
                    <a:pt x="15311" y="10463"/>
                  </a:lnTo>
                  <a:lnTo>
                    <a:pt x="15777" y="10652"/>
                  </a:lnTo>
                  <a:lnTo>
                    <a:pt x="16044" y="11688"/>
                  </a:lnTo>
                  <a:lnTo>
                    <a:pt x="17066" y="12914"/>
                  </a:lnTo>
                  <a:lnTo>
                    <a:pt x="17422" y="12820"/>
                  </a:lnTo>
                  <a:lnTo>
                    <a:pt x="18000" y="14045"/>
                  </a:lnTo>
                  <a:lnTo>
                    <a:pt x="17600" y="14611"/>
                  </a:lnTo>
                  <a:lnTo>
                    <a:pt x="17600" y="15365"/>
                  </a:lnTo>
                  <a:lnTo>
                    <a:pt x="18777" y="15836"/>
                  </a:lnTo>
                  <a:lnTo>
                    <a:pt x="19311" y="15365"/>
                  </a:lnTo>
                  <a:lnTo>
                    <a:pt x="19777" y="16213"/>
                  </a:lnTo>
                  <a:lnTo>
                    <a:pt x="20088" y="18476"/>
                  </a:lnTo>
                  <a:lnTo>
                    <a:pt x="20155" y="16590"/>
                  </a:lnTo>
                  <a:lnTo>
                    <a:pt x="20000" y="15365"/>
                  </a:lnTo>
                  <a:lnTo>
                    <a:pt x="20511" y="14516"/>
                  </a:lnTo>
                  <a:lnTo>
                    <a:pt x="20800" y="13668"/>
                  </a:lnTo>
                  <a:lnTo>
                    <a:pt x="21288" y="14799"/>
                  </a:lnTo>
                  <a:lnTo>
                    <a:pt x="21644" y="14893"/>
                  </a:lnTo>
                  <a:lnTo>
                    <a:pt x="22111" y="15836"/>
                  </a:lnTo>
                  <a:lnTo>
                    <a:pt x="23022" y="15742"/>
                  </a:lnTo>
                  <a:lnTo>
                    <a:pt x="23133" y="14611"/>
                  </a:lnTo>
                  <a:lnTo>
                    <a:pt x="23400" y="13857"/>
                  </a:lnTo>
                  <a:lnTo>
                    <a:pt x="22888" y="12348"/>
                  </a:lnTo>
                  <a:lnTo>
                    <a:pt x="23177" y="11877"/>
                  </a:lnTo>
                  <a:lnTo>
                    <a:pt x="23288" y="10463"/>
                  </a:lnTo>
                  <a:lnTo>
                    <a:pt x="23866" y="11500"/>
                  </a:lnTo>
                  <a:lnTo>
                    <a:pt x="23933" y="13385"/>
                  </a:lnTo>
                  <a:lnTo>
                    <a:pt x="23688" y="13385"/>
                  </a:lnTo>
                  <a:lnTo>
                    <a:pt x="23711" y="14611"/>
                  </a:lnTo>
                  <a:lnTo>
                    <a:pt x="23933" y="14611"/>
                  </a:lnTo>
                  <a:lnTo>
                    <a:pt x="23866" y="16025"/>
                  </a:lnTo>
                  <a:lnTo>
                    <a:pt x="24222" y="17062"/>
                  </a:lnTo>
                  <a:lnTo>
                    <a:pt x="24200" y="15082"/>
                  </a:lnTo>
                  <a:lnTo>
                    <a:pt x="24800" y="13857"/>
                  </a:lnTo>
                  <a:lnTo>
                    <a:pt x="24800" y="12443"/>
                  </a:lnTo>
                  <a:lnTo>
                    <a:pt x="24444" y="13385"/>
                  </a:lnTo>
                  <a:lnTo>
                    <a:pt x="24111" y="13385"/>
                  </a:lnTo>
                  <a:lnTo>
                    <a:pt x="24000" y="12160"/>
                  </a:lnTo>
                  <a:lnTo>
                    <a:pt x="24377" y="12443"/>
                  </a:lnTo>
                  <a:lnTo>
                    <a:pt x="24488" y="11406"/>
                  </a:lnTo>
                  <a:lnTo>
                    <a:pt x="24155" y="10463"/>
                  </a:lnTo>
                  <a:lnTo>
                    <a:pt x="23822" y="9238"/>
                  </a:lnTo>
                  <a:lnTo>
                    <a:pt x="23866" y="8483"/>
                  </a:lnTo>
                  <a:lnTo>
                    <a:pt x="23755" y="7541"/>
                  </a:lnTo>
                  <a:lnTo>
                    <a:pt x="23933" y="6315"/>
                  </a:lnTo>
                  <a:lnTo>
                    <a:pt x="24155" y="6315"/>
                  </a:lnTo>
                  <a:lnTo>
                    <a:pt x="24222" y="5561"/>
                  </a:lnTo>
                  <a:lnTo>
                    <a:pt x="24666" y="5655"/>
                  </a:lnTo>
                  <a:lnTo>
                    <a:pt x="25022" y="6881"/>
                  </a:lnTo>
                  <a:lnTo>
                    <a:pt x="25022" y="8012"/>
                  </a:lnTo>
                  <a:lnTo>
                    <a:pt x="25288" y="8106"/>
                  </a:lnTo>
                  <a:lnTo>
                    <a:pt x="25311" y="9520"/>
                  </a:lnTo>
                  <a:lnTo>
                    <a:pt x="25288" y="10652"/>
                  </a:lnTo>
                  <a:lnTo>
                    <a:pt x="25466" y="10934"/>
                  </a:lnTo>
                  <a:lnTo>
                    <a:pt x="25977" y="13197"/>
                  </a:lnTo>
                  <a:lnTo>
                    <a:pt x="26288" y="11971"/>
                  </a:lnTo>
                  <a:lnTo>
                    <a:pt x="26733" y="13668"/>
                  </a:lnTo>
                  <a:lnTo>
                    <a:pt x="26600" y="14611"/>
                  </a:lnTo>
                  <a:lnTo>
                    <a:pt x="26733" y="16307"/>
                  </a:lnTo>
                  <a:lnTo>
                    <a:pt x="27000" y="16779"/>
                  </a:lnTo>
                  <a:lnTo>
                    <a:pt x="27200" y="15742"/>
                  </a:lnTo>
                  <a:lnTo>
                    <a:pt x="27400" y="14328"/>
                  </a:lnTo>
                  <a:lnTo>
                    <a:pt x="27711" y="12348"/>
                  </a:lnTo>
                  <a:lnTo>
                    <a:pt x="27488" y="11500"/>
                  </a:lnTo>
                  <a:lnTo>
                    <a:pt x="27533" y="10463"/>
                  </a:lnTo>
                  <a:lnTo>
                    <a:pt x="27822" y="10180"/>
                  </a:lnTo>
                  <a:lnTo>
                    <a:pt x="27311" y="9520"/>
                  </a:lnTo>
                  <a:lnTo>
                    <a:pt x="27066" y="8766"/>
                  </a:lnTo>
                  <a:lnTo>
                    <a:pt x="26888" y="9049"/>
                  </a:lnTo>
                  <a:lnTo>
                    <a:pt x="26488" y="9049"/>
                  </a:lnTo>
                  <a:lnTo>
                    <a:pt x="26200" y="7824"/>
                  </a:lnTo>
                  <a:lnTo>
                    <a:pt x="26555" y="7541"/>
                  </a:lnTo>
                  <a:lnTo>
                    <a:pt x="26844" y="7729"/>
                  </a:lnTo>
                  <a:lnTo>
                    <a:pt x="26733" y="6787"/>
                  </a:lnTo>
                  <a:lnTo>
                    <a:pt x="26444" y="6598"/>
                  </a:lnTo>
                  <a:lnTo>
                    <a:pt x="26044" y="6315"/>
                  </a:lnTo>
                  <a:lnTo>
                    <a:pt x="26088" y="3864"/>
                  </a:lnTo>
                  <a:lnTo>
                    <a:pt x="26333" y="1696"/>
                  </a:lnTo>
                  <a:lnTo>
                    <a:pt x="26777" y="282"/>
                  </a:lnTo>
                  <a:lnTo>
                    <a:pt x="2724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4" name="Google Shape;814;p76"/>
            <p:cNvSpPr/>
            <p:nvPr/>
          </p:nvSpPr>
          <p:spPr>
            <a:xfrm>
              <a:off x="2806701" y="1668463"/>
              <a:ext cx="7548600" cy="2357400"/>
            </a:xfrm>
            <a:custGeom>
              <a:rect b="b" l="l" r="r" t="t"/>
              <a:pathLst>
                <a:path extrusionOk="0" h="120000" w="120000">
                  <a:moveTo>
                    <a:pt x="7419" y="9292"/>
                  </a:moveTo>
                  <a:lnTo>
                    <a:pt x="8050" y="9535"/>
                  </a:lnTo>
                  <a:lnTo>
                    <a:pt x="8201" y="9939"/>
                  </a:lnTo>
                  <a:lnTo>
                    <a:pt x="8126" y="10989"/>
                  </a:lnTo>
                  <a:lnTo>
                    <a:pt x="7873" y="11393"/>
                  </a:lnTo>
                  <a:lnTo>
                    <a:pt x="7873" y="11393"/>
                  </a:lnTo>
                  <a:lnTo>
                    <a:pt x="7848" y="11232"/>
                  </a:lnTo>
                  <a:lnTo>
                    <a:pt x="7798" y="11151"/>
                  </a:lnTo>
                  <a:lnTo>
                    <a:pt x="7747" y="10828"/>
                  </a:lnTo>
                  <a:lnTo>
                    <a:pt x="7671" y="10747"/>
                  </a:lnTo>
                  <a:lnTo>
                    <a:pt x="7621" y="10585"/>
                  </a:lnTo>
                  <a:lnTo>
                    <a:pt x="7596" y="10424"/>
                  </a:lnTo>
                  <a:lnTo>
                    <a:pt x="7545" y="10424"/>
                  </a:lnTo>
                  <a:lnTo>
                    <a:pt x="7470" y="10343"/>
                  </a:lnTo>
                  <a:lnTo>
                    <a:pt x="7394" y="10101"/>
                  </a:lnTo>
                  <a:lnTo>
                    <a:pt x="7343" y="9939"/>
                  </a:lnTo>
                  <a:lnTo>
                    <a:pt x="7268" y="9777"/>
                  </a:lnTo>
                  <a:lnTo>
                    <a:pt x="7268" y="9777"/>
                  </a:lnTo>
                  <a:lnTo>
                    <a:pt x="7419" y="9292"/>
                  </a:lnTo>
                  <a:close/>
                  <a:moveTo>
                    <a:pt x="101854" y="9131"/>
                  </a:moveTo>
                  <a:lnTo>
                    <a:pt x="101905" y="9131"/>
                  </a:lnTo>
                  <a:lnTo>
                    <a:pt x="101905" y="9292"/>
                  </a:lnTo>
                  <a:lnTo>
                    <a:pt x="101905" y="9373"/>
                  </a:lnTo>
                  <a:lnTo>
                    <a:pt x="101930" y="9373"/>
                  </a:lnTo>
                  <a:lnTo>
                    <a:pt x="101930" y="9535"/>
                  </a:lnTo>
                  <a:lnTo>
                    <a:pt x="102031" y="9696"/>
                  </a:lnTo>
                  <a:lnTo>
                    <a:pt x="102056" y="9696"/>
                  </a:lnTo>
                  <a:lnTo>
                    <a:pt x="102107" y="9696"/>
                  </a:lnTo>
                  <a:lnTo>
                    <a:pt x="102157" y="9696"/>
                  </a:lnTo>
                  <a:lnTo>
                    <a:pt x="102182" y="9777"/>
                  </a:lnTo>
                  <a:lnTo>
                    <a:pt x="102233" y="9777"/>
                  </a:lnTo>
                  <a:lnTo>
                    <a:pt x="102309" y="9939"/>
                  </a:lnTo>
                  <a:lnTo>
                    <a:pt x="102359" y="10101"/>
                  </a:lnTo>
                  <a:lnTo>
                    <a:pt x="102359" y="10181"/>
                  </a:lnTo>
                  <a:lnTo>
                    <a:pt x="102359" y="10747"/>
                  </a:lnTo>
                  <a:lnTo>
                    <a:pt x="102182" y="10747"/>
                  </a:lnTo>
                  <a:lnTo>
                    <a:pt x="102157" y="10747"/>
                  </a:lnTo>
                  <a:lnTo>
                    <a:pt x="102107" y="10747"/>
                  </a:lnTo>
                  <a:lnTo>
                    <a:pt x="102031" y="10585"/>
                  </a:lnTo>
                  <a:lnTo>
                    <a:pt x="101930" y="10424"/>
                  </a:lnTo>
                  <a:lnTo>
                    <a:pt x="101905" y="10424"/>
                  </a:lnTo>
                  <a:lnTo>
                    <a:pt x="101854" y="10343"/>
                  </a:lnTo>
                  <a:lnTo>
                    <a:pt x="101804" y="10343"/>
                  </a:lnTo>
                  <a:lnTo>
                    <a:pt x="101779" y="10343"/>
                  </a:lnTo>
                  <a:lnTo>
                    <a:pt x="101703" y="10343"/>
                  </a:lnTo>
                  <a:lnTo>
                    <a:pt x="101602" y="10343"/>
                  </a:lnTo>
                  <a:lnTo>
                    <a:pt x="101577" y="10343"/>
                  </a:lnTo>
                  <a:lnTo>
                    <a:pt x="101476" y="10343"/>
                  </a:lnTo>
                  <a:lnTo>
                    <a:pt x="101400" y="10424"/>
                  </a:lnTo>
                  <a:lnTo>
                    <a:pt x="101350" y="10424"/>
                  </a:lnTo>
                  <a:lnTo>
                    <a:pt x="101274" y="10424"/>
                  </a:lnTo>
                  <a:lnTo>
                    <a:pt x="101198" y="10424"/>
                  </a:lnTo>
                  <a:lnTo>
                    <a:pt x="101123" y="10343"/>
                  </a:lnTo>
                  <a:lnTo>
                    <a:pt x="101022" y="10343"/>
                  </a:lnTo>
                  <a:lnTo>
                    <a:pt x="100946" y="10343"/>
                  </a:lnTo>
                  <a:lnTo>
                    <a:pt x="101022" y="10181"/>
                  </a:lnTo>
                  <a:lnTo>
                    <a:pt x="101123" y="10101"/>
                  </a:lnTo>
                  <a:lnTo>
                    <a:pt x="101198" y="9777"/>
                  </a:lnTo>
                  <a:lnTo>
                    <a:pt x="101274" y="9696"/>
                  </a:lnTo>
                  <a:lnTo>
                    <a:pt x="101324" y="9696"/>
                  </a:lnTo>
                  <a:lnTo>
                    <a:pt x="101400" y="9696"/>
                  </a:lnTo>
                  <a:lnTo>
                    <a:pt x="101400" y="9535"/>
                  </a:lnTo>
                  <a:lnTo>
                    <a:pt x="101400" y="9535"/>
                  </a:lnTo>
                  <a:lnTo>
                    <a:pt x="101451" y="9373"/>
                  </a:lnTo>
                  <a:lnTo>
                    <a:pt x="101451" y="9292"/>
                  </a:lnTo>
                  <a:lnTo>
                    <a:pt x="101476" y="9292"/>
                  </a:lnTo>
                  <a:lnTo>
                    <a:pt x="101577" y="9131"/>
                  </a:lnTo>
                  <a:lnTo>
                    <a:pt x="101652" y="9131"/>
                  </a:lnTo>
                  <a:lnTo>
                    <a:pt x="101728" y="9131"/>
                  </a:lnTo>
                  <a:lnTo>
                    <a:pt x="101804" y="9131"/>
                  </a:lnTo>
                  <a:lnTo>
                    <a:pt x="101854" y="9131"/>
                  </a:lnTo>
                  <a:close/>
                  <a:moveTo>
                    <a:pt x="10473" y="8646"/>
                  </a:moveTo>
                  <a:lnTo>
                    <a:pt x="10599" y="9131"/>
                  </a:lnTo>
                  <a:lnTo>
                    <a:pt x="10649" y="9131"/>
                  </a:lnTo>
                  <a:lnTo>
                    <a:pt x="10649" y="9292"/>
                  </a:lnTo>
                  <a:lnTo>
                    <a:pt x="10725" y="9373"/>
                  </a:lnTo>
                  <a:lnTo>
                    <a:pt x="10776" y="9535"/>
                  </a:lnTo>
                  <a:lnTo>
                    <a:pt x="10851" y="9777"/>
                  </a:lnTo>
                  <a:lnTo>
                    <a:pt x="10902" y="9939"/>
                  </a:lnTo>
                  <a:lnTo>
                    <a:pt x="10927" y="10181"/>
                  </a:lnTo>
                  <a:lnTo>
                    <a:pt x="10927" y="10343"/>
                  </a:lnTo>
                  <a:lnTo>
                    <a:pt x="10927" y="10424"/>
                  </a:lnTo>
                  <a:lnTo>
                    <a:pt x="10902" y="10424"/>
                  </a:lnTo>
                  <a:lnTo>
                    <a:pt x="10574" y="10989"/>
                  </a:lnTo>
                  <a:lnTo>
                    <a:pt x="10801" y="11555"/>
                  </a:lnTo>
                  <a:lnTo>
                    <a:pt x="11104" y="12282"/>
                  </a:lnTo>
                  <a:lnTo>
                    <a:pt x="11255" y="13090"/>
                  </a:lnTo>
                  <a:lnTo>
                    <a:pt x="11053" y="14141"/>
                  </a:lnTo>
                  <a:lnTo>
                    <a:pt x="10599" y="14141"/>
                  </a:lnTo>
                  <a:lnTo>
                    <a:pt x="10599" y="14303"/>
                  </a:lnTo>
                  <a:lnTo>
                    <a:pt x="10574" y="14464"/>
                  </a:lnTo>
                  <a:lnTo>
                    <a:pt x="10523" y="14545"/>
                  </a:lnTo>
                  <a:lnTo>
                    <a:pt x="10447" y="14707"/>
                  </a:lnTo>
                  <a:lnTo>
                    <a:pt x="10397" y="14949"/>
                  </a:lnTo>
                  <a:lnTo>
                    <a:pt x="10321" y="14949"/>
                  </a:lnTo>
                  <a:lnTo>
                    <a:pt x="10321" y="14949"/>
                  </a:lnTo>
                  <a:lnTo>
                    <a:pt x="10220" y="14787"/>
                  </a:lnTo>
                  <a:lnTo>
                    <a:pt x="10145" y="14707"/>
                  </a:lnTo>
                  <a:lnTo>
                    <a:pt x="10069" y="14707"/>
                  </a:lnTo>
                  <a:lnTo>
                    <a:pt x="9993" y="14545"/>
                  </a:lnTo>
                  <a:lnTo>
                    <a:pt x="9892" y="14464"/>
                  </a:lnTo>
                  <a:lnTo>
                    <a:pt x="9867" y="14303"/>
                  </a:lnTo>
                  <a:lnTo>
                    <a:pt x="9867" y="14060"/>
                  </a:lnTo>
                  <a:lnTo>
                    <a:pt x="9817" y="13898"/>
                  </a:lnTo>
                  <a:lnTo>
                    <a:pt x="9766" y="13656"/>
                  </a:lnTo>
                  <a:lnTo>
                    <a:pt x="9766" y="13494"/>
                  </a:lnTo>
                  <a:lnTo>
                    <a:pt x="9741" y="13252"/>
                  </a:lnTo>
                  <a:lnTo>
                    <a:pt x="9741" y="13252"/>
                  </a:lnTo>
                  <a:lnTo>
                    <a:pt x="9362" y="13010"/>
                  </a:lnTo>
                  <a:lnTo>
                    <a:pt x="9160" y="12606"/>
                  </a:lnTo>
                  <a:lnTo>
                    <a:pt x="8858" y="11878"/>
                  </a:lnTo>
                  <a:lnTo>
                    <a:pt x="8908" y="11232"/>
                  </a:lnTo>
                  <a:lnTo>
                    <a:pt x="9160" y="11232"/>
                  </a:lnTo>
                  <a:lnTo>
                    <a:pt x="9160" y="11232"/>
                  </a:lnTo>
                  <a:lnTo>
                    <a:pt x="9211" y="11393"/>
                  </a:lnTo>
                  <a:lnTo>
                    <a:pt x="9236" y="11555"/>
                  </a:lnTo>
                  <a:lnTo>
                    <a:pt x="9312" y="11636"/>
                  </a:lnTo>
                  <a:lnTo>
                    <a:pt x="9362" y="11797"/>
                  </a:lnTo>
                  <a:lnTo>
                    <a:pt x="9413" y="11878"/>
                  </a:lnTo>
                  <a:lnTo>
                    <a:pt x="9488" y="11878"/>
                  </a:lnTo>
                  <a:lnTo>
                    <a:pt x="9539" y="11878"/>
                  </a:lnTo>
                  <a:lnTo>
                    <a:pt x="9564" y="11797"/>
                  </a:lnTo>
                  <a:lnTo>
                    <a:pt x="9615" y="11636"/>
                  </a:lnTo>
                  <a:lnTo>
                    <a:pt x="9615" y="11636"/>
                  </a:lnTo>
                  <a:lnTo>
                    <a:pt x="9741" y="10747"/>
                  </a:lnTo>
                  <a:lnTo>
                    <a:pt x="9438" y="9939"/>
                  </a:lnTo>
                  <a:lnTo>
                    <a:pt x="9413" y="9292"/>
                  </a:lnTo>
                  <a:lnTo>
                    <a:pt x="9690" y="8969"/>
                  </a:lnTo>
                  <a:lnTo>
                    <a:pt x="9993" y="9373"/>
                  </a:lnTo>
                  <a:lnTo>
                    <a:pt x="10119" y="9373"/>
                  </a:lnTo>
                  <a:lnTo>
                    <a:pt x="10145" y="8646"/>
                  </a:lnTo>
                  <a:lnTo>
                    <a:pt x="10473" y="8646"/>
                  </a:lnTo>
                  <a:close/>
                  <a:moveTo>
                    <a:pt x="12391" y="8323"/>
                  </a:moveTo>
                  <a:lnTo>
                    <a:pt x="12744" y="8727"/>
                  </a:lnTo>
                  <a:lnTo>
                    <a:pt x="13072" y="8727"/>
                  </a:lnTo>
                  <a:lnTo>
                    <a:pt x="13173" y="8888"/>
                  </a:lnTo>
                  <a:lnTo>
                    <a:pt x="13249" y="8888"/>
                  </a:lnTo>
                  <a:lnTo>
                    <a:pt x="13299" y="8969"/>
                  </a:lnTo>
                  <a:lnTo>
                    <a:pt x="13375" y="9131"/>
                  </a:lnTo>
                  <a:lnTo>
                    <a:pt x="13425" y="9292"/>
                  </a:lnTo>
                  <a:lnTo>
                    <a:pt x="13451" y="9292"/>
                  </a:lnTo>
                  <a:lnTo>
                    <a:pt x="13198" y="10181"/>
                  </a:lnTo>
                  <a:lnTo>
                    <a:pt x="12996" y="11232"/>
                  </a:lnTo>
                  <a:lnTo>
                    <a:pt x="12794" y="11797"/>
                  </a:lnTo>
                  <a:lnTo>
                    <a:pt x="12391" y="11555"/>
                  </a:lnTo>
                  <a:lnTo>
                    <a:pt x="12340" y="12444"/>
                  </a:lnTo>
                  <a:lnTo>
                    <a:pt x="12088" y="13010"/>
                  </a:lnTo>
                  <a:lnTo>
                    <a:pt x="11709" y="13090"/>
                  </a:lnTo>
                  <a:lnTo>
                    <a:pt x="11684" y="13010"/>
                  </a:lnTo>
                  <a:lnTo>
                    <a:pt x="11684" y="12686"/>
                  </a:lnTo>
                  <a:lnTo>
                    <a:pt x="11634" y="12444"/>
                  </a:lnTo>
                  <a:lnTo>
                    <a:pt x="11634" y="12040"/>
                  </a:lnTo>
                  <a:lnTo>
                    <a:pt x="11608" y="11797"/>
                  </a:lnTo>
                  <a:lnTo>
                    <a:pt x="11608" y="11636"/>
                  </a:lnTo>
                  <a:lnTo>
                    <a:pt x="11608" y="11555"/>
                  </a:lnTo>
                  <a:lnTo>
                    <a:pt x="11608" y="9939"/>
                  </a:lnTo>
                  <a:lnTo>
                    <a:pt x="11608" y="9939"/>
                  </a:lnTo>
                  <a:lnTo>
                    <a:pt x="11684" y="9777"/>
                  </a:lnTo>
                  <a:lnTo>
                    <a:pt x="11760" y="9696"/>
                  </a:lnTo>
                  <a:lnTo>
                    <a:pt x="11810" y="9535"/>
                  </a:lnTo>
                  <a:lnTo>
                    <a:pt x="11835" y="9292"/>
                  </a:lnTo>
                  <a:lnTo>
                    <a:pt x="11835" y="8969"/>
                  </a:lnTo>
                  <a:lnTo>
                    <a:pt x="11835" y="8888"/>
                  </a:lnTo>
                  <a:lnTo>
                    <a:pt x="11810" y="8646"/>
                  </a:lnTo>
                  <a:lnTo>
                    <a:pt x="11835" y="8484"/>
                  </a:lnTo>
                  <a:lnTo>
                    <a:pt x="11835" y="8484"/>
                  </a:lnTo>
                  <a:lnTo>
                    <a:pt x="11936" y="8484"/>
                  </a:lnTo>
                  <a:lnTo>
                    <a:pt x="12063" y="8484"/>
                  </a:lnTo>
                  <a:lnTo>
                    <a:pt x="12138" y="8484"/>
                  </a:lnTo>
                  <a:lnTo>
                    <a:pt x="12264" y="8484"/>
                  </a:lnTo>
                  <a:lnTo>
                    <a:pt x="12340" y="8323"/>
                  </a:lnTo>
                  <a:lnTo>
                    <a:pt x="12391" y="8323"/>
                  </a:lnTo>
                  <a:close/>
                  <a:moveTo>
                    <a:pt x="99255" y="8080"/>
                  </a:moveTo>
                  <a:lnTo>
                    <a:pt x="99331" y="8080"/>
                  </a:lnTo>
                  <a:lnTo>
                    <a:pt x="99381" y="8242"/>
                  </a:lnTo>
                  <a:lnTo>
                    <a:pt x="99406" y="8323"/>
                  </a:lnTo>
                  <a:lnTo>
                    <a:pt x="99406" y="8646"/>
                  </a:lnTo>
                  <a:lnTo>
                    <a:pt x="99507" y="8888"/>
                  </a:lnTo>
                  <a:lnTo>
                    <a:pt x="99533" y="9131"/>
                  </a:lnTo>
                  <a:lnTo>
                    <a:pt x="99583" y="9131"/>
                  </a:lnTo>
                  <a:lnTo>
                    <a:pt x="99634" y="9292"/>
                  </a:lnTo>
                  <a:lnTo>
                    <a:pt x="99659" y="9292"/>
                  </a:lnTo>
                  <a:lnTo>
                    <a:pt x="99709" y="9292"/>
                  </a:lnTo>
                  <a:lnTo>
                    <a:pt x="99760" y="9373"/>
                  </a:lnTo>
                  <a:lnTo>
                    <a:pt x="99760" y="9535"/>
                  </a:lnTo>
                  <a:lnTo>
                    <a:pt x="99760" y="9535"/>
                  </a:lnTo>
                  <a:lnTo>
                    <a:pt x="99406" y="9535"/>
                  </a:lnTo>
                  <a:lnTo>
                    <a:pt x="99406" y="9292"/>
                  </a:lnTo>
                  <a:lnTo>
                    <a:pt x="99406" y="9131"/>
                  </a:lnTo>
                  <a:lnTo>
                    <a:pt x="99381" y="8969"/>
                  </a:lnTo>
                  <a:lnTo>
                    <a:pt x="99381" y="8888"/>
                  </a:lnTo>
                  <a:lnTo>
                    <a:pt x="99305" y="8646"/>
                  </a:lnTo>
                  <a:lnTo>
                    <a:pt x="99255" y="8323"/>
                  </a:lnTo>
                  <a:lnTo>
                    <a:pt x="99255" y="8242"/>
                  </a:lnTo>
                  <a:lnTo>
                    <a:pt x="99255" y="8080"/>
                  </a:lnTo>
                  <a:close/>
                  <a:moveTo>
                    <a:pt x="100996" y="8080"/>
                  </a:moveTo>
                  <a:lnTo>
                    <a:pt x="101148" y="8080"/>
                  </a:lnTo>
                  <a:lnTo>
                    <a:pt x="101198" y="8080"/>
                  </a:lnTo>
                  <a:lnTo>
                    <a:pt x="101223" y="8080"/>
                  </a:lnTo>
                  <a:lnTo>
                    <a:pt x="101324" y="8242"/>
                  </a:lnTo>
                  <a:lnTo>
                    <a:pt x="101350" y="8242"/>
                  </a:lnTo>
                  <a:lnTo>
                    <a:pt x="101400" y="8242"/>
                  </a:lnTo>
                  <a:lnTo>
                    <a:pt x="101451" y="8242"/>
                  </a:lnTo>
                  <a:lnTo>
                    <a:pt x="101476" y="8323"/>
                  </a:lnTo>
                  <a:lnTo>
                    <a:pt x="101451" y="8484"/>
                  </a:lnTo>
                  <a:lnTo>
                    <a:pt x="101451" y="8484"/>
                  </a:lnTo>
                  <a:lnTo>
                    <a:pt x="101451" y="8646"/>
                  </a:lnTo>
                  <a:lnTo>
                    <a:pt x="101400" y="8646"/>
                  </a:lnTo>
                  <a:lnTo>
                    <a:pt x="101350" y="8727"/>
                  </a:lnTo>
                  <a:lnTo>
                    <a:pt x="101324" y="8727"/>
                  </a:lnTo>
                  <a:lnTo>
                    <a:pt x="101274" y="8727"/>
                  </a:lnTo>
                  <a:lnTo>
                    <a:pt x="101198" y="8727"/>
                  </a:lnTo>
                  <a:lnTo>
                    <a:pt x="101123" y="8646"/>
                  </a:lnTo>
                  <a:lnTo>
                    <a:pt x="101072" y="8646"/>
                  </a:lnTo>
                  <a:lnTo>
                    <a:pt x="101022" y="8646"/>
                  </a:lnTo>
                  <a:lnTo>
                    <a:pt x="100996" y="8484"/>
                  </a:lnTo>
                  <a:lnTo>
                    <a:pt x="100946" y="8323"/>
                  </a:lnTo>
                  <a:lnTo>
                    <a:pt x="100996" y="8242"/>
                  </a:lnTo>
                  <a:lnTo>
                    <a:pt x="100996" y="8080"/>
                  </a:lnTo>
                  <a:close/>
                  <a:moveTo>
                    <a:pt x="1261" y="7515"/>
                  </a:moveTo>
                  <a:lnTo>
                    <a:pt x="1817" y="7676"/>
                  </a:lnTo>
                  <a:lnTo>
                    <a:pt x="2220" y="8242"/>
                  </a:lnTo>
                  <a:lnTo>
                    <a:pt x="2675" y="8646"/>
                  </a:lnTo>
                  <a:lnTo>
                    <a:pt x="3053" y="8242"/>
                  </a:lnTo>
                  <a:lnTo>
                    <a:pt x="3381" y="8242"/>
                  </a:lnTo>
                  <a:lnTo>
                    <a:pt x="3911" y="9292"/>
                  </a:lnTo>
                  <a:lnTo>
                    <a:pt x="3962" y="10101"/>
                  </a:lnTo>
                  <a:lnTo>
                    <a:pt x="3533" y="10585"/>
                  </a:lnTo>
                  <a:lnTo>
                    <a:pt x="2801" y="11393"/>
                  </a:lnTo>
                  <a:lnTo>
                    <a:pt x="2801" y="11555"/>
                  </a:lnTo>
                  <a:lnTo>
                    <a:pt x="2750" y="11636"/>
                  </a:lnTo>
                  <a:lnTo>
                    <a:pt x="2675" y="11797"/>
                  </a:lnTo>
                  <a:lnTo>
                    <a:pt x="2624" y="11878"/>
                  </a:lnTo>
                  <a:lnTo>
                    <a:pt x="2599" y="12202"/>
                  </a:lnTo>
                  <a:lnTo>
                    <a:pt x="2548" y="12282"/>
                  </a:lnTo>
                  <a:lnTo>
                    <a:pt x="2498" y="12444"/>
                  </a:lnTo>
                  <a:lnTo>
                    <a:pt x="2473" y="12606"/>
                  </a:lnTo>
                  <a:lnTo>
                    <a:pt x="2372" y="12686"/>
                  </a:lnTo>
                  <a:lnTo>
                    <a:pt x="2296" y="12848"/>
                  </a:lnTo>
                  <a:lnTo>
                    <a:pt x="2271" y="13010"/>
                  </a:lnTo>
                  <a:lnTo>
                    <a:pt x="2170" y="13010"/>
                  </a:lnTo>
                  <a:lnTo>
                    <a:pt x="2170" y="13090"/>
                  </a:lnTo>
                  <a:lnTo>
                    <a:pt x="2044" y="14303"/>
                  </a:lnTo>
                  <a:lnTo>
                    <a:pt x="1817" y="14787"/>
                  </a:lnTo>
                  <a:lnTo>
                    <a:pt x="1388" y="14787"/>
                  </a:lnTo>
                  <a:lnTo>
                    <a:pt x="1059" y="15757"/>
                  </a:lnTo>
                  <a:lnTo>
                    <a:pt x="681" y="14141"/>
                  </a:lnTo>
                  <a:lnTo>
                    <a:pt x="0" y="13494"/>
                  </a:lnTo>
                  <a:lnTo>
                    <a:pt x="529" y="11232"/>
                  </a:lnTo>
                  <a:lnTo>
                    <a:pt x="656" y="9535"/>
                  </a:lnTo>
                  <a:lnTo>
                    <a:pt x="555" y="8323"/>
                  </a:lnTo>
                  <a:lnTo>
                    <a:pt x="555" y="7838"/>
                  </a:lnTo>
                  <a:lnTo>
                    <a:pt x="1261" y="7515"/>
                  </a:lnTo>
                  <a:close/>
                  <a:moveTo>
                    <a:pt x="10776" y="7191"/>
                  </a:moveTo>
                  <a:lnTo>
                    <a:pt x="10902" y="7838"/>
                  </a:lnTo>
                  <a:lnTo>
                    <a:pt x="10599" y="7838"/>
                  </a:lnTo>
                  <a:lnTo>
                    <a:pt x="10776" y="7191"/>
                  </a:lnTo>
                  <a:close/>
                  <a:moveTo>
                    <a:pt x="8201" y="5333"/>
                  </a:moveTo>
                  <a:lnTo>
                    <a:pt x="8252" y="5333"/>
                  </a:lnTo>
                  <a:lnTo>
                    <a:pt x="8328" y="5414"/>
                  </a:lnTo>
                  <a:lnTo>
                    <a:pt x="8378" y="5575"/>
                  </a:lnTo>
                  <a:lnTo>
                    <a:pt x="8403" y="5575"/>
                  </a:lnTo>
                  <a:lnTo>
                    <a:pt x="8454" y="5737"/>
                  </a:lnTo>
                  <a:lnTo>
                    <a:pt x="8403" y="5979"/>
                  </a:lnTo>
                  <a:lnTo>
                    <a:pt x="8403" y="6060"/>
                  </a:lnTo>
                  <a:lnTo>
                    <a:pt x="8378" y="6222"/>
                  </a:lnTo>
                  <a:lnTo>
                    <a:pt x="8328" y="6383"/>
                  </a:lnTo>
                  <a:lnTo>
                    <a:pt x="8075" y="6383"/>
                  </a:lnTo>
                  <a:lnTo>
                    <a:pt x="8000" y="5737"/>
                  </a:lnTo>
                  <a:lnTo>
                    <a:pt x="8050" y="5737"/>
                  </a:lnTo>
                  <a:lnTo>
                    <a:pt x="8075" y="5737"/>
                  </a:lnTo>
                  <a:lnTo>
                    <a:pt x="8126" y="5575"/>
                  </a:lnTo>
                  <a:lnTo>
                    <a:pt x="8126" y="5575"/>
                  </a:lnTo>
                  <a:lnTo>
                    <a:pt x="8176" y="5414"/>
                  </a:lnTo>
                  <a:lnTo>
                    <a:pt x="8176" y="5333"/>
                  </a:lnTo>
                  <a:lnTo>
                    <a:pt x="8201" y="5333"/>
                  </a:lnTo>
                  <a:close/>
                  <a:moveTo>
                    <a:pt x="11962" y="4929"/>
                  </a:moveTo>
                  <a:lnTo>
                    <a:pt x="12138" y="5575"/>
                  </a:lnTo>
                  <a:lnTo>
                    <a:pt x="12391" y="6060"/>
                  </a:lnTo>
                  <a:lnTo>
                    <a:pt x="12290" y="7030"/>
                  </a:lnTo>
                  <a:lnTo>
                    <a:pt x="12088" y="7434"/>
                  </a:lnTo>
                  <a:lnTo>
                    <a:pt x="11810" y="7030"/>
                  </a:lnTo>
                  <a:lnTo>
                    <a:pt x="11507" y="7030"/>
                  </a:lnTo>
                  <a:lnTo>
                    <a:pt x="11230" y="6222"/>
                  </a:lnTo>
                  <a:lnTo>
                    <a:pt x="11305" y="5575"/>
                  </a:lnTo>
                  <a:lnTo>
                    <a:pt x="11709" y="5010"/>
                  </a:lnTo>
                  <a:lnTo>
                    <a:pt x="11962" y="4929"/>
                  </a:lnTo>
                  <a:close/>
                  <a:moveTo>
                    <a:pt x="103419" y="4929"/>
                  </a:moveTo>
                  <a:lnTo>
                    <a:pt x="103470" y="5171"/>
                  </a:lnTo>
                  <a:lnTo>
                    <a:pt x="103520" y="5333"/>
                  </a:lnTo>
                  <a:lnTo>
                    <a:pt x="103596" y="5575"/>
                  </a:lnTo>
                  <a:lnTo>
                    <a:pt x="103621" y="5575"/>
                  </a:lnTo>
                  <a:lnTo>
                    <a:pt x="103722" y="5575"/>
                  </a:lnTo>
                  <a:lnTo>
                    <a:pt x="103747" y="5575"/>
                  </a:lnTo>
                  <a:lnTo>
                    <a:pt x="103848" y="5575"/>
                  </a:lnTo>
                  <a:lnTo>
                    <a:pt x="103848" y="5414"/>
                  </a:lnTo>
                  <a:lnTo>
                    <a:pt x="103848" y="5333"/>
                  </a:lnTo>
                  <a:lnTo>
                    <a:pt x="103848" y="5333"/>
                  </a:lnTo>
                  <a:lnTo>
                    <a:pt x="103873" y="5333"/>
                  </a:lnTo>
                  <a:lnTo>
                    <a:pt x="103924" y="5171"/>
                  </a:lnTo>
                  <a:lnTo>
                    <a:pt x="104000" y="5171"/>
                  </a:lnTo>
                  <a:lnTo>
                    <a:pt x="104075" y="5333"/>
                  </a:lnTo>
                  <a:lnTo>
                    <a:pt x="104176" y="5333"/>
                  </a:lnTo>
                  <a:lnTo>
                    <a:pt x="104176" y="5979"/>
                  </a:lnTo>
                  <a:lnTo>
                    <a:pt x="104201" y="5979"/>
                  </a:lnTo>
                  <a:lnTo>
                    <a:pt x="104252" y="5979"/>
                  </a:lnTo>
                  <a:lnTo>
                    <a:pt x="104378" y="5979"/>
                  </a:lnTo>
                  <a:lnTo>
                    <a:pt x="104429" y="5979"/>
                  </a:lnTo>
                  <a:lnTo>
                    <a:pt x="104454" y="5979"/>
                  </a:lnTo>
                  <a:lnTo>
                    <a:pt x="104504" y="5979"/>
                  </a:lnTo>
                  <a:lnTo>
                    <a:pt x="104580" y="5979"/>
                  </a:lnTo>
                  <a:lnTo>
                    <a:pt x="104656" y="5979"/>
                  </a:lnTo>
                  <a:lnTo>
                    <a:pt x="104706" y="5818"/>
                  </a:lnTo>
                  <a:lnTo>
                    <a:pt x="104757" y="5818"/>
                  </a:lnTo>
                  <a:lnTo>
                    <a:pt x="104883" y="5818"/>
                  </a:lnTo>
                  <a:lnTo>
                    <a:pt x="104958" y="5979"/>
                  </a:lnTo>
                  <a:lnTo>
                    <a:pt x="105034" y="5979"/>
                  </a:lnTo>
                  <a:lnTo>
                    <a:pt x="105034" y="5979"/>
                  </a:lnTo>
                  <a:lnTo>
                    <a:pt x="105034" y="5979"/>
                  </a:lnTo>
                  <a:lnTo>
                    <a:pt x="105034" y="6060"/>
                  </a:lnTo>
                  <a:lnTo>
                    <a:pt x="105034" y="6222"/>
                  </a:lnTo>
                  <a:lnTo>
                    <a:pt x="105034" y="6787"/>
                  </a:lnTo>
                  <a:lnTo>
                    <a:pt x="104984" y="6787"/>
                  </a:lnTo>
                  <a:lnTo>
                    <a:pt x="104908" y="6787"/>
                  </a:lnTo>
                  <a:lnTo>
                    <a:pt x="104883" y="6787"/>
                  </a:lnTo>
                  <a:lnTo>
                    <a:pt x="104832" y="6787"/>
                  </a:lnTo>
                  <a:lnTo>
                    <a:pt x="104832" y="6787"/>
                  </a:lnTo>
                  <a:lnTo>
                    <a:pt x="104782" y="6868"/>
                  </a:lnTo>
                  <a:lnTo>
                    <a:pt x="104782" y="7030"/>
                  </a:lnTo>
                  <a:lnTo>
                    <a:pt x="104757" y="7191"/>
                  </a:lnTo>
                  <a:lnTo>
                    <a:pt x="104757" y="7191"/>
                  </a:lnTo>
                  <a:lnTo>
                    <a:pt x="104706" y="7272"/>
                  </a:lnTo>
                  <a:lnTo>
                    <a:pt x="104656" y="7272"/>
                  </a:lnTo>
                  <a:lnTo>
                    <a:pt x="104630" y="7272"/>
                  </a:lnTo>
                  <a:lnTo>
                    <a:pt x="104529" y="7272"/>
                  </a:lnTo>
                  <a:lnTo>
                    <a:pt x="104454" y="7272"/>
                  </a:lnTo>
                  <a:lnTo>
                    <a:pt x="104378" y="7272"/>
                  </a:lnTo>
                  <a:lnTo>
                    <a:pt x="104328" y="7191"/>
                  </a:lnTo>
                  <a:lnTo>
                    <a:pt x="104302" y="7191"/>
                  </a:lnTo>
                  <a:lnTo>
                    <a:pt x="104252" y="7191"/>
                  </a:lnTo>
                  <a:lnTo>
                    <a:pt x="104201" y="7030"/>
                  </a:lnTo>
                  <a:lnTo>
                    <a:pt x="104201" y="7030"/>
                  </a:lnTo>
                  <a:lnTo>
                    <a:pt x="104176" y="6868"/>
                  </a:lnTo>
                  <a:lnTo>
                    <a:pt x="104126" y="6787"/>
                  </a:lnTo>
                  <a:lnTo>
                    <a:pt x="104075" y="6787"/>
                  </a:lnTo>
                  <a:lnTo>
                    <a:pt x="104050" y="6626"/>
                  </a:lnTo>
                  <a:lnTo>
                    <a:pt x="104000" y="6464"/>
                  </a:lnTo>
                  <a:lnTo>
                    <a:pt x="103924" y="6626"/>
                  </a:lnTo>
                  <a:lnTo>
                    <a:pt x="103873" y="6626"/>
                  </a:lnTo>
                  <a:lnTo>
                    <a:pt x="103798" y="6787"/>
                  </a:lnTo>
                  <a:lnTo>
                    <a:pt x="103747" y="6787"/>
                  </a:lnTo>
                  <a:lnTo>
                    <a:pt x="103671" y="6787"/>
                  </a:lnTo>
                  <a:lnTo>
                    <a:pt x="103596" y="6787"/>
                  </a:lnTo>
                  <a:lnTo>
                    <a:pt x="103545" y="6626"/>
                  </a:lnTo>
                  <a:lnTo>
                    <a:pt x="103545" y="6626"/>
                  </a:lnTo>
                  <a:lnTo>
                    <a:pt x="103520" y="6464"/>
                  </a:lnTo>
                  <a:lnTo>
                    <a:pt x="103520" y="6464"/>
                  </a:lnTo>
                  <a:lnTo>
                    <a:pt x="103419" y="6383"/>
                  </a:lnTo>
                  <a:lnTo>
                    <a:pt x="103343" y="6222"/>
                  </a:lnTo>
                  <a:lnTo>
                    <a:pt x="103343" y="6222"/>
                  </a:lnTo>
                  <a:lnTo>
                    <a:pt x="103343" y="6060"/>
                  </a:lnTo>
                  <a:lnTo>
                    <a:pt x="103343" y="6060"/>
                  </a:lnTo>
                  <a:lnTo>
                    <a:pt x="103343" y="4929"/>
                  </a:lnTo>
                  <a:lnTo>
                    <a:pt x="103419" y="4929"/>
                  </a:lnTo>
                  <a:close/>
                  <a:moveTo>
                    <a:pt x="99305" y="4525"/>
                  </a:moveTo>
                  <a:lnTo>
                    <a:pt x="99305" y="4525"/>
                  </a:lnTo>
                  <a:lnTo>
                    <a:pt x="99331" y="4525"/>
                  </a:lnTo>
                  <a:lnTo>
                    <a:pt x="99381" y="4606"/>
                  </a:lnTo>
                  <a:lnTo>
                    <a:pt x="99406" y="4606"/>
                  </a:lnTo>
                  <a:lnTo>
                    <a:pt x="99457" y="4606"/>
                  </a:lnTo>
                  <a:lnTo>
                    <a:pt x="99457" y="4929"/>
                  </a:lnTo>
                  <a:lnTo>
                    <a:pt x="99406" y="5010"/>
                  </a:lnTo>
                  <a:lnTo>
                    <a:pt x="99457" y="5171"/>
                  </a:lnTo>
                  <a:lnTo>
                    <a:pt x="99457" y="5333"/>
                  </a:lnTo>
                  <a:lnTo>
                    <a:pt x="99406" y="5414"/>
                  </a:lnTo>
                  <a:lnTo>
                    <a:pt x="99406" y="5575"/>
                  </a:lnTo>
                  <a:lnTo>
                    <a:pt x="99381" y="5575"/>
                  </a:lnTo>
                  <a:lnTo>
                    <a:pt x="99331" y="5575"/>
                  </a:lnTo>
                  <a:lnTo>
                    <a:pt x="99305" y="5414"/>
                  </a:lnTo>
                  <a:lnTo>
                    <a:pt x="99305" y="5414"/>
                  </a:lnTo>
                  <a:lnTo>
                    <a:pt x="99255" y="5333"/>
                  </a:lnTo>
                  <a:lnTo>
                    <a:pt x="99205" y="5333"/>
                  </a:lnTo>
                  <a:lnTo>
                    <a:pt x="99205" y="5171"/>
                  </a:lnTo>
                  <a:lnTo>
                    <a:pt x="99205" y="4767"/>
                  </a:lnTo>
                  <a:lnTo>
                    <a:pt x="99205" y="4606"/>
                  </a:lnTo>
                  <a:lnTo>
                    <a:pt x="99255" y="4525"/>
                  </a:lnTo>
                  <a:lnTo>
                    <a:pt x="99305" y="4525"/>
                  </a:lnTo>
                  <a:close/>
                  <a:moveTo>
                    <a:pt x="3078" y="3959"/>
                  </a:moveTo>
                  <a:lnTo>
                    <a:pt x="2876" y="5171"/>
                  </a:lnTo>
                  <a:lnTo>
                    <a:pt x="2498" y="5010"/>
                  </a:lnTo>
                  <a:lnTo>
                    <a:pt x="2725" y="4282"/>
                  </a:lnTo>
                  <a:lnTo>
                    <a:pt x="3078" y="3959"/>
                  </a:lnTo>
                  <a:close/>
                  <a:moveTo>
                    <a:pt x="100769" y="3878"/>
                  </a:moveTo>
                  <a:lnTo>
                    <a:pt x="100820" y="3878"/>
                  </a:lnTo>
                  <a:lnTo>
                    <a:pt x="100820" y="3878"/>
                  </a:lnTo>
                  <a:lnTo>
                    <a:pt x="100820" y="3959"/>
                  </a:lnTo>
                  <a:lnTo>
                    <a:pt x="100820" y="4121"/>
                  </a:lnTo>
                  <a:lnTo>
                    <a:pt x="100870" y="4121"/>
                  </a:lnTo>
                  <a:lnTo>
                    <a:pt x="100895" y="4282"/>
                  </a:lnTo>
                  <a:lnTo>
                    <a:pt x="100895" y="4363"/>
                  </a:lnTo>
                  <a:lnTo>
                    <a:pt x="100946" y="4525"/>
                  </a:lnTo>
                  <a:lnTo>
                    <a:pt x="100946" y="4525"/>
                  </a:lnTo>
                  <a:lnTo>
                    <a:pt x="100996" y="4606"/>
                  </a:lnTo>
                  <a:lnTo>
                    <a:pt x="100996" y="4767"/>
                  </a:lnTo>
                  <a:lnTo>
                    <a:pt x="101022" y="4767"/>
                  </a:lnTo>
                  <a:lnTo>
                    <a:pt x="101072" y="4767"/>
                  </a:lnTo>
                  <a:lnTo>
                    <a:pt x="101148" y="4767"/>
                  </a:lnTo>
                  <a:lnTo>
                    <a:pt x="101223" y="4767"/>
                  </a:lnTo>
                  <a:lnTo>
                    <a:pt x="101324" y="4767"/>
                  </a:lnTo>
                  <a:lnTo>
                    <a:pt x="101400" y="4767"/>
                  </a:lnTo>
                  <a:lnTo>
                    <a:pt x="101400" y="4121"/>
                  </a:lnTo>
                  <a:lnTo>
                    <a:pt x="101451" y="3959"/>
                  </a:lnTo>
                  <a:lnTo>
                    <a:pt x="101476" y="3959"/>
                  </a:lnTo>
                  <a:lnTo>
                    <a:pt x="101577" y="3959"/>
                  </a:lnTo>
                  <a:lnTo>
                    <a:pt x="101652" y="3959"/>
                  </a:lnTo>
                  <a:lnTo>
                    <a:pt x="101703" y="4121"/>
                  </a:lnTo>
                  <a:lnTo>
                    <a:pt x="101728" y="4121"/>
                  </a:lnTo>
                  <a:lnTo>
                    <a:pt x="101804" y="4121"/>
                  </a:lnTo>
                  <a:lnTo>
                    <a:pt x="101905" y="4121"/>
                  </a:lnTo>
                  <a:lnTo>
                    <a:pt x="101905" y="4282"/>
                  </a:lnTo>
                  <a:lnTo>
                    <a:pt x="101930" y="4363"/>
                  </a:lnTo>
                  <a:lnTo>
                    <a:pt x="101905" y="4525"/>
                  </a:lnTo>
                  <a:lnTo>
                    <a:pt x="101854" y="4606"/>
                  </a:lnTo>
                  <a:lnTo>
                    <a:pt x="101854" y="4929"/>
                  </a:lnTo>
                  <a:lnTo>
                    <a:pt x="101804" y="4929"/>
                  </a:lnTo>
                  <a:lnTo>
                    <a:pt x="101779" y="5010"/>
                  </a:lnTo>
                  <a:lnTo>
                    <a:pt x="101779" y="5010"/>
                  </a:lnTo>
                  <a:lnTo>
                    <a:pt x="101779" y="5818"/>
                  </a:lnTo>
                  <a:lnTo>
                    <a:pt x="101804" y="5818"/>
                  </a:lnTo>
                  <a:lnTo>
                    <a:pt x="101854" y="5818"/>
                  </a:lnTo>
                  <a:lnTo>
                    <a:pt x="101930" y="5818"/>
                  </a:lnTo>
                  <a:lnTo>
                    <a:pt x="102031" y="5818"/>
                  </a:lnTo>
                  <a:lnTo>
                    <a:pt x="102031" y="5575"/>
                  </a:lnTo>
                  <a:lnTo>
                    <a:pt x="102031" y="5333"/>
                  </a:lnTo>
                  <a:lnTo>
                    <a:pt x="102031" y="5010"/>
                  </a:lnTo>
                  <a:lnTo>
                    <a:pt x="102056" y="4929"/>
                  </a:lnTo>
                  <a:lnTo>
                    <a:pt x="102107" y="4929"/>
                  </a:lnTo>
                  <a:lnTo>
                    <a:pt x="102107" y="4767"/>
                  </a:lnTo>
                  <a:lnTo>
                    <a:pt x="102157" y="4606"/>
                  </a:lnTo>
                  <a:lnTo>
                    <a:pt x="102157" y="4525"/>
                  </a:lnTo>
                  <a:lnTo>
                    <a:pt x="102182" y="4525"/>
                  </a:lnTo>
                  <a:lnTo>
                    <a:pt x="102233" y="4363"/>
                  </a:lnTo>
                  <a:lnTo>
                    <a:pt x="102258" y="4363"/>
                  </a:lnTo>
                  <a:lnTo>
                    <a:pt x="102309" y="4363"/>
                  </a:lnTo>
                  <a:lnTo>
                    <a:pt x="102384" y="4525"/>
                  </a:lnTo>
                  <a:lnTo>
                    <a:pt x="102485" y="4525"/>
                  </a:lnTo>
                  <a:lnTo>
                    <a:pt x="102511" y="4525"/>
                  </a:lnTo>
                  <a:lnTo>
                    <a:pt x="102611" y="4525"/>
                  </a:lnTo>
                  <a:lnTo>
                    <a:pt x="102637" y="4525"/>
                  </a:lnTo>
                  <a:lnTo>
                    <a:pt x="102687" y="4525"/>
                  </a:lnTo>
                  <a:lnTo>
                    <a:pt x="102712" y="4525"/>
                  </a:lnTo>
                  <a:lnTo>
                    <a:pt x="102712" y="4606"/>
                  </a:lnTo>
                  <a:lnTo>
                    <a:pt x="102712" y="4767"/>
                  </a:lnTo>
                  <a:lnTo>
                    <a:pt x="102763" y="4767"/>
                  </a:lnTo>
                  <a:lnTo>
                    <a:pt x="102813" y="4767"/>
                  </a:lnTo>
                  <a:lnTo>
                    <a:pt x="102889" y="4767"/>
                  </a:lnTo>
                  <a:lnTo>
                    <a:pt x="102889" y="4929"/>
                  </a:lnTo>
                  <a:lnTo>
                    <a:pt x="102889" y="5010"/>
                  </a:lnTo>
                  <a:lnTo>
                    <a:pt x="102839" y="5171"/>
                  </a:lnTo>
                  <a:lnTo>
                    <a:pt x="102839" y="5333"/>
                  </a:lnTo>
                  <a:lnTo>
                    <a:pt x="102813" y="5414"/>
                  </a:lnTo>
                  <a:lnTo>
                    <a:pt x="102763" y="5575"/>
                  </a:lnTo>
                  <a:lnTo>
                    <a:pt x="102712" y="5737"/>
                  </a:lnTo>
                  <a:lnTo>
                    <a:pt x="102712" y="5818"/>
                  </a:lnTo>
                  <a:lnTo>
                    <a:pt x="102712" y="6060"/>
                  </a:lnTo>
                  <a:lnTo>
                    <a:pt x="102712" y="6222"/>
                  </a:lnTo>
                  <a:lnTo>
                    <a:pt x="102712" y="6464"/>
                  </a:lnTo>
                  <a:lnTo>
                    <a:pt x="102384" y="6464"/>
                  </a:lnTo>
                  <a:lnTo>
                    <a:pt x="102359" y="6464"/>
                  </a:lnTo>
                  <a:lnTo>
                    <a:pt x="102309" y="6464"/>
                  </a:lnTo>
                  <a:lnTo>
                    <a:pt x="102233" y="6383"/>
                  </a:lnTo>
                  <a:lnTo>
                    <a:pt x="102233" y="6383"/>
                  </a:lnTo>
                  <a:lnTo>
                    <a:pt x="102182" y="6222"/>
                  </a:lnTo>
                  <a:lnTo>
                    <a:pt x="102157" y="6222"/>
                  </a:lnTo>
                  <a:lnTo>
                    <a:pt x="102107" y="6222"/>
                  </a:lnTo>
                  <a:lnTo>
                    <a:pt x="102056" y="6222"/>
                  </a:lnTo>
                  <a:lnTo>
                    <a:pt x="102031" y="6222"/>
                  </a:lnTo>
                  <a:lnTo>
                    <a:pt x="101981" y="6383"/>
                  </a:lnTo>
                  <a:lnTo>
                    <a:pt x="101930" y="6464"/>
                  </a:lnTo>
                  <a:lnTo>
                    <a:pt x="101905" y="6626"/>
                  </a:lnTo>
                  <a:lnTo>
                    <a:pt x="101854" y="6787"/>
                  </a:lnTo>
                  <a:lnTo>
                    <a:pt x="101779" y="6787"/>
                  </a:lnTo>
                  <a:lnTo>
                    <a:pt x="101728" y="6787"/>
                  </a:lnTo>
                  <a:lnTo>
                    <a:pt x="101703" y="6787"/>
                  </a:lnTo>
                  <a:lnTo>
                    <a:pt x="101703" y="6626"/>
                  </a:lnTo>
                  <a:lnTo>
                    <a:pt x="101652" y="6626"/>
                  </a:lnTo>
                  <a:lnTo>
                    <a:pt x="101652" y="6464"/>
                  </a:lnTo>
                  <a:lnTo>
                    <a:pt x="101602" y="6464"/>
                  </a:lnTo>
                  <a:lnTo>
                    <a:pt x="101577" y="6464"/>
                  </a:lnTo>
                  <a:lnTo>
                    <a:pt x="101526" y="6464"/>
                  </a:lnTo>
                  <a:lnTo>
                    <a:pt x="101476" y="6464"/>
                  </a:lnTo>
                  <a:lnTo>
                    <a:pt x="101476" y="6626"/>
                  </a:lnTo>
                  <a:lnTo>
                    <a:pt x="101476" y="6626"/>
                  </a:lnTo>
                  <a:lnTo>
                    <a:pt x="101476" y="6787"/>
                  </a:lnTo>
                  <a:lnTo>
                    <a:pt x="101350" y="6787"/>
                  </a:lnTo>
                  <a:lnTo>
                    <a:pt x="101274" y="6787"/>
                  </a:lnTo>
                  <a:lnTo>
                    <a:pt x="101198" y="6868"/>
                  </a:lnTo>
                  <a:lnTo>
                    <a:pt x="101123" y="6868"/>
                  </a:lnTo>
                  <a:lnTo>
                    <a:pt x="101022" y="6868"/>
                  </a:lnTo>
                  <a:lnTo>
                    <a:pt x="100946" y="6868"/>
                  </a:lnTo>
                  <a:lnTo>
                    <a:pt x="100870" y="6787"/>
                  </a:lnTo>
                  <a:lnTo>
                    <a:pt x="100820" y="6464"/>
                  </a:lnTo>
                  <a:lnTo>
                    <a:pt x="100769" y="6626"/>
                  </a:lnTo>
                  <a:lnTo>
                    <a:pt x="100769" y="6787"/>
                  </a:lnTo>
                  <a:lnTo>
                    <a:pt x="100744" y="6787"/>
                  </a:lnTo>
                  <a:lnTo>
                    <a:pt x="100744" y="6868"/>
                  </a:lnTo>
                  <a:lnTo>
                    <a:pt x="100744" y="7030"/>
                  </a:lnTo>
                  <a:lnTo>
                    <a:pt x="100744" y="7434"/>
                  </a:lnTo>
                  <a:lnTo>
                    <a:pt x="100618" y="7515"/>
                  </a:lnTo>
                  <a:lnTo>
                    <a:pt x="100542" y="7515"/>
                  </a:lnTo>
                  <a:lnTo>
                    <a:pt x="100492" y="7515"/>
                  </a:lnTo>
                  <a:lnTo>
                    <a:pt x="100416" y="7515"/>
                  </a:lnTo>
                  <a:lnTo>
                    <a:pt x="100416" y="7434"/>
                  </a:lnTo>
                  <a:lnTo>
                    <a:pt x="100365" y="7272"/>
                  </a:lnTo>
                  <a:lnTo>
                    <a:pt x="100365" y="7191"/>
                  </a:lnTo>
                  <a:lnTo>
                    <a:pt x="100315" y="6868"/>
                  </a:lnTo>
                  <a:lnTo>
                    <a:pt x="100290" y="6787"/>
                  </a:lnTo>
                  <a:lnTo>
                    <a:pt x="100214" y="6626"/>
                  </a:lnTo>
                  <a:lnTo>
                    <a:pt x="100164" y="6626"/>
                  </a:lnTo>
                  <a:lnTo>
                    <a:pt x="100113" y="6626"/>
                  </a:lnTo>
                  <a:lnTo>
                    <a:pt x="100088" y="6464"/>
                  </a:lnTo>
                  <a:lnTo>
                    <a:pt x="100037" y="6464"/>
                  </a:lnTo>
                  <a:lnTo>
                    <a:pt x="99987" y="6383"/>
                  </a:lnTo>
                  <a:lnTo>
                    <a:pt x="99962" y="6383"/>
                  </a:lnTo>
                  <a:lnTo>
                    <a:pt x="99962" y="6222"/>
                  </a:lnTo>
                  <a:lnTo>
                    <a:pt x="99911" y="6060"/>
                  </a:lnTo>
                  <a:lnTo>
                    <a:pt x="99911" y="5979"/>
                  </a:lnTo>
                  <a:lnTo>
                    <a:pt x="99861" y="5818"/>
                  </a:lnTo>
                  <a:lnTo>
                    <a:pt x="99911" y="6060"/>
                  </a:lnTo>
                  <a:lnTo>
                    <a:pt x="99962" y="5818"/>
                  </a:lnTo>
                  <a:lnTo>
                    <a:pt x="99962" y="5737"/>
                  </a:lnTo>
                  <a:lnTo>
                    <a:pt x="99962" y="5575"/>
                  </a:lnTo>
                  <a:lnTo>
                    <a:pt x="99987" y="5414"/>
                  </a:lnTo>
                  <a:lnTo>
                    <a:pt x="99987" y="5171"/>
                  </a:lnTo>
                  <a:lnTo>
                    <a:pt x="100037" y="5010"/>
                  </a:lnTo>
                  <a:lnTo>
                    <a:pt x="100037" y="4929"/>
                  </a:lnTo>
                  <a:lnTo>
                    <a:pt x="100088" y="4767"/>
                  </a:lnTo>
                  <a:lnTo>
                    <a:pt x="100113" y="4525"/>
                  </a:lnTo>
                  <a:lnTo>
                    <a:pt x="100113" y="4282"/>
                  </a:lnTo>
                  <a:lnTo>
                    <a:pt x="100113" y="4121"/>
                  </a:lnTo>
                  <a:lnTo>
                    <a:pt x="100088" y="3878"/>
                  </a:lnTo>
                  <a:lnTo>
                    <a:pt x="100239" y="3878"/>
                  </a:lnTo>
                  <a:lnTo>
                    <a:pt x="100365" y="3878"/>
                  </a:lnTo>
                  <a:lnTo>
                    <a:pt x="100492" y="3878"/>
                  </a:lnTo>
                  <a:lnTo>
                    <a:pt x="100542" y="3878"/>
                  </a:lnTo>
                  <a:lnTo>
                    <a:pt x="100567" y="3878"/>
                  </a:lnTo>
                  <a:lnTo>
                    <a:pt x="100694" y="3878"/>
                  </a:lnTo>
                  <a:lnTo>
                    <a:pt x="100744" y="3878"/>
                  </a:lnTo>
                  <a:lnTo>
                    <a:pt x="100769" y="3878"/>
                  </a:lnTo>
                  <a:close/>
                  <a:moveTo>
                    <a:pt x="12921" y="2262"/>
                  </a:moveTo>
                  <a:lnTo>
                    <a:pt x="13425" y="2262"/>
                  </a:lnTo>
                  <a:lnTo>
                    <a:pt x="13577" y="3151"/>
                  </a:lnTo>
                  <a:lnTo>
                    <a:pt x="13627" y="4121"/>
                  </a:lnTo>
                  <a:lnTo>
                    <a:pt x="13981" y="5010"/>
                  </a:lnTo>
                  <a:lnTo>
                    <a:pt x="14435" y="5010"/>
                  </a:lnTo>
                  <a:lnTo>
                    <a:pt x="14990" y="5333"/>
                  </a:lnTo>
                  <a:lnTo>
                    <a:pt x="15394" y="5171"/>
                  </a:lnTo>
                  <a:lnTo>
                    <a:pt x="16025" y="4767"/>
                  </a:lnTo>
                  <a:lnTo>
                    <a:pt x="16429" y="4363"/>
                  </a:lnTo>
                  <a:lnTo>
                    <a:pt x="16958" y="4767"/>
                  </a:lnTo>
                  <a:lnTo>
                    <a:pt x="17514" y="5171"/>
                  </a:lnTo>
                  <a:lnTo>
                    <a:pt x="17539" y="6222"/>
                  </a:lnTo>
                  <a:lnTo>
                    <a:pt x="17539" y="6222"/>
                  </a:lnTo>
                  <a:lnTo>
                    <a:pt x="17514" y="6222"/>
                  </a:lnTo>
                  <a:lnTo>
                    <a:pt x="17413" y="6383"/>
                  </a:lnTo>
                  <a:lnTo>
                    <a:pt x="17388" y="6464"/>
                  </a:lnTo>
                  <a:lnTo>
                    <a:pt x="17337" y="6626"/>
                  </a:lnTo>
                  <a:lnTo>
                    <a:pt x="17337" y="6787"/>
                  </a:lnTo>
                  <a:lnTo>
                    <a:pt x="17337" y="7030"/>
                  </a:lnTo>
                  <a:lnTo>
                    <a:pt x="17388" y="7191"/>
                  </a:lnTo>
                  <a:lnTo>
                    <a:pt x="17337" y="7272"/>
                  </a:lnTo>
                  <a:lnTo>
                    <a:pt x="17287" y="7272"/>
                  </a:lnTo>
                  <a:lnTo>
                    <a:pt x="17261" y="7272"/>
                  </a:lnTo>
                  <a:lnTo>
                    <a:pt x="17135" y="7434"/>
                  </a:lnTo>
                  <a:lnTo>
                    <a:pt x="17059" y="7434"/>
                  </a:lnTo>
                  <a:lnTo>
                    <a:pt x="16933" y="7434"/>
                  </a:lnTo>
                  <a:lnTo>
                    <a:pt x="16832" y="7434"/>
                  </a:lnTo>
                  <a:lnTo>
                    <a:pt x="16757" y="7515"/>
                  </a:lnTo>
                  <a:lnTo>
                    <a:pt x="16706" y="7515"/>
                  </a:lnTo>
                  <a:lnTo>
                    <a:pt x="16378" y="7515"/>
                  </a:lnTo>
                  <a:lnTo>
                    <a:pt x="16176" y="7030"/>
                  </a:lnTo>
                  <a:lnTo>
                    <a:pt x="16050" y="7515"/>
                  </a:lnTo>
                  <a:lnTo>
                    <a:pt x="15772" y="7838"/>
                  </a:lnTo>
                  <a:lnTo>
                    <a:pt x="15116" y="7838"/>
                  </a:lnTo>
                  <a:lnTo>
                    <a:pt x="15066" y="7838"/>
                  </a:lnTo>
                  <a:lnTo>
                    <a:pt x="14990" y="7838"/>
                  </a:lnTo>
                  <a:lnTo>
                    <a:pt x="14889" y="7838"/>
                  </a:lnTo>
                  <a:lnTo>
                    <a:pt x="14788" y="7838"/>
                  </a:lnTo>
                  <a:lnTo>
                    <a:pt x="14687" y="7838"/>
                  </a:lnTo>
                  <a:lnTo>
                    <a:pt x="14561" y="7838"/>
                  </a:lnTo>
                  <a:lnTo>
                    <a:pt x="14536" y="7676"/>
                  </a:lnTo>
                  <a:lnTo>
                    <a:pt x="14435" y="7515"/>
                  </a:lnTo>
                  <a:lnTo>
                    <a:pt x="14410" y="7434"/>
                  </a:lnTo>
                  <a:lnTo>
                    <a:pt x="14334" y="7191"/>
                  </a:lnTo>
                  <a:lnTo>
                    <a:pt x="14233" y="7030"/>
                  </a:lnTo>
                  <a:lnTo>
                    <a:pt x="14208" y="6868"/>
                  </a:lnTo>
                  <a:lnTo>
                    <a:pt x="14157" y="6868"/>
                  </a:lnTo>
                  <a:lnTo>
                    <a:pt x="13905" y="7434"/>
                  </a:lnTo>
                  <a:lnTo>
                    <a:pt x="13375" y="7515"/>
                  </a:lnTo>
                  <a:lnTo>
                    <a:pt x="12996" y="6787"/>
                  </a:lnTo>
                  <a:lnTo>
                    <a:pt x="12794" y="5979"/>
                  </a:lnTo>
                  <a:lnTo>
                    <a:pt x="12971" y="4929"/>
                  </a:lnTo>
                  <a:lnTo>
                    <a:pt x="12971" y="4929"/>
                  </a:lnTo>
                  <a:lnTo>
                    <a:pt x="12921" y="4767"/>
                  </a:lnTo>
                  <a:lnTo>
                    <a:pt x="12870" y="4525"/>
                  </a:lnTo>
                  <a:lnTo>
                    <a:pt x="12794" y="4282"/>
                  </a:lnTo>
                  <a:lnTo>
                    <a:pt x="12744" y="3959"/>
                  </a:lnTo>
                  <a:lnTo>
                    <a:pt x="12744" y="3717"/>
                  </a:lnTo>
                  <a:lnTo>
                    <a:pt x="12719" y="3555"/>
                  </a:lnTo>
                  <a:lnTo>
                    <a:pt x="12668" y="3313"/>
                  </a:lnTo>
                  <a:lnTo>
                    <a:pt x="12668" y="3070"/>
                  </a:lnTo>
                  <a:lnTo>
                    <a:pt x="12618" y="2666"/>
                  </a:lnTo>
                  <a:lnTo>
                    <a:pt x="12593" y="2505"/>
                  </a:lnTo>
                  <a:lnTo>
                    <a:pt x="12593" y="2424"/>
                  </a:lnTo>
                  <a:lnTo>
                    <a:pt x="12921" y="2262"/>
                  </a:lnTo>
                  <a:close/>
                  <a:moveTo>
                    <a:pt x="6233" y="1858"/>
                  </a:moveTo>
                  <a:lnTo>
                    <a:pt x="6561" y="1858"/>
                  </a:lnTo>
                  <a:lnTo>
                    <a:pt x="6687" y="2666"/>
                  </a:lnTo>
                  <a:lnTo>
                    <a:pt x="6687" y="3313"/>
                  </a:lnTo>
                  <a:lnTo>
                    <a:pt x="7015" y="4121"/>
                  </a:lnTo>
                  <a:lnTo>
                    <a:pt x="7268" y="4525"/>
                  </a:lnTo>
                  <a:lnTo>
                    <a:pt x="7293" y="3878"/>
                  </a:lnTo>
                  <a:lnTo>
                    <a:pt x="7545" y="3878"/>
                  </a:lnTo>
                  <a:lnTo>
                    <a:pt x="7722" y="4363"/>
                  </a:lnTo>
                  <a:lnTo>
                    <a:pt x="7596" y="5737"/>
                  </a:lnTo>
                  <a:lnTo>
                    <a:pt x="7394" y="6464"/>
                  </a:lnTo>
                  <a:lnTo>
                    <a:pt x="6435" y="6464"/>
                  </a:lnTo>
                  <a:lnTo>
                    <a:pt x="6107" y="6464"/>
                  </a:lnTo>
                  <a:lnTo>
                    <a:pt x="5779" y="7272"/>
                  </a:lnTo>
                  <a:lnTo>
                    <a:pt x="5274" y="7919"/>
                  </a:lnTo>
                  <a:lnTo>
                    <a:pt x="4769" y="7919"/>
                  </a:lnTo>
                  <a:lnTo>
                    <a:pt x="4542" y="7515"/>
                  </a:lnTo>
                  <a:lnTo>
                    <a:pt x="4492" y="7030"/>
                  </a:lnTo>
                  <a:lnTo>
                    <a:pt x="4744" y="6626"/>
                  </a:lnTo>
                  <a:lnTo>
                    <a:pt x="5123" y="6626"/>
                  </a:lnTo>
                  <a:lnTo>
                    <a:pt x="5148" y="6626"/>
                  </a:lnTo>
                  <a:lnTo>
                    <a:pt x="5223" y="6626"/>
                  </a:lnTo>
                  <a:lnTo>
                    <a:pt x="5350" y="6464"/>
                  </a:lnTo>
                  <a:lnTo>
                    <a:pt x="5451" y="6464"/>
                  </a:lnTo>
                  <a:lnTo>
                    <a:pt x="5526" y="6222"/>
                  </a:lnTo>
                  <a:lnTo>
                    <a:pt x="5198" y="6222"/>
                  </a:lnTo>
                  <a:lnTo>
                    <a:pt x="4668" y="5979"/>
                  </a:lnTo>
                  <a:lnTo>
                    <a:pt x="4365" y="6383"/>
                  </a:lnTo>
                  <a:lnTo>
                    <a:pt x="4037" y="6464"/>
                  </a:lnTo>
                  <a:lnTo>
                    <a:pt x="3659" y="6222"/>
                  </a:lnTo>
                  <a:lnTo>
                    <a:pt x="3205" y="6060"/>
                  </a:lnTo>
                  <a:lnTo>
                    <a:pt x="3179" y="5333"/>
                  </a:lnTo>
                  <a:lnTo>
                    <a:pt x="3406" y="4606"/>
                  </a:lnTo>
                  <a:lnTo>
                    <a:pt x="3583" y="3959"/>
                  </a:lnTo>
                  <a:lnTo>
                    <a:pt x="3785" y="3151"/>
                  </a:lnTo>
                  <a:lnTo>
                    <a:pt x="4164" y="2828"/>
                  </a:lnTo>
                  <a:lnTo>
                    <a:pt x="4365" y="2909"/>
                  </a:lnTo>
                  <a:lnTo>
                    <a:pt x="4668" y="3313"/>
                  </a:lnTo>
                  <a:lnTo>
                    <a:pt x="4946" y="3313"/>
                  </a:lnTo>
                  <a:lnTo>
                    <a:pt x="5223" y="3717"/>
                  </a:lnTo>
                  <a:lnTo>
                    <a:pt x="5526" y="4767"/>
                  </a:lnTo>
                  <a:lnTo>
                    <a:pt x="5779" y="5171"/>
                  </a:lnTo>
                  <a:lnTo>
                    <a:pt x="6132" y="5171"/>
                  </a:lnTo>
                  <a:lnTo>
                    <a:pt x="6182" y="5171"/>
                  </a:lnTo>
                  <a:lnTo>
                    <a:pt x="6258" y="5171"/>
                  </a:lnTo>
                  <a:lnTo>
                    <a:pt x="6359" y="5171"/>
                  </a:lnTo>
                  <a:lnTo>
                    <a:pt x="6384" y="5171"/>
                  </a:lnTo>
                  <a:lnTo>
                    <a:pt x="6435" y="5010"/>
                  </a:lnTo>
                  <a:lnTo>
                    <a:pt x="6435" y="4929"/>
                  </a:lnTo>
                  <a:lnTo>
                    <a:pt x="6435" y="4767"/>
                  </a:lnTo>
                  <a:lnTo>
                    <a:pt x="6384" y="4606"/>
                  </a:lnTo>
                  <a:lnTo>
                    <a:pt x="6384" y="4606"/>
                  </a:lnTo>
                  <a:lnTo>
                    <a:pt x="6107" y="4525"/>
                  </a:lnTo>
                  <a:lnTo>
                    <a:pt x="6107" y="4363"/>
                  </a:lnTo>
                  <a:lnTo>
                    <a:pt x="6132" y="4282"/>
                  </a:lnTo>
                  <a:lnTo>
                    <a:pt x="6132" y="3878"/>
                  </a:lnTo>
                  <a:lnTo>
                    <a:pt x="6132" y="3555"/>
                  </a:lnTo>
                  <a:lnTo>
                    <a:pt x="5930" y="3070"/>
                  </a:lnTo>
                  <a:lnTo>
                    <a:pt x="5905" y="2505"/>
                  </a:lnTo>
                  <a:lnTo>
                    <a:pt x="6132" y="2424"/>
                  </a:lnTo>
                  <a:lnTo>
                    <a:pt x="6233" y="1858"/>
                  </a:lnTo>
                  <a:close/>
                  <a:moveTo>
                    <a:pt x="8126" y="1858"/>
                  </a:moveTo>
                  <a:lnTo>
                    <a:pt x="8656" y="2424"/>
                  </a:lnTo>
                  <a:lnTo>
                    <a:pt x="8832" y="3717"/>
                  </a:lnTo>
                  <a:lnTo>
                    <a:pt x="9211" y="4363"/>
                  </a:lnTo>
                  <a:lnTo>
                    <a:pt x="9110" y="3555"/>
                  </a:lnTo>
                  <a:lnTo>
                    <a:pt x="9085" y="2828"/>
                  </a:lnTo>
                  <a:lnTo>
                    <a:pt x="9362" y="2828"/>
                  </a:lnTo>
                  <a:lnTo>
                    <a:pt x="9766" y="3959"/>
                  </a:lnTo>
                  <a:lnTo>
                    <a:pt x="9766" y="3959"/>
                  </a:lnTo>
                  <a:lnTo>
                    <a:pt x="9817" y="4121"/>
                  </a:lnTo>
                  <a:lnTo>
                    <a:pt x="9892" y="4121"/>
                  </a:lnTo>
                  <a:lnTo>
                    <a:pt x="9943" y="4121"/>
                  </a:lnTo>
                  <a:lnTo>
                    <a:pt x="9993" y="4121"/>
                  </a:lnTo>
                  <a:lnTo>
                    <a:pt x="10018" y="4121"/>
                  </a:lnTo>
                  <a:lnTo>
                    <a:pt x="10018" y="3959"/>
                  </a:lnTo>
                  <a:lnTo>
                    <a:pt x="9993" y="3717"/>
                  </a:lnTo>
                  <a:lnTo>
                    <a:pt x="9892" y="3474"/>
                  </a:lnTo>
                  <a:lnTo>
                    <a:pt x="9867" y="3151"/>
                  </a:lnTo>
                  <a:lnTo>
                    <a:pt x="9766" y="3070"/>
                  </a:lnTo>
                  <a:lnTo>
                    <a:pt x="9741" y="2909"/>
                  </a:lnTo>
                  <a:lnTo>
                    <a:pt x="9741" y="2828"/>
                  </a:lnTo>
                  <a:lnTo>
                    <a:pt x="9488" y="2101"/>
                  </a:lnTo>
                  <a:lnTo>
                    <a:pt x="9817" y="2101"/>
                  </a:lnTo>
                  <a:lnTo>
                    <a:pt x="10195" y="2909"/>
                  </a:lnTo>
                  <a:lnTo>
                    <a:pt x="10195" y="2909"/>
                  </a:lnTo>
                  <a:lnTo>
                    <a:pt x="10220" y="2828"/>
                  </a:lnTo>
                  <a:lnTo>
                    <a:pt x="10271" y="2666"/>
                  </a:lnTo>
                  <a:lnTo>
                    <a:pt x="10347" y="2505"/>
                  </a:lnTo>
                  <a:lnTo>
                    <a:pt x="10397" y="2505"/>
                  </a:lnTo>
                  <a:lnTo>
                    <a:pt x="10473" y="2505"/>
                  </a:lnTo>
                  <a:lnTo>
                    <a:pt x="10574" y="2666"/>
                  </a:lnTo>
                  <a:lnTo>
                    <a:pt x="10599" y="2828"/>
                  </a:lnTo>
                  <a:lnTo>
                    <a:pt x="10700" y="2909"/>
                  </a:lnTo>
                  <a:lnTo>
                    <a:pt x="10725" y="2909"/>
                  </a:lnTo>
                  <a:lnTo>
                    <a:pt x="10776" y="3070"/>
                  </a:lnTo>
                  <a:lnTo>
                    <a:pt x="10776" y="3070"/>
                  </a:lnTo>
                  <a:lnTo>
                    <a:pt x="10776" y="3151"/>
                  </a:lnTo>
                  <a:lnTo>
                    <a:pt x="10801" y="3313"/>
                  </a:lnTo>
                  <a:lnTo>
                    <a:pt x="10851" y="3474"/>
                  </a:lnTo>
                  <a:lnTo>
                    <a:pt x="10851" y="3555"/>
                  </a:lnTo>
                  <a:lnTo>
                    <a:pt x="10801" y="3717"/>
                  </a:lnTo>
                  <a:lnTo>
                    <a:pt x="10776" y="3959"/>
                  </a:lnTo>
                  <a:lnTo>
                    <a:pt x="10725" y="4121"/>
                  </a:lnTo>
                  <a:lnTo>
                    <a:pt x="10700" y="4282"/>
                  </a:lnTo>
                  <a:lnTo>
                    <a:pt x="10700" y="4282"/>
                  </a:lnTo>
                  <a:lnTo>
                    <a:pt x="10700" y="5333"/>
                  </a:lnTo>
                  <a:lnTo>
                    <a:pt x="10700" y="5979"/>
                  </a:lnTo>
                  <a:lnTo>
                    <a:pt x="10447" y="6060"/>
                  </a:lnTo>
                  <a:lnTo>
                    <a:pt x="10119" y="6222"/>
                  </a:lnTo>
                  <a:lnTo>
                    <a:pt x="9892" y="6464"/>
                  </a:lnTo>
                  <a:lnTo>
                    <a:pt x="9741" y="5333"/>
                  </a:lnTo>
                  <a:lnTo>
                    <a:pt x="9615" y="4767"/>
                  </a:lnTo>
                  <a:lnTo>
                    <a:pt x="9413" y="4929"/>
                  </a:lnTo>
                  <a:lnTo>
                    <a:pt x="9160" y="5171"/>
                  </a:lnTo>
                  <a:lnTo>
                    <a:pt x="8757" y="4767"/>
                  </a:lnTo>
                  <a:lnTo>
                    <a:pt x="8706" y="4606"/>
                  </a:lnTo>
                  <a:lnTo>
                    <a:pt x="8630" y="4363"/>
                  </a:lnTo>
                  <a:lnTo>
                    <a:pt x="8529" y="4282"/>
                  </a:lnTo>
                  <a:lnTo>
                    <a:pt x="8454" y="4121"/>
                  </a:lnTo>
                  <a:lnTo>
                    <a:pt x="8378" y="3878"/>
                  </a:lnTo>
                  <a:lnTo>
                    <a:pt x="8328" y="3717"/>
                  </a:lnTo>
                  <a:lnTo>
                    <a:pt x="8252" y="3555"/>
                  </a:lnTo>
                  <a:lnTo>
                    <a:pt x="8252" y="3555"/>
                  </a:lnTo>
                  <a:lnTo>
                    <a:pt x="8126" y="2909"/>
                  </a:lnTo>
                  <a:lnTo>
                    <a:pt x="8126" y="1858"/>
                  </a:lnTo>
                  <a:close/>
                  <a:moveTo>
                    <a:pt x="73488" y="1616"/>
                  </a:moveTo>
                  <a:lnTo>
                    <a:pt x="73640" y="1616"/>
                  </a:lnTo>
                  <a:lnTo>
                    <a:pt x="73690" y="1616"/>
                  </a:lnTo>
                  <a:lnTo>
                    <a:pt x="73716" y="1616"/>
                  </a:lnTo>
                  <a:lnTo>
                    <a:pt x="73766" y="1616"/>
                  </a:lnTo>
                  <a:lnTo>
                    <a:pt x="73817" y="1616"/>
                  </a:lnTo>
                  <a:lnTo>
                    <a:pt x="73892" y="1616"/>
                  </a:lnTo>
                  <a:lnTo>
                    <a:pt x="73943" y="1616"/>
                  </a:lnTo>
                  <a:lnTo>
                    <a:pt x="73943" y="1696"/>
                  </a:lnTo>
                  <a:lnTo>
                    <a:pt x="73943" y="1858"/>
                  </a:lnTo>
                  <a:lnTo>
                    <a:pt x="73943" y="1858"/>
                  </a:lnTo>
                  <a:lnTo>
                    <a:pt x="73968" y="2101"/>
                  </a:lnTo>
                  <a:lnTo>
                    <a:pt x="74018" y="2262"/>
                  </a:lnTo>
                  <a:lnTo>
                    <a:pt x="74018" y="2424"/>
                  </a:lnTo>
                  <a:lnTo>
                    <a:pt x="74044" y="2424"/>
                  </a:lnTo>
                  <a:lnTo>
                    <a:pt x="74018" y="2666"/>
                  </a:lnTo>
                  <a:lnTo>
                    <a:pt x="74018" y="2828"/>
                  </a:lnTo>
                  <a:lnTo>
                    <a:pt x="73943" y="2828"/>
                  </a:lnTo>
                  <a:lnTo>
                    <a:pt x="73842" y="2828"/>
                  </a:lnTo>
                  <a:lnTo>
                    <a:pt x="73817" y="2828"/>
                  </a:lnTo>
                  <a:lnTo>
                    <a:pt x="73766" y="2909"/>
                  </a:lnTo>
                  <a:lnTo>
                    <a:pt x="73766" y="2909"/>
                  </a:lnTo>
                  <a:lnTo>
                    <a:pt x="73716" y="3070"/>
                  </a:lnTo>
                  <a:lnTo>
                    <a:pt x="73716" y="3151"/>
                  </a:lnTo>
                  <a:lnTo>
                    <a:pt x="73690" y="3474"/>
                  </a:lnTo>
                  <a:lnTo>
                    <a:pt x="73589" y="3555"/>
                  </a:lnTo>
                  <a:lnTo>
                    <a:pt x="73564" y="3717"/>
                  </a:lnTo>
                  <a:lnTo>
                    <a:pt x="73514" y="3717"/>
                  </a:lnTo>
                  <a:lnTo>
                    <a:pt x="73110" y="3717"/>
                  </a:lnTo>
                  <a:lnTo>
                    <a:pt x="73059" y="3878"/>
                  </a:lnTo>
                  <a:lnTo>
                    <a:pt x="73034" y="3959"/>
                  </a:lnTo>
                  <a:lnTo>
                    <a:pt x="72984" y="4121"/>
                  </a:lnTo>
                  <a:lnTo>
                    <a:pt x="72933" y="4121"/>
                  </a:lnTo>
                  <a:lnTo>
                    <a:pt x="72858" y="4121"/>
                  </a:lnTo>
                  <a:lnTo>
                    <a:pt x="72782" y="4121"/>
                  </a:lnTo>
                  <a:lnTo>
                    <a:pt x="72731" y="4121"/>
                  </a:lnTo>
                  <a:lnTo>
                    <a:pt x="72656" y="4282"/>
                  </a:lnTo>
                  <a:lnTo>
                    <a:pt x="72605" y="4282"/>
                  </a:lnTo>
                  <a:lnTo>
                    <a:pt x="72580" y="4363"/>
                  </a:lnTo>
                  <a:lnTo>
                    <a:pt x="72580" y="4525"/>
                  </a:lnTo>
                  <a:lnTo>
                    <a:pt x="72529" y="4525"/>
                  </a:lnTo>
                  <a:lnTo>
                    <a:pt x="72479" y="4606"/>
                  </a:lnTo>
                  <a:lnTo>
                    <a:pt x="72000" y="4606"/>
                  </a:lnTo>
                  <a:lnTo>
                    <a:pt x="71949" y="4606"/>
                  </a:lnTo>
                  <a:lnTo>
                    <a:pt x="71899" y="4606"/>
                  </a:lnTo>
                  <a:lnTo>
                    <a:pt x="71823" y="4767"/>
                  </a:lnTo>
                  <a:lnTo>
                    <a:pt x="71772" y="4767"/>
                  </a:lnTo>
                  <a:lnTo>
                    <a:pt x="71772" y="4767"/>
                  </a:lnTo>
                  <a:lnTo>
                    <a:pt x="71697" y="4929"/>
                  </a:lnTo>
                  <a:lnTo>
                    <a:pt x="71671" y="5010"/>
                  </a:lnTo>
                  <a:lnTo>
                    <a:pt x="71671" y="5171"/>
                  </a:lnTo>
                  <a:lnTo>
                    <a:pt x="71621" y="5171"/>
                  </a:lnTo>
                  <a:lnTo>
                    <a:pt x="71621" y="5333"/>
                  </a:lnTo>
                  <a:lnTo>
                    <a:pt x="71495" y="5333"/>
                  </a:lnTo>
                  <a:lnTo>
                    <a:pt x="71419" y="5333"/>
                  </a:lnTo>
                  <a:lnTo>
                    <a:pt x="71293" y="5333"/>
                  </a:lnTo>
                  <a:lnTo>
                    <a:pt x="71217" y="5414"/>
                  </a:lnTo>
                  <a:lnTo>
                    <a:pt x="71116" y="5414"/>
                  </a:lnTo>
                  <a:lnTo>
                    <a:pt x="71116" y="5737"/>
                  </a:lnTo>
                  <a:lnTo>
                    <a:pt x="71167" y="5818"/>
                  </a:lnTo>
                  <a:lnTo>
                    <a:pt x="71116" y="5979"/>
                  </a:lnTo>
                  <a:lnTo>
                    <a:pt x="71091" y="6060"/>
                  </a:lnTo>
                  <a:lnTo>
                    <a:pt x="71091" y="6060"/>
                  </a:lnTo>
                  <a:lnTo>
                    <a:pt x="71041" y="6222"/>
                  </a:lnTo>
                  <a:lnTo>
                    <a:pt x="70990" y="6222"/>
                  </a:lnTo>
                  <a:lnTo>
                    <a:pt x="70965" y="6383"/>
                  </a:lnTo>
                  <a:lnTo>
                    <a:pt x="70965" y="6464"/>
                  </a:lnTo>
                  <a:lnTo>
                    <a:pt x="70914" y="6626"/>
                  </a:lnTo>
                  <a:lnTo>
                    <a:pt x="70864" y="6626"/>
                  </a:lnTo>
                  <a:lnTo>
                    <a:pt x="70788" y="6787"/>
                  </a:lnTo>
                  <a:lnTo>
                    <a:pt x="70738" y="6787"/>
                  </a:lnTo>
                  <a:lnTo>
                    <a:pt x="70712" y="6787"/>
                  </a:lnTo>
                  <a:lnTo>
                    <a:pt x="70662" y="6787"/>
                  </a:lnTo>
                  <a:lnTo>
                    <a:pt x="70637" y="6787"/>
                  </a:lnTo>
                  <a:lnTo>
                    <a:pt x="70637" y="6868"/>
                  </a:lnTo>
                  <a:lnTo>
                    <a:pt x="70637" y="7030"/>
                  </a:lnTo>
                  <a:lnTo>
                    <a:pt x="70637" y="7030"/>
                  </a:lnTo>
                  <a:lnTo>
                    <a:pt x="70586" y="7191"/>
                  </a:lnTo>
                  <a:lnTo>
                    <a:pt x="70536" y="7272"/>
                  </a:lnTo>
                  <a:lnTo>
                    <a:pt x="70460" y="7272"/>
                  </a:lnTo>
                  <a:lnTo>
                    <a:pt x="70410" y="7272"/>
                  </a:lnTo>
                  <a:lnTo>
                    <a:pt x="70410" y="7272"/>
                  </a:lnTo>
                  <a:lnTo>
                    <a:pt x="70384" y="7434"/>
                  </a:lnTo>
                  <a:lnTo>
                    <a:pt x="70384" y="7515"/>
                  </a:lnTo>
                  <a:lnTo>
                    <a:pt x="70334" y="7515"/>
                  </a:lnTo>
                  <a:lnTo>
                    <a:pt x="70258" y="7515"/>
                  </a:lnTo>
                  <a:lnTo>
                    <a:pt x="70182" y="7515"/>
                  </a:lnTo>
                  <a:lnTo>
                    <a:pt x="70082" y="7515"/>
                  </a:lnTo>
                  <a:lnTo>
                    <a:pt x="70082" y="7676"/>
                  </a:lnTo>
                  <a:lnTo>
                    <a:pt x="70082" y="7838"/>
                  </a:lnTo>
                  <a:lnTo>
                    <a:pt x="70056" y="8080"/>
                  </a:lnTo>
                  <a:lnTo>
                    <a:pt x="70006" y="8080"/>
                  </a:lnTo>
                  <a:lnTo>
                    <a:pt x="69955" y="8242"/>
                  </a:lnTo>
                  <a:lnTo>
                    <a:pt x="69930" y="8484"/>
                  </a:lnTo>
                  <a:lnTo>
                    <a:pt x="69930" y="8646"/>
                  </a:lnTo>
                  <a:lnTo>
                    <a:pt x="69880" y="8727"/>
                  </a:lnTo>
                  <a:lnTo>
                    <a:pt x="69829" y="8969"/>
                  </a:lnTo>
                  <a:lnTo>
                    <a:pt x="69753" y="9131"/>
                  </a:lnTo>
                  <a:lnTo>
                    <a:pt x="69753" y="9131"/>
                  </a:lnTo>
                  <a:lnTo>
                    <a:pt x="69728" y="9131"/>
                  </a:lnTo>
                  <a:lnTo>
                    <a:pt x="69678" y="9292"/>
                  </a:lnTo>
                  <a:lnTo>
                    <a:pt x="69678" y="9292"/>
                  </a:lnTo>
                  <a:lnTo>
                    <a:pt x="69678" y="9373"/>
                  </a:lnTo>
                  <a:lnTo>
                    <a:pt x="69627" y="9373"/>
                  </a:lnTo>
                  <a:lnTo>
                    <a:pt x="69602" y="9535"/>
                  </a:lnTo>
                  <a:lnTo>
                    <a:pt x="69602" y="9535"/>
                  </a:lnTo>
                  <a:lnTo>
                    <a:pt x="69602" y="9696"/>
                  </a:lnTo>
                  <a:lnTo>
                    <a:pt x="69602" y="9777"/>
                  </a:lnTo>
                  <a:lnTo>
                    <a:pt x="69501" y="10101"/>
                  </a:lnTo>
                  <a:lnTo>
                    <a:pt x="69425" y="10181"/>
                  </a:lnTo>
                  <a:lnTo>
                    <a:pt x="69375" y="10343"/>
                  </a:lnTo>
                  <a:lnTo>
                    <a:pt x="69350" y="10343"/>
                  </a:lnTo>
                  <a:lnTo>
                    <a:pt x="69350" y="10343"/>
                  </a:lnTo>
                  <a:lnTo>
                    <a:pt x="69350" y="10424"/>
                  </a:lnTo>
                  <a:lnTo>
                    <a:pt x="69350" y="10585"/>
                  </a:lnTo>
                  <a:lnTo>
                    <a:pt x="69299" y="10585"/>
                  </a:lnTo>
                  <a:lnTo>
                    <a:pt x="69274" y="10585"/>
                  </a:lnTo>
                  <a:lnTo>
                    <a:pt x="69223" y="10585"/>
                  </a:lnTo>
                  <a:lnTo>
                    <a:pt x="69173" y="10747"/>
                  </a:lnTo>
                  <a:lnTo>
                    <a:pt x="69173" y="10747"/>
                  </a:lnTo>
                  <a:lnTo>
                    <a:pt x="69173" y="10828"/>
                  </a:lnTo>
                  <a:lnTo>
                    <a:pt x="69173" y="10989"/>
                  </a:lnTo>
                  <a:lnTo>
                    <a:pt x="69097" y="11232"/>
                  </a:lnTo>
                  <a:lnTo>
                    <a:pt x="69047" y="11393"/>
                  </a:lnTo>
                  <a:lnTo>
                    <a:pt x="69022" y="11555"/>
                  </a:lnTo>
                  <a:lnTo>
                    <a:pt x="68971" y="11555"/>
                  </a:lnTo>
                  <a:lnTo>
                    <a:pt x="68971" y="11555"/>
                  </a:lnTo>
                  <a:lnTo>
                    <a:pt x="68971" y="11797"/>
                  </a:lnTo>
                  <a:lnTo>
                    <a:pt x="68971" y="12040"/>
                  </a:lnTo>
                  <a:lnTo>
                    <a:pt x="68971" y="12282"/>
                  </a:lnTo>
                  <a:lnTo>
                    <a:pt x="68921" y="12606"/>
                  </a:lnTo>
                  <a:lnTo>
                    <a:pt x="68921" y="12686"/>
                  </a:lnTo>
                  <a:lnTo>
                    <a:pt x="68895" y="12686"/>
                  </a:lnTo>
                  <a:lnTo>
                    <a:pt x="68845" y="12848"/>
                  </a:lnTo>
                  <a:lnTo>
                    <a:pt x="68845" y="13010"/>
                  </a:lnTo>
                  <a:lnTo>
                    <a:pt x="68895" y="13090"/>
                  </a:lnTo>
                  <a:lnTo>
                    <a:pt x="68895" y="13090"/>
                  </a:lnTo>
                  <a:lnTo>
                    <a:pt x="68895" y="13252"/>
                  </a:lnTo>
                  <a:lnTo>
                    <a:pt x="68895" y="13494"/>
                  </a:lnTo>
                  <a:lnTo>
                    <a:pt x="68895" y="13656"/>
                  </a:lnTo>
                  <a:lnTo>
                    <a:pt x="68895" y="13737"/>
                  </a:lnTo>
                  <a:lnTo>
                    <a:pt x="68921" y="13898"/>
                  </a:lnTo>
                  <a:lnTo>
                    <a:pt x="68971" y="13898"/>
                  </a:lnTo>
                  <a:lnTo>
                    <a:pt x="68971" y="13898"/>
                  </a:lnTo>
                  <a:lnTo>
                    <a:pt x="68971" y="14060"/>
                  </a:lnTo>
                  <a:lnTo>
                    <a:pt x="69022" y="14141"/>
                  </a:lnTo>
                  <a:lnTo>
                    <a:pt x="69047" y="14303"/>
                  </a:lnTo>
                  <a:lnTo>
                    <a:pt x="69097" y="14464"/>
                  </a:lnTo>
                  <a:lnTo>
                    <a:pt x="69173" y="14707"/>
                  </a:lnTo>
                  <a:lnTo>
                    <a:pt x="69223" y="14787"/>
                  </a:lnTo>
                  <a:lnTo>
                    <a:pt x="69274" y="14787"/>
                  </a:lnTo>
                  <a:lnTo>
                    <a:pt x="69274" y="14949"/>
                  </a:lnTo>
                  <a:lnTo>
                    <a:pt x="69274" y="15111"/>
                  </a:lnTo>
                  <a:lnTo>
                    <a:pt x="69299" y="15191"/>
                  </a:lnTo>
                  <a:lnTo>
                    <a:pt x="69350" y="15353"/>
                  </a:lnTo>
                  <a:lnTo>
                    <a:pt x="69375" y="15353"/>
                  </a:lnTo>
                  <a:lnTo>
                    <a:pt x="69425" y="15353"/>
                  </a:lnTo>
                  <a:lnTo>
                    <a:pt x="69425" y="15595"/>
                  </a:lnTo>
                  <a:lnTo>
                    <a:pt x="69425" y="15919"/>
                  </a:lnTo>
                  <a:lnTo>
                    <a:pt x="69425" y="15919"/>
                  </a:lnTo>
                  <a:lnTo>
                    <a:pt x="69476" y="15919"/>
                  </a:lnTo>
                  <a:lnTo>
                    <a:pt x="69501" y="15999"/>
                  </a:lnTo>
                  <a:lnTo>
                    <a:pt x="69501" y="16161"/>
                  </a:lnTo>
                  <a:lnTo>
                    <a:pt x="69501" y="16242"/>
                  </a:lnTo>
                  <a:lnTo>
                    <a:pt x="69501" y="16808"/>
                  </a:lnTo>
                  <a:lnTo>
                    <a:pt x="69476" y="16808"/>
                  </a:lnTo>
                  <a:lnTo>
                    <a:pt x="69476" y="16646"/>
                  </a:lnTo>
                  <a:lnTo>
                    <a:pt x="69425" y="16808"/>
                  </a:lnTo>
                  <a:lnTo>
                    <a:pt x="69375" y="16808"/>
                  </a:lnTo>
                  <a:lnTo>
                    <a:pt x="69274" y="16808"/>
                  </a:lnTo>
                  <a:lnTo>
                    <a:pt x="69173" y="16808"/>
                  </a:lnTo>
                  <a:lnTo>
                    <a:pt x="69148" y="16808"/>
                  </a:lnTo>
                  <a:lnTo>
                    <a:pt x="69022" y="16646"/>
                  </a:lnTo>
                  <a:lnTo>
                    <a:pt x="68921" y="16646"/>
                  </a:lnTo>
                  <a:lnTo>
                    <a:pt x="68895" y="16646"/>
                  </a:lnTo>
                  <a:lnTo>
                    <a:pt x="68845" y="16646"/>
                  </a:lnTo>
                  <a:lnTo>
                    <a:pt x="68719" y="16565"/>
                  </a:lnTo>
                  <a:lnTo>
                    <a:pt x="68643" y="16565"/>
                  </a:lnTo>
                  <a:lnTo>
                    <a:pt x="68567" y="16404"/>
                  </a:lnTo>
                  <a:lnTo>
                    <a:pt x="68138" y="16404"/>
                  </a:lnTo>
                  <a:lnTo>
                    <a:pt x="68113" y="16404"/>
                  </a:lnTo>
                  <a:lnTo>
                    <a:pt x="68113" y="16242"/>
                  </a:lnTo>
                  <a:lnTo>
                    <a:pt x="68113" y="16161"/>
                  </a:lnTo>
                  <a:lnTo>
                    <a:pt x="68239" y="15515"/>
                  </a:lnTo>
                  <a:lnTo>
                    <a:pt x="68239" y="15353"/>
                  </a:lnTo>
                  <a:lnTo>
                    <a:pt x="68189" y="15191"/>
                  </a:lnTo>
                  <a:lnTo>
                    <a:pt x="68138" y="15111"/>
                  </a:lnTo>
                  <a:lnTo>
                    <a:pt x="68063" y="15111"/>
                  </a:lnTo>
                  <a:lnTo>
                    <a:pt x="68012" y="14949"/>
                  </a:lnTo>
                  <a:lnTo>
                    <a:pt x="67987" y="14787"/>
                  </a:lnTo>
                  <a:lnTo>
                    <a:pt x="67936" y="14707"/>
                  </a:lnTo>
                  <a:lnTo>
                    <a:pt x="67861" y="14545"/>
                  </a:lnTo>
                  <a:lnTo>
                    <a:pt x="67861" y="14707"/>
                  </a:lnTo>
                  <a:lnTo>
                    <a:pt x="67861" y="14787"/>
                  </a:lnTo>
                  <a:lnTo>
                    <a:pt x="67810" y="14949"/>
                  </a:lnTo>
                  <a:lnTo>
                    <a:pt x="67785" y="15111"/>
                  </a:lnTo>
                  <a:lnTo>
                    <a:pt x="67735" y="14949"/>
                  </a:lnTo>
                  <a:lnTo>
                    <a:pt x="67684" y="14787"/>
                  </a:lnTo>
                  <a:lnTo>
                    <a:pt x="67684" y="14707"/>
                  </a:lnTo>
                  <a:lnTo>
                    <a:pt x="67684" y="14545"/>
                  </a:lnTo>
                  <a:lnTo>
                    <a:pt x="67659" y="14545"/>
                  </a:lnTo>
                  <a:lnTo>
                    <a:pt x="67659" y="14545"/>
                  </a:lnTo>
                  <a:lnTo>
                    <a:pt x="67608" y="14545"/>
                  </a:lnTo>
                  <a:lnTo>
                    <a:pt x="67558" y="14545"/>
                  </a:lnTo>
                  <a:lnTo>
                    <a:pt x="67533" y="14707"/>
                  </a:lnTo>
                  <a:lnTo>
                    <a:pt x="67533" y="14707"/>
                  </a:lnTo>
                  <a:lnTo>
                    <a:pt x="67533" y="14787"/>
                  </a:lnTo>
                  <a:lnTo>
                    <a:pt x="67331" y="14787"/>
                  </a:lnTo>
                  <a:lnTo>
                    <a:pt x="67331" y="14707"/>
                  </a:lnTo>
                  <a:lnTo>
                    <a:pt x="67331" y="14545"/>
                  </a:lnTo>
                  <a:lnTo>
                    <a:pt x="67331" y="14464"/>
                  </a:lnTo>
                  <a:lnTo>
                    <a:pt x="67280" y="14303"/>
                  </a:lnTo>
                  <a:lnTo>
                    <a:pt x="67280" y="14141"/>
                  </a:lnTo>
                  <a:lnTo>
                    <a:pt x="67331" y="14060"/>
                  </a:lnTo>
                  <a:lnTo>
                    <a:pt x="67280" y="13737"/>
                  </a:lnTo>
                  <a:lnTo>
                    <a:pt x="67331" y="13494"/>
                  </a:lnTo>
                  <a:lnTo>
                    <a:pt x="67331" y="13494"/>
                  </a:lnTo>
                  <a:lnTo>
                    <a:pt x="67356" y="13494"/>
                  </a:lnTo>
                  <a:lnTo>
                    <a:pt x="67406" y="13333"/>
                  </a:lnTo>
                  <a:lnTo>
                    <a:pt x="67406" y="13333"/>
                  </a:lnTo>
                  <a:lnTo>
                    <a:pt x="67406" y="13252"/>
                  </a:lnTo>
                  <a:lnTo>
                    <a:pt x="67406" y="13090"/>
                  </a:lnTo>
                  <a:lnTo>
                    <a:pt x="67406" y="13010"/>
                  </a:lnTo>
                  <a:lnTo>
                    <a:pt x="67457" y="13010"/>
                  </a:lnTo>
                  <a:lnTo>
                    <a:pt x="67482" y="12848"/>
                  </a:lnTo>
                  <a:lnTo>
                    <a:pt x="67533" y="13010"/>
                  </a:lnTo>
                  <a:lnTo>
                    <a:pt x="67608" y="13010"/>
                  </a:lnTo>
                  <a:lnTo>
                    <a:pt x="67684" y="13010"/>
                  </a:lnTo>
                  <a:lnTo>
                    <a:pt x="67684" y="12686"/>
                  </a:lnTo>
                  <a:lnTo>
                    <a:pt x="67684" y="12606"/>
                  </a:lnTo>
                  <a:lnTo>
                    <a:pt x="67684" y="12444"/>
                  </a:lnTo>
                  <a:lnTo>
                    <a:pt x="67735" y="12282"/>
                  </a:lnTo>
                  <a:lnTo>
                    <a:pt x="67785" y="12282"/>
                  </a:lnTo>
                  <a:lnTo>
                    <a:pt x="67785" y="12202"/>
                  </a:lnTo>
                  <a:lnTo>
                    <a:pt x="67810" y="12040"/>
                  </a:lnTo>
                  <a:lnTo>
                    <a:pt x="67810" y="11878"/>
                  </a:lnTo>
                  <a:lnTo>
                    <a:pt x="67810" y="11878"/>
                  </a:lnTo>
                  <a:lnTo>
                    <a:pt x="67785" y="11797"/>
                  </a:lnTo>
                  <a:lnTo>
                    <a:pt x="67785" y="11636"/>
                  </a:lnTo>
                  <a:lnTo>
                    <a:pt x="67785" y="11636"/>
                  </a:lnTo>
                  <a:lnTo>
                    <a:pt x="67785" y="11393"/>
                  </a:lnTo>
                  <a:lnTo>
                    <a:pt x="67861" y="11393"/>
                  </a:lnTo>
                  <a:lnTo>
                    <a:pt x="67936" y="11232"/>
                  </a:lnTo>
                  <a:lnTo>
                    <a:pt x="68012" y="11232"/>
                  </a:lnTo>
                  <a:lnTo>
                    <a:pt x="68138" y="11232"/>
                  </a:lnTo>
                  <a:lnTo>
                    <a:pt x="68138" y="10424"/>
                  </a:lnTo>
                  <a:lnTo>
                    <a:pt x="68189" y="10424"/>
                  </a:lnTo>
                  <a:lnTo>
                    <a:pt x="68239" y="10343"/>
                  </a:lnTo>
                  <a:lnTo>
                    <a:pt x="68315" y="10424"/>
                  </a:lnTo>
                  <a:lnTo>
                    <a:pt x="68391" y="10424"/>
                  </a:lnTo>
                  <a:lnTo>
                    <a:pt x="68441" y="10424"/>
                  </a:lnTo>
                  <a:lnTo>
                    <a:pt x="68517" y="10343"/>
                  </a:lnTo>
                  <a:lnTo>
                    <a:pt x="68593" y="10343"/>
                  </a:lnTo>
                  <a:lnTo>
                    <a:pt x="68593" y="10181"/>
                  </a:lnTo>
                  <a:lnTo>
                    <a:pt x="68567" y="10181"/>
                  </a:lnTo>
                  <a:lnTo>
                    <a:pt x="68567" y="10101"/>
                  </a:lnTo>
                  <a:lnTo>
                    <a:pt x="68567" y="9939"/>
                  </a:lnTo>
                  <a:lnTo>
                    <a:pt x="68567" y="9696"/>
                  </a:lnTo>
                  <a:lnTo>
                    <a:pt x="68593" y="9535"/>
                  </a:lnTo>
                  <a:lnTo>
                    <a:pt x="68517" y="9535"/>
                  </a:lnTo>
                  <a:lnTo>
                    <a:pt x="68466" y="9535"/>
                  </a:lnTo>
                  <a:lnTo>
                    <a:pt x="68441" y="9535"/>
                  </a:lnTo>
                  <a:lnTo>
                    <a:pt x="68391" y="9696"/>
                  </a:lnTo>
                  <a:lnTo>
                    <a:pt x="68365" y="9696"/>
                  </a:lnTo>
                  <a:lnTo>
                    <a:pt x="68264" y="9777"/>
                  </a:lnTo>
                  <a:lnTo>
                    <a:pt x="68239" y="9535"/>
                  </a:lnTo>
                  <a:lnTo>
                    <a:pt x="68239" y="9373"/>
                  </a:lnTo>
                  <a:lnTo>
                    <a:pt x="68239" y="9292"/>
                  </a:lnTo>
                  <a:lnTo>
                    <a:pt x="68264" y="8969"/>
                  </a:lnTo>
                  <a:lnTo>
                    <a:pt x="68315" y="8888"/>
                  </a:lnTo>
                  <a:lnTo>
                    <a:pt x="68391" y="8888"/>
                  </a:lnTo>
                  <a:lnTo>
                    <a:pt x="68441" y="8727"/>
                  </a:lnTo>
                  <a:lnTo>
                    <a:pt x="68517" y="8646"/>
                  </a:lnTo>
                  <a:lnTo>
                    <a:pt x="68593" y="8484"/>
                  </a:lnTo>
                  <a:lnTo>
                    <a:pt x="68694" y="8484"/>
                  </a:lnTo>
                  <a:lnTo>
                    <a:pt x="68769" y="8484"/>
                  </a:lnTo>
                  <a:lnTo>
                    <a:pt x="68845" y="8484"/>
                  </a:lnTo>
                  <a:lnTo>
                    <a:pt x="68895" y="8484"/>
                  </a:lnTo>
                  <a:lnTo>
                    <a:pt x="68971" y="8484"/>
                  </a:lnTo>
                  <a:lnTo>
                    <a:pt x="68971" y="7676"/>
                  </a:lnTo>
                  <a:lnTo>
                    <a:pt x="68971" y="7515"/>
                  </a:lnTo>
                  <a:lnTo>
                    <a:pt x="68971" y="7434"/>
                  </a:lnTo>
                  <a:lnTo>
                    <a:pt x="68971" y="7434"/>
                  </a:lnTo>
                  <a:lnTo>
                    <a:pt x="69022" y="7272"/>
                  </a:lnTo>
                  <a:lnTo>
                    <a:pt x="69047" y="7272"/>
                  </a:lnTo>
                  <a:lnTo>
                    <a:pt x="69097" y="7191"/>
                  </a:lnTo>
                  <a:lnTo>
                    <a:pt x="69148" y="6868"/>
                  </a:lnTo>
                  <a:lnTo>
                    <a:pt x="69148" y="6787"/>
                  </a:lnTo>
                  <a:lnTo>
                    <a:pt x="69148" y="6626"/>
                  </a:lnTo>
                  <a:lnTo>
                    <a:pt x="69097" y="6464"/>
                  </a:lnTo>
                  <a:lnTo>
                    <a:pt x="69097" y="6464"/>
                  </a:lnTo>
                  <a:lnTo>
                    <a:pt x="69148" y="6383"/>
                  </a:lnTo>
                  <a:lnTo>
                    <a:pt x="69173" y="6383"/>
                  </a:lnTo>
                  <a:lnTo>
                    <a:pt x="69274" y="6383"/>
                  </a:lnTo>
                  <a:lnTo>
                    <a:pt x="69375" y="6383"/>
                  </a:lnTo>
                  <a:lnTo>
                    <a:pt x="69476" y="6383"/>
                  </a:lnTo>
                  <a:lnTo>
                    <a:pt x="69501" y="6464"/>
                  </a:lnTo>
                  <a:lnTo>
                    <a:pt x="69501" y="6060"/>
                  </a:lnTo>
                  <a:lnTo>
                    <a:pt x="69501" y="5818"/>
                  </a:lnTo>
                  <a:lnTo>
                    <a:pt x="69501" y="5737"/>
                  </a:lnTo>
                  <a:lnTo>
                    <a:pt x="69501" y="5575"/>
                  </a:lnTo>
                  <a:lnTo>
                    <a:pt x="69552" y="5414"/>
                  </a:lnTo>
                  <a:lnTo>
                    <a:pt x="69602" y="5414"/>
                  </a:lnTo>
                  <a:lnTo>
                    <a:pt x="69627" y="5414"/>
                  </a:lnTo>
                  <a:lnTo>
                    <a:pt x="69678" y="5333"/>
                  </a:lnTo>
                  <a:lnTo>
                    <a:pt x="69728" y="5333"/>
                  </a:lnTo>
                  <a:lnTo>
                    <a:pt x="69804" y="5333"/>
                  </a:lnTo>
                  <a:lnTo>
                    <a:pt x="69829" y="5333"/>
                  </a:lnTo>
                  <a:lnTo>
                    <a:pt x="69880" y="5171"/>
                  </a:lnTo>
                  <a:lnTo>
                    <a:pt x="69930" y="5010"/>
                  </a:lnTo>
                  <a:lnTo>
                    <a:pt x="69930" y="4929"/>
                  </a:lnTo>
                  <a:lnTo>
                    <a:pt x="69955" y="4929"/>
                  </a:lnTo>
                  <a:lnTo>
                    <a:pt x="70006" y="4767"/>
                  </a:lnTo>
                  <a:lnTo>
                    <a:pt x="70056" y="4606"/>
                  </a:lnTo>
                  <a:lnTo>
                    <a:pt x="70082" y="4525"/>
                  </a:lnTo>
                  <a:lnTo>
                    <a:pt x="70637" y="4525"/>
                  </a:lnTo>
                  <a:lnTo>
                    <a:pt x="70662" y="4282"/>
                  </a:lnTo>
                  <a:lnTo>
                    <a:pt x="70712" y="3959"/>
                  </a:lnTo>
                  <a:lnTo>
                    <a:pt x="70738" y="3878"/>
                  </a:lnTo>
                  <a:lnTo>
                    <a:pt x="70738" y="3717"/>
                  </a:lnTo>
                  <a:lnTo>
                    <a:pt x="70839" y="3555"/>
                  </a:lnTo>
                  <a:lnTo>
                    <a:pt x="70914" y="3555"/>
                  </a:lnTo>
                  <a:lnTo>
                    <a:pt x="70965" y="3474"/>
                  </a:lnTo>
                  <a:lnTo>
                    <a:pt x="70990" y="3474"/>
                  </a:lnTo>
                  <a:lnTo>
                    <a:pt x="71091" y="3474"/>
                  </a:lnTo>
                  <a:lnTo>
                    <a:pt x="71217" y="3474"/>
                  </a:lnTo>
                  <a:lnTo>
                    <a:pt x="71242" y="3474"/>
                  </a:lnTo>
                  <a:lnTo>
                    <a:pt x="71242" y="3313"/>
                  </a:lnTo>
                  <a:lnTo>
                    <a:pt x="71369" y="3313"/>
                  </a:lnTo>
                  <a:lnTo>
                    <a:pt x="71444" y="3474"/>
                  </a:lnTo>
                  <a:lnTo>
                    <a:pt x="71545" y="3474"/>
                  </a:lnTo>
                  <a:lnTo>
                    <a:pt x="71621" y="3474"/>
                  </a:lnTo>
                  <a:lnTo>
                    <a:pt x="71697" y="3474"/>
                  </a:lnTo>
                  <a:lnTo>
                    <a:pt x="71772" y="3474"/>
                  </a:lnTo>
                  <a:lnTo>
                    <a:pt x="71823" y="3474"/>
                  </a:lnTo>
                  <a:lnTo>
                    <a:pt x="71873" y="3474"/>
                  </a:lnTo>
                  <a:lnTo>
                    <a:pt x="71899" y="3474"/>
                  </a:lnTo>
                  <a:lnTo>
                    <a:pt x="71949" y="3313"/>
                  </a:lnTo>
                  <a:lnTo>
                    <a:pt x="71949" y="3151"/>
                  </a:lnTo>
                  <a:lnTo>
                    <a:pt x="72000" y="3151"/>
                  </a:lnTo>
                  <a:lnTo>
                    <a:pt x="72025" y="3151"/>
                  </a:lnTo>
                  <a:lnTo>
                    <a:pt x="72075" y="3151"/>
                  </a:lnTo>
                  <a:lnTo>
                    <a:pt x="72126" y="3070"/>
                  </a:lnTo>
                  <a:lnTo>
                    <a:pt x="72201" y="3070"/>
                  </a:lnTo>
                  <a:lnTo>
                    <a:pt x="72227" y="3070"/>
                  </a:lnTo>
                  <a:lnTo>
                    <a:pt x="72328" y="3070"/>
                  </a:lnTo>
                  <a:lnTo>
                    <a:pt x="72403" y="3070"/>
                  </a:lnTo>
                  <a:lnTo>
                    <a:pt x="72479" y="3070"/>
                  </a:lnTo>
                  <a:lnTo>
                    <a:pt x="72529" y="2909"/>
                  </a:lnTo>
                  <a:lnTo>
                    <a:pt x="72580" y="2909"/>
                  </a:lnTo>
                  <a:lnTo>
                    <a:pt x="72605" y="2828"/>
                  </a:lnTo>
                  <a:lnTo>
                    <a:pt x="72656" y="2666"/>
                  </a:lnTo>
                  <a:lnTo>
                    <a:pt x="72681" y="2666"/>
                  </a:lnTo>
                  <a:lnTo>
                    <a:pt x="72731" y="2505"/>
                  </a:lnTo>
                  <a:lnTo>
                    <a:pt x="72782" y="2505"/>
                  </a:lnTo>
                  <a:lnTo>
                    <a:pt x="72858" y="2505"/>
                  </a:lnTo>
                  <a:lnTo>
                    <a:pt x="72908" y="2505"/>
                  </a:lnTo>
                  <a:lnTo>
                    <a:pt x="72933" y="2505"/>
                  </a:lnTo>
                  <a:lnTo>
                    <a:pt x="72984" y="2505"/>
                  </a:lnTo>
                  <a:lnTo>
                    <a:pt x="73034" y="2424"/>
                  </a:lnTo>
                  <a:lnTo>
                    <a:pt x="73059" y="2262"/>
                  </a:lnTo>
                  <a:lnTo>
                    <a:pt x="73059" y="2101"/>
                  </a:lnTo>
                  <a:lnTo>
                    <a:pt x="73059" y="2020"/>
                  </a:lnTo>
                  <a:lnTo>
                    <a:pt x="73110" y="1858"/>
                  </a:lnTo>
                  <a:lnTo>
                    <a:pt x="73135" y="1696"/>
                  </a:lnTo>
                  <a:lnTo>
                    <a:pt x="73261" y="1616"/>
                  </a:lnTo>
                  <a:lnTo>
                    <a:pt x="73312" y="1616"/>
                  </a:lnTo>
                  <a:lnTo>
                    <a:pt x="73388" y="1616"/>
                  </a:lnTo>
                  <a:lnTo>
                    <a:pt x="73438" y="1616"/>
                  </a:lnTo>
                  <a:lnTo>
                    <a:pt x="73488" y="1616"/>
                  </a:lnTo>
                  <a:close/>
                  <a:moveTo>
                    <a:pt x="4290" y="1616"/>
                  </a:moveTo>
                  <a:lnTo>
                    <a:pt x="4315" y="1616"/>
                  </a:lnTo>
                  <a:lnTo>
                    <a:pt x="4416" y="1616"/>
                  </a:lnTo>
                  <a:lnTo>
                    <a:pt x="4492" y="1616"/>
                  </a:lnTo>
                  <a:lnTo>
                    <a:pt x="4567" y="1616"/>
                  </a:lnTo>
                  <a:lnTo>
                    <a:pt x="4668" y="1616"/>
                  </a:lnTo>
                  <a:lnTo>
                    <a:pt x="4744" y="1616"/>
                  </a:lnTo>
                  <a:lnTo>
                    <a:pt x="4744" y="1616"/>
                  </a:lnTo>
                  <a:lnTo>
                    <a:pt x="4769" y="2101"/>
                  </a:lnTo>
                  <a:lnTo>
                    <a:pt x="4315" y="2020"/>
                  </a:lnTo>
                  <a:lnTo>
                    <a:pt x="4290" y="1616"/>
                  </a:lnTo>
                  <a:close/>
                  <a:moveTo>
                    <a:pt x="11507" y="1212"/>
                  </a:moveTo>
                  <a:lnTo>
                    <a:pt x="11760" y="1454"/>
                  </a:lnTo>
                  <a:lnTo>
                    <a:pt x="12138" y="1454"/>
                  </a:lnTo>
                  <a:lnTo>
                    <a:pt x="12391" y="2101"/>
                  </a:lnTo>
                  <a:lnTo>
                    <a:pt x="12416" y="2828"/>
                  </a:lnTo>
                  <a:lnTo>
                    <a:pt x="12214" y="3474"/>
                  </a:lnTo>
                  <a:lnTo>
                    <a:pt x="11810" y="3313"/>
                  </a:lnTo>
                  <a:lnTo>
                    <a:pt x="11482" y="2828"/>
                  </a:lnTo>
                  <a:lnTo>
                    <a:pt x="11154" y="2101"/>
                  </a:lnTo>
                  <a:lnTo>
                    <a:pt x="11179" y="1373"/>
                  </a:lnTo>
                  <a:lnTo>
                    <a:pt x="11507" y="1212"/>
                  </a:lnTo>
                  <a:close/>
                  <a:moveTo>
                    <a:pt x="84290" y="969"/>
                  </a:moveTo>
                  <a:lnTo>
                    <a:pt x="84340" y="969"/>
                  </a:lnTo>
                  <a:lnTo>
                    <a:pt x="84391" y="969"/>
                  </a:lnTo>
                  <a:lnTo>
                    <a:pt x="84466" y="1050"/>
                  </a:lnTo>
                  <a:lnTo>
                    <a:pt x="84466" y="1050"/>
                  </a:lnTo>
                  <a:lnTo>
                    <a:pt x="84466" y="1212"/>
                  </a:lnTo>
                  <a:lnTo>
                    <a:pt x="84466" y="1373"/>
                  </a:lnTo>
                  <a:lnTo>
                    <a:pt x="84466" y="1454"/>
                  </a:lnTo>
                  <a:lnTo>
                    <a:pt x="84466" y="1696"/>
                  </a:lnTo>
                  <a:lnTo>
                    <a:pt x="84466" y="1696"/>
                  </a:lnTo>
                  <a:lnTo>
                    <a:pt x="84466" y="1696"/>
                  </a:lnTo>
                  <a:lnTo>
                    <a:pt x="84391" y="1696"/>
                  </a:lnTo>
                  <a:lnTo>
                    <a:pt x="84340" y="1696"/>
                  </a:lnTo>
                  <a:lnTo>
                    <a:pt x="84290" y="1616"/>
                  </a:lnTo>
                  <a:lnTo>
                    <a:pt x="84214" y="1616"/>
                  </a:lnTo>
                  <a:lnTo>
                    <a:pt x="84138" y="1616"/>
                  </a:lnTo>
                  <a:lnTo>
                    <a:pt x="84088" y="1616"/>
                  </a:lnTo>
                  <a:lnTo>
                    <a:pt x="84063" y="1696"/>
                  </a:lnTo>
                  <a:lnTo>
                    <a:pt x="84063" y="1454"/>
                  </a:lnTo>
                  <a:lnTo>
                    <a:pt x="84138" y="1373"/>
                  </a:lnTo>
                  <a:lnTo>
                    <a:pt x="84214" y="1212"/>
                  </a:lnTo>
                  <a:lnTo>
                    <a:pt x="84264" y="1050"/>
                  </a:lnTo>
                  <a:lnTo>
                    <a:pt x="84264" y="969"/>
                  </a:lnTo>
                  <a:lnTo>
                    <a:pt x="84290" y="969"/>
                  </a:lnTo>
                  <a:close/>
                  <a:moveTo>
                    <a:pt x="87141" y="0"/>
                  </a:moveTo>
                  <a:lnTo>
                    <a:pt x="88050" y="0"/>
                  </a:lnTo>
                  <a:lnTo>
                    <a:pt x="88050" y="404"/>
                  </a:lnTo>
                  <a:lnTo>
                    <a:pt x="88025" y="565"/>
                  </a:lnTo>
                  <a:lnTo>
                    <a:pt x="87974" y="646"/>
                  </a:lnTo>
                  <a:lnTo>
                    <a:pt x="87924" y="646"/>
                  </a:lnTo>
                  <a:lnTo>
                    <a:pt x="87899" y="646"/>
                  </a:lnTo>
                  <a:lnTo>
                    <a:pt x="87823" y="808"/>
                  </a:lnTo>
                  <a:lnTo>
                    <a:pt x="87722" y="1050"/>
                  </a:lnTo>
                  <a:lnTo>
                    <a:pt x="87722" y="1212"/>
                  </a:lnTo>
                  <a:lnTo>
                    <a:pt x="87697" y="1373"/>
                  </a:lnTo>
                  <a:lnTo>
                    <a:pt x="87722" y="1373"/>
                  </a:lnTo>
                  <a:lnTo>
                    <a:pt x="87772" y="1454"/>
                  </a:lnTo>
                  <a:lnTo>
                    <a:pt x="87899" y="1454"/>
                  </a:lnTo>
                  <a:lnTo>
                    <a:pt x="87974" y="1454"/>
                  </a:lnTo>
                  <a:lnTo>
                    <a:pt x="88050" y="1454"/>
                  </a:lnTo>
                  <a:lnTo>
                    <a:pt x="88100" y="1454"/>
                  </a:lnTo>
                  <a:lnTo>
                    <a:pt x="88151" y="1616"/>
                  </a:lnTo>
                  <a:lnTo>
                    <a:pt x="88605" y="1616"/>
                  </a:lnTo>
                  <a:lnTo>
                    <a:pt x="88605" y="1696"/>
                  </a:lnTo>
                  <a:lnTo>
                    <a:pt x="88605" y="1858"/>
                  </a:lnTo>
                  <a:lnTo>
                    <a:pt x="88605" y="2020"/>
                  </a:lnTo>
                  <a:lnTo>
                    <a:pt x="88555" y="2101"/>
                  </a:lnTo>
                  <a:lnTo>
                    <a:pt x="88504" y="2262"/>
                  </a:lnTo>
                  <a:lnTo>
                    <a:pt x="88504" y="2424"/>
                  </a:lnTo>
                  <a:lnTo>
                    <a:pt x="88479" y="2424"/>
                  </a:lnTo>
                  <a:lnTo>
                    <a:pt x="88429" y="2424"/>
                  </a:lnTo>
                  <a:lnTo>
                    <a:pt x="88429" y="2424"/>
                  </a:lnTo>
                  <a:lnTo>
                    <a:pt x="88429" y="2505"/>
                  </a:lnTo>
                  <a:lnTo>
                    <a:pt x="88378" y="2666"/>
                  </a:lnTo>
                  <a:lnTo>
                    <a:pt x="88479" y="2828"/>
                  </a:lnTo>
                  <a:lnTo>
                    <a:pt x="88731" y="2828"/>
                  </a:lnTo>
                  <a:lnTo>
                    <a:pt x="88731" y="2020"/>
                  </a:lnTo>
                  <a:lnTo>
                    <a:pt x="88757" y="2020"/>
                  </a:lnTo>
                  <a:lnTo>
                    <a:pt x="88832" y="2020"/>
                  </a:lnTo>
                  <a:lnTo>
                    <a:pt x="88883" y="2020"/>
                  </a:lnTo>
                  <a:lnTo>
                    <a:pt x="88958" y="2020"/>
                  </a:lnTo>
                  <a:lnTo>
                    <a:pt x="89009" y="2101"/>
                  </a:lnTo>
                  <a:lnTo>
                    <a:pt x="89059" y="2101"/>
                  </a:lnTo>
                  <a:lnTo>
                    <a:pt x="89085" y="2262"/>
                  </a:lnTo>
                  <a:lnTo>
                    <a:pt x="89186" y="2505"/>
                  </a:lnTo>
                  <a:lnTo>
                    <a:pt x="89211" y="2505"/>
                  </a:lnTo>
                  <a:lnTo>
                    <a:pt x="89261" y="2505"/>
                  </a:lnTo>
                  <a:lnTo>
                    <a:pt x="89261" y="2424"/>
                  </a:lnTo>
                  <a:lnTo>
                    <a:pt x="89287" y="2262"/>
                  </a:lnTo>
                  <a:lnTo>
                    <a:pt x="89287" y="2262"/>
                  </a:lnTo>
                  <a:lnTo>
                    <a:pt x="89337" y="2101"/>
                  </a:lnTo>
                  <a:lnTo>
                    <a:pt x="89388" y="2101"/>
                  </a:lnTo>
                  <a:lnTo>
                    <a:pt x="89463" y="2101"/>
                  </a:lnTo>
                  <a:lnTo>
                    <a:pt x="89539" y="2101"/>
                  </a:lnTo>
                  <a:lnTo>
                    <a:pt x="89665" y="2101"/>
                  </a:lnTo>
                  <a:lnTo>
                    <a:pt x="89716" y="2262"/>
                  </a:lnTo>
                  <a:lnTo>
                    <a:pt x="89842" y="2262"/>
                  </a:lnTo>
                  <a:lnTo>
                    <a:pt x="90422" y="2262"/>
                  </a:lnTo>
                  <a:lnTo>
                    <a:pt x="90372" y="2505"/>
                  </a:lnTo>
                  <a:lnTo>
                    <a:pt x="90422" y="2828"/>
                  </a:lnTo>
                  <a:lnTo>
                    <a:pt x="90422" y="3070"/>
                  </a:lnTo>
                  <a:lnTo>
                    <a:pt x="90447" y="3070"/>
                  </a:lnTo>
                  <a:lnTo>
                    <a:pt x="90498" y="3151"/>
                  </a:lnTo>
                  <a:lnTo>
                    <a:pt x="90548" y="3151"/>
                  </a:lnTo>
                  <a:lnTo>
                    <a:pt x="90574" y="3151"/>
                  </a:lnTo>
                  <a:lnTo>
                    <a:pt x="90624" y="3151"/>
                  </a:lnTo>
                  <a:lnTo>
                    <a:pt x="90624" y="3151"/>
                  </a:lnTo>
                  <a:lnTo>
                    <a:pt x="90649" y="3313"/>
                  </a:lnTo>
                  <a:lnTo>
                    <a:pt x="90700" y="3474"/>
                  </a:lnTo>
                  <a:lnTo>
                    <a:pt x="90750" y="3555"/>
                  </a:lnTo>
                  <a:lnTo>
                    <a:pt x="90776" y="3717"/>
                  </a:lnTo>
                  <a:lnTo>
                    <a:pt x="90776" y="3878"/>
                  </a:lnTo>
                  <a:lnTo>
                    <a:pt x="90776" y="3959"/>
                  </a:lnTo>
                  <a:lnTo>
                    <a:pt x="90776" y="4121"/>
                  </a:lnTo>
                  <a:lnTo>
                    <a:pt x="90826" y="4121"/>
                  </a:lnTo>
                  <a:lnTo>
                    <a:pt x="90876" y="4121"/>
                  </a:lnTo>
                  <a:lnTo>
                    <a:pt x="90876" y="4121"/>
                  </a:lnTo>
                  <a:lnTo>
                    <a:pt x="90902" y="4363"/>
                  </a:lnTo>
                  <a:lnTo>
                    <a:pt x="90902" y="4525"/>
                  </a:lnTo>
                  <a:lnTo>
                    <a:pt x="90902" y="4606"/>
                  </a:lnTo>
                  <a:lnTo>
                    <a:pt x="90952" y="4606"/>
                  </a:lnTo>
                  <a:lnTo>
                    <a:pt x="91003" y="4606"/>
                  </a:lnTo>
                  <a:lnTo>
                    <a:pt x="91003" y="4767"/>
                  </a:lnTo>
                  <a:lnTo>
                    <a:pt x="91028" y="4929"/>
                  </a:lnTo>
                  <a:lnTo>
                    <a:pt x="91028" y="4929"/>
                  </a:lnTo>
                  <a:lnTo>
                    <a:pt x="91028" y="5010"/>
                  </a:lnTo>
                  <a:lnTo>
                    <a:pt x="91028" y="5171"/>
                  </a:lnTo>
                  <a:lnTo>
                    <a:pt x="91028" y="5333"/>
                  </a:lnTo>
                  <a:lnTo>
                    <a:pt x="91003" y="5414"/>
                  </a:lnTo>
                  <a:lnTo>
                    <a:pt x="91003" y="5414"/>
                  </a:lnTo>
                  <a:lnTo>
                    <a:pt x="90952" y="5414"/>
                  </a:lnTo>
                  <a:lnTo>
                    <a:pt x="90902" y="5414"/>
                  </a:lnTo>
                  <a:lnTo>
                    <a:pt x="90876" y="5737"/>
                  </a:lnTo>
                  <a:lnTo>
                    <a:pt x="90876" y="5818"/>
                  </a:lnTo>
                  <a:lnTo>
                    <a:pt x="90876" y="5979"/>
                  </a:lnTo>
                  <a:lnTo>
                    <a:pt x="90876" y="6222"/>
                  </a:lnTo>
                  <a:lnTo>
                    <a:pt x="90876" y="6383"/>
                  </a:lnTo>
                  <a:lnTo>
                    <a:pt x="90447" y="6383"/>
                  </a:lnTo>
                  <a:lnTo>
                    <a:pt x="90422" y="6868"/>
                  </a:lnTo>
                  <a:lnTo>
                    <a:pt x="90422" y="7030"/>
                  </a:lnTo>
                  <a:lnTo>
                    <a:pt x="90422" y="7191"/>
                  </a:lnTo>
                  <a:lnTo>
                    <a:pt x="90422" y="7191"/>
                  </a:lnTo>
                  <a:lnTo>
                    <a:pt x="90372" y="7272"/>
                  </a:lnTo>
                  <a:lnTo>
                    <a:pt x="90321" y="7272"/>
                  </a:lnTo>
                  <a:lnTo>
                    <a:pt x="90296" y="7434"/>
                  </a:lnTo>
                  <a:lnTo>
                    <a:pt x="90246" y="7515"/>
                  </a:lnTo>
                  <a:lnTo>
                    <a:pt x="90195" y="7515"/>
                  </a:lnTo>
                  <a:lnTo>
                    <a:pt x="90119" y="7515"/>
                  </a:lnTo>
                  <a:lnTo>
                    <a:pt x="90094" y="7515"/>
                  </a:lnTo>
                  <a:lnTo>
                    <a:pt x="90044" y="7515"/>
                  </a:lnTo>
                  <a:lnTo>
                    <a:pt x="89993" y="7676"/>
                  </a:lnTo>
                  <a:lnTo>
                    <a:pt x="89917" y="7676"/>
                  </a:lnTo>
                  <a:lnTo>
                    <a:pt x="89842" y="7676"/>
                  </a:lnTo>
                  <a:lnTo>
                    <a:pt x="89741" y="7838"/>
                  </a:lnTo>
                  <a:lnTo>
                    <a:pt x="89741" y="7919"/>
                  </a:lnTo>
                  <a:lnTo>
                    <a:pt x="89716" y="8080"/>
                  </a:lnTo>
                  <a:lnTo>
                    <a:pt x="89716" y="8080"/>
                  </a:lnTo>
                  <a:lnTo>
                    <a:pt x="89716" y="8242"/>
                  </a:lnTo>
                  <a:lnTo>
                    <a:pt x="89665" y="8242"/>
                  </a:lnTo>
                  <a:lnTo>
                    <a:pt x="89640" y="8323"/>
                  </a:lnTo>
                  <a:lnTo>
                    <a:pt x="89589" y="8484"/>
                  </a:lnTo>
                  <a:lnTo>
                    <a:pt x="89539" y="8323"/>
                  </a:lnTo>
                  <a:lnTo>
                    <a:pt x="89514" y="8484"/>
                  </a:lnTo>
                  <a:lnTo>
                    <a:pt x="89463" y="8484"/>
                  </a:lnTo>
                  <a:lnTo>
                    <a:pt x="89388" y="8484"/>
                  </a:lnTo>
                  <a:lnTo>
                    <a:pt x="89287" y="8484"/>
                  </a:lnTo>
                  <a:lnTo>
                    <a:pt x="89211" y="8646"/>
                  </a:lnTo>
                  <a:lnTo>
                    <a:pt x="89186" y="8727"/>
                  </a:lnTo>
                  <a:lnTo>
                    <a:pt x="89135" y="8888"/>
                  </a:lnTo>
                  <a:lnTo>
                    <a:pt x="89135" y="9131"/>
                  </a:lnTo>
                  <a:lnTo>
                    <a:pt x="89059" y="9292"/>
                  </a:lnTo>
                  <a:lnTo>
                    <a:pt x="89009" y="9373"/>
                  </a:lnTo>
                  <a:lnTo>
                    <a:pt x="88958" y="9535"/>
                  </a:lnTo>
                  <a:lnTo>
                    <a:pt x="88883" y="9696"/>
                  </a:lnTo>
                  <a:lnTo>
                    <a:pt x="88832" y="9777"/>
                  </a:lnTo>
                  <a:lnTo>
                    <a:pt x="88832" y="9777"/>
                  </a:lnTo>
                  <a:lnTo>
                    <a:pt x="88832" y="9939"/>
                  </a:lnTo>
                  <a:lnTo>
                    <a:pt x="88807" y="9939"/>
                  </a:lnTo>
                  <a:lnTo>
                    <a:pt x="88757" y="9939"/>
                  </a:lnTo>
                  <a:lnTo>
                    <a:pt x="88681" y="9939"/>
                  </a:lnTo>
                  <a:lnTo>
                    <a:pt x="88605" y="9939"/>
                  </a:lnTo>
                  <a:lnTo>
                    <a:pt x="88504" y="10101"/>
                  </a:lnTo>
                  <a:lnTo>
                    <a:pt x="88479" y="10181"/>
                  </a:lnTo>
                  <a:lnTo>
                    <a:pt x="88479" y="10343"/>
                  </a:lnTo>
                  <a:lnTo>
                    <a:pt x="88429" y="10424"/>
                  </a:lnTo>
                  <a:lnTo>
                    <a:pt x="88378" y="10424"/>
                  </a:lnTo>
                  <a:lnTo>
                    <a:pt x="88353" y="10585"/>
                  </a:lnTo>
                  <a:lnTo>
                    <a:pt x="88302" y="10747"/>
                  </a:lnTo>
                  <a:lnTo>
                    <a:pt x="88277" y="10828"/>
                  </a:lnTo>
                  <a:lnTo>
                    <a:pt x="88176" y="10828"/>
                  </a:lnTo>
                  <a:lnTo>
                    <a:pt x="88227" y="10828"/>
                  </a:lnTo>
                  <a:lnTo>
                    <a:pt x="88227" y="10828"/>
                  </a:lnTo>
                  <a:lnTo>
                    <a:pt x="88277" y="10828"/>
                  </a:lnTo>
                  <a:lnTo>
                    <a:pt x="88353" y="10828"/>
                  </a:lnTo>
                  <a:lnTo>
                    <a:pt x="88378" y="10828"/>
                  </a:lnTo>
                  <a:lnTo>
                    <a:pt x="88479" y="10747"/>
                  </a:lnTo>
                  <a:lnTo>
                    <a:pt x="88630" y="10747"/>
                  </a:lnTo>
                  <a:lnTo>
                    <a:pt x="88731" y="10747"/>
                  </a:lnTo>
                  <a:lnTo>
                    <a:pt x="88807" y="10747"/>
                  </a:lnTo>
                  <a:lnTo>
                    <a:pt x="88832" y="10747"/>
                  </a:lnTo>
                  <a:lnTo>
                    <a:pt x="88832" y="10585"/>
                  </a:lnTo>
                  <a:lnTo>
                    <a:pt x="88883" y="10585"/>
                  </a:lnTo>
                  <a:lnTo>
                    <a:pt x="88933" y="10424"/>
                  </a:lnTo>
                  <a:lnTo>
                    <a:pt x="88958" y="10424"/>
                  </a:lnTo>
                  <a:lnTo>
                    <a:pt x="89059" y="10424"/>
                  </a:lnTo>
                  <a:lnTo>
                    <a:pt x="89135" y="10424"/>
                  </a:lnTo>
                  <a:lnTo>
                    <a:pt x="89186" y="10424"/>
                  </a:lnTo>
                  <a:lnTo>
                    <a:pt x="89211" y="10424"/>
                  </a:lnTo>
                  <a:lnTo>
                    <a:pt x="89261" y="10424"/>
                  </a:lnTo>
                  <a:lnTo>
                    <a:pt x="89337" y="10424"/>
                  </a:lnTo>
                  <a:lnTo>
                    <a:pt x="89388" y="10424"/>
                  </a:lnTo>
                  <a:lnTo>
                    <a:pt x="89413" y="10343"/>
                  </a:lnTo>
                  <a:lnTo>
                    <a:pt x="89463" y="10181"/>
                  </a:lnTo>
                  <a:lnTo>
                    <a:pt x="89463" y="10181"/>
                  </a:lnTo>
                  <a:lnTo>
                    <a:pt x="89514" y="10101"/>
                  </a:lnTo>
                  <a:lnTo>
                    <a:pt x="89539" y="10101"/>
                  </a:lnTo>
                  <a:lnTo>
                    <a:pt x="89539" y="9939"/>
                  </a:lnTo>
                  <a:lnTo>
                    <a:pt x="89514" y="9777"/>
                  </a:lnTo>
                  <a:lnTo>
                    <a:pt x="89514" y="9696"/>
                  </a:lnTo>
                  <a:lnTo>
                    <a:pt x="89463" y="9535"/>
                  </a:lnTo>
                  <a:lnTo>
                    <a:pt x="89463" y="9292"/>
                  </a:lnTo>
                  <a:lnTo>
                    <a:pt x="89539" y="9131"/>
                  </a:lnTo>
                  <a:lnTo>
                    <a:pt x="90044" y="9131"/>
                  </a:lnTo>
                  <a:lnTo>
                    <a:pt x="90094" y="9131"/>
                  </a:lnTo>
                  <a:lnTo>
                    <a:pt x="90094" y="8969"/>
                  </a:lnTo>
                  <a:lnTo>
                    <a:pt x="90119" y="8888"/>
                  </a:lnTo>
                  <a:lnTo>
                    <a:pt x="90170" y="8888"/>
                  </a:lnTo>
                  <a:lnTo>
                    <a:pt x="90195" y="8727"/>
                  </a:lnTo>
                  <a:lnTo>
                    <a:pt x="90246" y="8484"/>
                  </a:lnTo>
                  <a:lnTo>
                    <a:pt x="90296" y="8323"/>
                  </a:lnTo>
                  <a:lnTo>
                    <a:pt x="90296" y="8242"/>
                  </a:lnTo>
                  <a:lnTo>
                    <a:pt x="90296" y="8242"/>
                  </a:lnTo>
                  <a:lnTo>
                    <a:pt x="90321" y="8080"/>
                  </a:lnTo>
                  <a:lnTo>
                    <a:pt x="90372" y="8080"/>
                  </a:lnTo>
                  <a:lnTo>
                    <a:pt x="90422" y="7919"/>
                  </a:lnTo>
                  <a:lnTo>
                    <a:pt x="90447" y="7838"/>
                  </a:lnTo>
                  <a:lnTo>
                    <a:pt x="90574" y="7838"/>
                  </a:lnTo>
                  <a:lnTo>
                    <a:pt x="90649" y="7838"/>
                  </a:lnTo>
                  <a:lnTo>
                    <a:pt x="90700" y="7676"/>
                  </a:lnTo>
                  <a:lnTo>
                    <a:pt x="90750" y="7676"/>
                  </a:lnTo>
                  <a:lnTo>
                    <a:pt x="90776" y="7838"/>
                  </a:lnTo>
                  <a:lnTo>
                    <a:pt x="90826" y="7919"/>
                  </a:lnTo>
                  <a:lnTo>
                    <a:pt x="90826" y="8080"/>
                  </a:lnTo>
                  <a:lnTo>
                    <a:pt x="90826" y="8242"/>
                  </a:lnTo>
                  <a:lnTo>
                    <a:pt x="90826" y="8323"/>
                  </a:lnTo>
                  <a:lnTo>
                    <a:pt x="90750" y="8484"/>
                  </a:lnTo>
                  <a:lnTo>
                    <a:pt x="90700" y="8646"/>
                  </a:lnTo>
                  <a:lnTo>
                    <a:pt x="90649" y="8727"/>
                  </a:lnTo>
                  <a:lnTo>
                    <a:pt x="90624" y="8727"/>
                  </a:lnTo>
                  <a:lnTo>
                    <a:pt x="90574" y="8727"/>
                  </a:lnTo>
                  <a:lnTo>
                    <a:pt x="90574" y="8888"/>
                  </a:lnTo>
                  <a:lnTo>
                    <a:pt x="90574" y="8969"/>
                  </a:lnTo>
                  <a:lnTo>
                    <a:pt x="90548" y="9131"/>
                  </a:lnTo>
                  <a:lnTo>
                    <a:pt x="90498" y="9131"/>
                  </a:lnTo>
                  <a:lnTo>
                    <a:pt x="90447" y="9131"/>
                  </a:lnTo>
                  <a:lnTo>
                    <a:pt x="90422" y="9131"/>
                  </a:lnTo>
                  <a:lnTo>
                    <a:pt x="90321" y="9131"/>
                  </a:lnTo>
                  <a:lnTo>
                    <a:pt x="90246" y="9131"/>
                  </a:lnTo>
                  <a:lnTo>
                    <a:pt x="90195" y="9373"/>
                  </a:lnTo>
                  <a:lnTo>
                    <a:pt x="90246" y="9535"/>
                  </a:lnTo>
                  <a:lnTo>
                    <a:pt x="90296" y="9696"/>
                  </a:lnTo>
                  <a:lnTo>
                    <a:pt x="90372" y="9696"/>
                  </a:lnTo>
                  <a:lnTo>
                    <a:pt x="90422" y="9777"/>
                  </a:lnTo>
                  <a:lnTo>
                    <a:pt x="90498" y="9696"/>
                  </a:lnTo>
                  <a:lnTo>
                    <a:pt x="90574" y="9535"/>
                  </a:lnTo>
                  <a:lnTo>
                    <a:pt x="90624" y="9373"/>
                  </a:lnTo>
                  <a:lnTo>
                    <a:pt x="90649" y="9292"/>
                  </a:lnTo>
                  <a:lnTo>
                    <a:pt x="90649" y="9131"/>
                  </a:lnTo>
                  <a:lnTo>
                    <a:pt x="90700" y="9131"/>
                  </a:lnTo>
                  <a:lnTo>
                    <a:pt x="90750" y="9131"/>
                  </a:lnTo>
                  <a:lnTo>
                    <a:pt x="90876" y="9131"/>
                  </a:lnTo>
                  <a:lnTo>
                    <a:pt x="90876" y="9292"/>
                  </a:lnTo>
                  <a:lnTo>
                    <a:pt x="90876" y="9373"/>
                  </a:lnTo>
                  <a:lnTo>
                    <a:pt x="90876" y="9535"/>
                  </a:lnTo>
                  <a:lnTo>
                    <a:pt x="90876" y="9696"/>
                  </a:lnTo>
                  <a:lnTo>
                    <a:pt x="90876" y="9939"/>
                  </a:lnTo>
                  <a:lnTo>
                    <a:pt x="90876" y="10181"/>
                  </a:lnTo>
                  <a:lnTo>
                    <a:pt x="90902" y="10181"/>
                  </a:lnTo>
                  <a:lnTo>
                    <a:pt x="90952" y="10101"/>
                  </a:lnTo>
                  <a:lnTo>
                    <a:pt x="91003" y="10181"/>
                  </a:lnTo>
                  <a:lnTo>
                    <a:pt x="91028" y="10181"/>
                  </a:lnTo>
                  <a:lnTo>
                    <a:pt x="91154" y="10181"/>
                  </a:lnTo>
                  <a:lnTo>
                    <a:pt x="91205" y="10181"/>
                  </a:lnTo>
                  <a:lnTo>
                    <a:pt x="91230" y="10181"/>
                  </a:lnTo>
                  <a:lnTo>
                    <a:pt x="91280" y="10181"/>
                  </a:lnTo>
                  <a:lnTo>
                    <a:pt x="91331" y="10101"/>
                  </a:lnTo>
                  <a:lnTo>
                    <a:pt x="91331" y="9939"/>
                  </a:lnTo>
                  <a:lnTo>
                    <a:pt x="91331" y="9939"/>
                  </a:lnTo>
                  <a:lnTo>
                    <a:pt x="91356" y="9939"/>
                  </a:lnTo>
                  <a:lnTo>
                    <a:pt x="91406" y="9939"/>
                  </a:lnTo>
                  <a:lnTo>
                    <a:pt x="91482" y="9939"/>
                  </a:lnTo>
                  <a:lnTo>
                    <a:pt x="91533" y="10101"/>
                  </a:lnTo>
                  <a:lnTo>
                    <a:pt x="91608" y="10101"/>
                  </a:lnTo>
                  <a:lnTo>
                    <a:pt x="91785" y="9939"/>
                  </a:lnTo>
                  <a:lnTo>
                    <a:pt x="92138" y="9939"/>
                  </a:lnTo>
                  <a:lnTo>
                    <a:pt x="92239" y="9939"/>
                  </a:lnTo>
                  <a:lnTo>
                    <a:pt x="92264" y="10101"/>
                  </a:lnTo>
                  <a:lnTo>
                    <a:pt x="92315" y="10101"/>
                  </a:lnTo>
                  <a:lnTo>
                    <a:pt x="92391" y="10101"/>
                  </a:lnTo>
                  <a:lnTo>
                    <a:pt x="92466" y="10101"/>
                  </a:lnTo>
                  <a:lnTo>
                    <a:pt x="92517" y="10101"/>
                  </a:lnTo>
                  <a:lnTo>
                    <a:pt x="92517" y="9939"/>
                  </a:lnTo>
                  <a:lnTo>
                    <a:pt x="92517" y="9777"/>
                  </a:lnTo>
                  <a:lnTo>
                    <a:pt x="92567" y="9777"/>
                  </a:lnTo>
                  <a:lnTo>
                    <a:pt x="92593" y="9777"/>
                  </a:lnTo>
                  <a:lnTo>
                    <a:pt x="92643" y="9777"/>
                  </a:lnTo>
                  <a:lnTo>
                    <a:pt x="92694" y="9777"/>
                  </a:lnTo>
                  <a:lnTo>
                    <a:pt x="92769" y="9777"/>
                  </a:lnTo>
                  <a:lnTo>
                    <a:pt x="92820" y="9777"/>
                  </a:lnTo>
                  <a:lnTo>
                    <a:pt x="92820" y="9939"/>
                  </a:lnTo>
                  <a:lnTo>
                    <a:pt x="92845" y="9939"/>
                  </a:lnTo>
                  <a:lnTo>
                    <a:pt x="92895" y="10101"/>
                  </a:lnTo>
                  <a:lnTo>
                    <a:pt x="92921" y="10181"/>
                  </a:lnTo>
                  <a:lnTo>
                    <a:pt x="92921" y="10747"/>
                  </a:lnTo>
                  <a:lnTo>
                    <a:pt x="92921" y="10989"/>
                  </a:lnTo>
                  <a:lnTo>
                    <a:pt x="92971" y="11232"/>
                  </a:lnTo>
                  <a:lnTo>
                    <a:pt x="93022" y="11393"/>
                  </a:lnTo>
                  <a:lnTo>
                    <a:pt x="93097" y="11393"/>
                  </a:lnTo>
                  <a:lnTo>
                    <a:pt x="93097" y="11393"/>
                  </a:lnTo>
                  <a:lnTo>
                    <a:pt x="93148" y="11232"/>
                  </a:lnTo>
                  <a:lnTo>
                    <a:pt x="93173" y="11232"/>
                  </a:lnTo>
                  <a:lnTo>
                    <a:pt x="93223" y="11151"/>
                  </a:lnTo>
                  <a:lnTo>
                    <a:pt x="93274" y="11151"/>
                  </a:lnTo>
                  <a:lnTo>
                    <a:pt x="93299" y="11151"/>
                  </a:lnTo>
                  <a:lnTo>
                    <a:pt x="93350" y="11232"/>
                  </a:lnTo>
                  <a:lnTo>
                    <a:pt x="93375" y="11232"/>
                  </a:lnTo>
                  <a:lnTo>
                    <a:pt x="93425" y="11393"/>
                  </a:lnTo>
                  <a:lnTo>
                    <a:pt x="93425" y="11393"/>
                  </a:lnTo>
                  <a:lnTo>
                    <a:pt x="93552" y="11555"/>
                  </a:lnTo>
                  <a:lnTo>
                    <a:pt x="93627" y="11555"/>
                  </a:lnTo>
                  <a:lnTo>
                    <a:pt x="93678" y="11636"/>
                  </a:lnTo>
                  <a:lnTo>
                    <a:pt x="93753" y="11797"/>
                  </a:lnTo>
                  <a:lnTo>
                    <a:pt x="93829" y="11878"/>
                  </a:lnTo>
                  <a:lnTo>
                    <a:pt x="93955" y="11878"/>
                  </a:lnTo>
                  <a:lnTo>
                    <a:pt x="94056" y="11878"/>
                  </a:lnTo>
                  <a:lnTo>
                    <a:pt x="94132" y="11878"/>
                  </a:lnTo>
                  <a:lnTo>
                    <a:pt x="94208" y="11797"/>
                  </a:lnTo>
                  <a:lnTo>
                    <a:pt x="94258" y="11636"/>
                  </a:lnTo>
                  <a:lnTo>
                    <a:pt x="94309" y="11636"/>
                  </a:lnTo>
                  <a:lnTo>
                    <a:pt x="94839" y="11636"/>
                  </a:lnTo>
                  <a:lnTo>
                    <a:pt x="94839" y="11555"/>
                  </a:lnTo>
                  <a:lnTo>
                    <a:pt x="94839" y="11393"/>
                  </a:lnTo>
                  <a:lnTo>
                    <a:pt x="94839" y="11151"/>
                  </a:lnTo>
                  <a:lnTo>
                    <a:pt x="94839" y="10989"/>
                  </a:lnTo>
                  <a:lnTo>
                    <a:pt x="94788" y="10828"/>
                  </a:lnTo>
                  <a:lnTo>
                    <a:pt x="94763" y="10747"/>
                  </a:lnTo>
                  <a:lnTo>
                    <a:pt x="94712" y="10585"/>
                  </a:lnTo>
                  <a:lnTo>
                    <a:pt x="94712" y="10424"/>
                  </a:lnTo>
                  <a:lnTo>
                    <a:pt x="94637" y="9939"/>
                  </a:lnTo>
                  <a:lnTo>
                    <a:pt x="94662" y="9777"/>
                  </a:lnTo>
                  <a:lnTo>
                    <a:pt x="94712" y="9777"/>
                  </a:lnTo>
                  <a:lnTo>
                    <a:pt x="94839" y="9696"/>
                  </a:lnTo>
                  <a:lnTo>
                    <a:pt x="94864" y="9535"/>
                  </a:lnTo>
                  <a:lnTo>
                    <a:pt x="94914" y="9373"/>
                  </a:lnTo>
                  <a:lnTo>
                    <a:pt x="94990" y="9292"/>
                  </a:lnTo>
                  <a:lnTo>
                    <a:pt x="95091" y="9292"/>
                  </a:lnTo>
                  <a:lnTo>
                    <a:pt x="95167" y="9131"/>
                  </a:lnTo>
                  <a:lnTo>
                    <a:pt x="95217" y="9131"/>
                  </a:lnTo>
                  <a:lnTo>
                    <a:pt x="95293" y="9292"/>
                  </a:lnTo>
                  <a:lnTo>
                    <a:pt x="95318" y="9373"/>
                  </a:lnTo>
                  <a:lnTo>
                    <a:pt x="95369" y="9535"/>
                  </a:lnTo>
                  <a:lnTo>
                    <a:pt x="95369" y="9535"/>
                  </a:lnTo>
                  <a:lnTo>
                    <a:pt x="95419" y="9696"/>
                  </a:lnTo>
                  <a:lnTo>
                    <a:pt x="95495" y="9696"/>
                  </a:lnTo>
                  <a:lnTo>
                    <a:pt x="95545" y="9696"/>
                  </a:lnTo>
                  <a:lnTo>
                    <a:pt x="95621" y="9777"/>
                  </a:lnTo>
                  <a:lnTo>
                    <a:pt x="95671" y="9696"/>
                  </a:lnTo>
                  <a:lnTo>
                    <a:pt x="95697" y="9777"/>
                  </a:lnTo>
                  <a:lnTo>
                    <a:pt x="95697" y="9777"/>
                  </a:lnTo>
                  <a:lnTo>
                    <a:pt x="95747" y="9939"/>
                  </a:lnTo>
                  <a:lnTo>
                    <a:pt x="95747" y="9939"/>
                  </a:lnTo>
                  <a:lnTo>
                    <a:pt x="95772" y="10101"/>
                  </a:lnTo>
                  <a:lnTo>
                    <a:pt x="95823" y="10181"/>
                  </a:lnTo>
                  <a:lnTo>
                    <a:pt x="95823" y="10424"/>
                  </a:lnTo>
                  <a:lnTo>
                    <a:pt x="95823" y="10585"/>
                  </a:lnTo>
                  <a:lnTo>
                    <a:pt x="95899" y="10747"/>
                  </a:lnTo>
                  <a:lnTo>
                    <a:pt x="96000" y="10828"/>
                  </a:lnTo>
                  <a:lnTo>
                    <a:pt x="96075" y="10828"/>
                  </a:lnTo>
                  <a:lnTo>
                    <a:pt x="96126" y="10828"/>
                  </a:lnTo>
                  <a:lnTo>
                    <a:pt x="96151" y="10828"/>
                  </a:lnTo>
                  <a:lnTo>
                    <a:pt x="96201" y="10747"/>
                  </a:lnTo>
                  <a:lnTo>
                    <a:pt x="96201" y="10585"/>
                  </a:lnTo>
                  <a:lnTo>
                    <a:pt x="96227" y="10424"/>
                  </a:lnTo>
                  <a:lnTo>
                    <a:pt x="96227" y="10343"/>
                  </a:lnTo>
                  <a:lnTo>
                    <a:pt x="96277" y="10181"/>
                  </a:lnTo>
                  <a:lnTo>
                    <a:pt x="96277" y="10181"/>
                  </a:lnTo>
                  <a:lnTo>
                    <a:pt x="96353" y="10101"/>
                  </a:lnTo>
                  <a:lnTo>
                    <a:pt x="96403" y="10101"/>
                  </a:lnTo>
                  <a:lnTo>
                    <a:pt x="96479" y="10181"/>
                  </a:lnTo>
                  <a:lnTo>
                    <a:pt x="96529" y="10181"/>
                  </a:lnTo>
                  <a:lnTo>
                    <a:pt x="96605" y="10181"/>
                  </a:lnTo>
                  <a:lnTo>
                    <a:pt x="96656" y="10343"/>
                  </a:lnTo>
                  <a:lnTo>
                    <a:pt x="96681" y="10424"/>
                  </a:lnTo>
                  <a:lnTo>
                    <a:pt x="96731" y="10585"/>
                  </a:lnTo>
                  <a:lnTo>
                    <a:pt x="96782" y="10585"/>
                  </a:lnTo>
                  <a:lnTo>
                    <a:pt x="96807" y="10747"/>
                  </a:lnTo>
                  <a:lnTo>
                    <a:pt x="96858" y="10828"/>
                  </a:lnTo>
                  <a:lnTo>
                    <a:pt x="96858" y="10989"/>
                  </a:lnTo>
                  <a:lnTo>
                    <a:pt x="96858" y="11232"/>
                  </a:lnTo>
                  <a:lnTo>
                    <a:pt x="96858" y="11555"/>
                  </a:lnTo>
                  <a:lnTo>
                    <a:pt x="96858" y="11797"/>
                  </a:lnTo>
                  <a:lnTo>
                    <a:pt x="96858" y="12040"/>
                  </a:lnTo>
                  <a:lnTo>
                    <a:pt x="96908" y="12282"/>
                  </a:lnTo>
                  <a:lnTo>
                    <a:pt x="96858" y="12686"/>
                  </a:lnTo>
                  <a:lnTo>
                    <a:pt x="96858" y="13010"/>
                  </a:lnTo>
                  <a:lnTo>
                    <a:pt x="96858" y="13090"/>
                  </a:lnTo>
                  <a:lnTo>
                    <a:pt x="96908" y="13252"/>
                  </a:lnTo>
                  <a:lnTo>
                    <a:pt x="96908" y="13333"/>
                  </a:lnTo>
                  <a:lnTo>
                    <a:pt x="96908" y="13494"/>
                  </a:lnTo>
                  <a:lnTo>
                    <a:pt x="96908" y="13494"/>
                  </a:lnTo>
                  <a:lnTo>
                    <a:pt x="96908" y="13494"/>
                  </a:lnTo>
                  <a:lnTo>
                    <a:pt x="96858" y="13656"/>
                  </a:lnTo>
                  <a:lnTo>
                    <a:pt x="96858" y="13656"/>
                  </a:lnTo>
                  <a:lnTo>
                    <a:pt x="96807" y="13737"/>
                  </a:lnTo>
                  <a:lnTo>
                    <a:pt x="96807" y="13898"/>
                  </a:lnTo>
                  <a:lnTo>
                    <a:pt x="96807" y="14060"/>
                  </a:lnTo>
                  <a:lnTo>
                    <a:pt x="96807" y="14141"/>
                  </a:lnTo>
                  <a:lnTo>
                    <a:pt x="96858" y="14303"/>
                  </a:lnTo>
                  <a:lnTo>
                    <a:pt x="96908" y="14464"/>
                  </a:lnTo>
                  <a:lnTo>
                    <a:pt x="96933" y="14545"/>
                  </a:lnTo>
                  <a:lnTo>
                    <a:pt x="96984" y="14707"/>
                  </a:lnTo>
                  <a:lnTo>
                    <a:pt x="97034" y="14787"/>
                  </a:lnTo>
                  <a:lnTo>
                    <a:pt x="97110" y="14949"/>
                  </a:lnTo>
                  <a:lnTo>
                    <a:pt x="97135" y="14949"/>
                  </a:lnTo>
                  <a:lnTo>
                    <a:pt x="97186" y="15111"/>
                  </a:lnTo>
                  <a:lnTo>
                    <a:pt x="97236" y="15191"/>
                  </a:lnTo>
                  <a:lnTo>
                    <a:pt x="97261" y="15191"/>
                  </a:lnTo>
                  <a:lnTo>
                    <a:pt x="97312" y="15191"/>
                  </a:lnTo>
                  <a:lnTo>
                    <a:pt x="97362" y="15353"/>
                  </a:lnTo>
                  <a:lnTo>
                    <a:pt x="97388" y="15515"/>
                  </a:lnTo>
                  <a:lnTo>
                    <a:pt x="97438" y="15595"/>
                  </a:lnTo>
                  <a:lnTo>
                    <a:pt x="97488" y="15757"/>
                  </a:lnTo>
                  <a:lnTo>
                    <a:pt x="97514" y="15919"/>
                  </a:lnTo>
                  <a:lnTo>
                    <a:pt x="97514" y="16161"/>
                  </a:lnTo>
                  <a:lnTo>
                    <a:pt x="97514" y="16404"/>
                  </a:lnTo>
                  <a:lnTo>
                    <a:pt x="97943" y="16404"/>
                  </a:lnTo>
                  <a:lnTo>
                    <a:pt x="97943" y="16242"/>
                  </a:lnTo>
                  <a:lnTo>
                    <a:pt x="97943" y="15999"/>
                  </a:lnTo>
                  <a:lnTo>
                    <a:pt x="97968" y="15595"/>
                  </a:lnTo>
                  <a:lnTo>
                    <a:pt x="97943" y="15191"/>
                  </a:lnTo>
                  <a:lnTo>
                    <a:pt x="97943" y="14949"/>
                  </a:lnTo>
                  <a:lnTo>
                    <a:pt x="97943" y="14787"/>
                  </a:lnTo>
                  <a:lnTo>
                    <a:pt x="97943" y="14707"/>
                  </a:lnTo>
                  <a:lnTo>
                    <a:pt x="97968" y="14545"/>
                  </a:lnTo>
                  <a:lnTo>
                    <a:pt x="98018" y="14464"/>
                  </a:lnTo>
                  <a:lnTo>
                    <a:pt x="98044" y="14464"/>
                  </a:lnTo>
                  <a:lnTo>
                    <a:pt x="98094" y="14464"/>
                  </a:lnTo>
                  <a:lnTo>
                    <a:pt x="98145" y="14545"/>
                  </a:lnTo>
                  <a:lnTo>
                    <a:pt x="98220" y="14707"/>
                  </a:lnTo>
                  <a:lnTo>
                    <a:pt x="98271" y="14707"/>
                  </a:lnTo>
                  <a:lnTo>
                    <a:pt x="98296" y="14707"/>
                  </a:lnTo>
                  <a:lnTo>
                    <a:pt x="98296" y="14545"/>
                  </a:lnTo>
                  <a:lnTo>
                    <a:pt x="98296" y="14464"/>
                  </a:lnTo>
                  <a:lnTo>
                    <a:pt x="98347" y="14464"/>
                  </a:lnTo>
                  <a:lnTo>
                    <a:pt x="98347" y="14464"/>
                  </a:lnTo>
                  <a:lnTo>
                    <a:pt x="98422" y="14464"/>
                  </a:lnTo>
                  <a:lnTo>
                    <a:pt x="98473" y="14464"/>
                  </a:lnTo>
                  <a:lnTo>
                    <a:pt x="98473" y="14464"/>
                  </a:lnTo>
                  <a:lnTo>
                    <a:pt x="98498" y="14545"/>
                  </a:lnTo>
                  <a:lnTo>
                    <a:pt x="98498" y="14545"/>
                  </a:lnTo>
                  <a:lnTo>
                    <a:pt x="98548" y="14707"/>
                  </a:lnTo>
                  <a:lnTo>
                    <a:pt x="98624" y="14707"/>
                  </a:lnTo>
                  <a:lnTo>
                    <a:pt x="98725" y="14707"/>
                  </a:lnTo>
                  <a:lnTo>
                    <a:pt x="98851" y="14707"/>
                  </a:lnTo>
                  <a:lnTo>
                    <a:pt x="98876" y="14949"/>
                  </a:lnTo>
                  <a:lnTo>
                    <a:pt x="98952" y="15111"/>
                  </a:lnTo>
                  <a:lnTo>
                    <a:pt x="99053" y="15111"/>
                  </a:lnTo>
                  <a:lnTo>
                    <a:pt x="99129" y="15111"/>
                  </a:lnTo>
                  <a:lnTo>
                    <a:pt x="99205" y="14949"/>
                  </a:lnTo>
                  <a:lnTo>
                    <a:pt x="99305" y="14787"/>
                  </a:lnTo>
                  <a:lnTo>
                    <a:pt x="99331" y="14707"/>
                  </a:lnTo>
                  <a:lnTo>
                    <a:pt x="99381" y="14707"/>
                  </a:lnTo>
                  <a:lnTo>
                    <a:pt x="99381" y="14545"/>
                  </a:lnTo>
                  <a:lnTo>
                    <a:pt x="99331" y="14464"/>
                  </a:lnTo>
                  <a:lnTo>
                    <a:pt x="99381" y="14464"/>
                  </a:lnTo>
                  <a:lnTo>
                    <a:pt x="99406" y="14303"/>
                  </a:lnTo>
                  <a:lnTo>
                    <a:pt x="99406" y="14464"/>
                  </a:lnTo>
                  <a:lnTo>
                    <a:pt x="99507" y="14464"/>
                  </a:lnTo>
                  <a:lnTo>
                    <a:pt x="99533" y="14464"/>
                  </a:lnTo>
                  <a:lnTo>
                    <a:pt x="99634" y="14303"/>
                  </a:lnTo>
                  <a:lnTo>
                    <a:pt x="99709" y="14464"/>
                  </a:lnTo>
                  <a:lnTo>
                    <a:pt x="99760" y="14464"/>
                  </a:lnTo>
                  <a:lnTo>
                    <a:pt x="99785" y="14464"/>
                  </a:lnTo>
                  <a:lnTo>
                    <a:pt x="99785" y="14545"/>
                  </a:lnTo>
                  <a:lnTo>
                    <a:pt x="99785" y="14545"/>
                  </a:lnTo>
                  <a:lnTo>
                    <a:pt x="99785" y="14707"/>
                  </a:lnTo>
                  <a:lnTo>
                    <a:pt x="99835" y="14949"/>
                  </a:lnTo>
                  <a:lnTo>
                    <a:pt x="99861" y="14949"/>
                  </a:lnTo>
                  <a:lnTo>
                    <a:pt x="99861" y="15111"/>
                  </a:lnTo>
                  <a:lnTo>
                    <a:pt x="99911" y="15111"/>
                  </a:lnTo>
                  <a:lnTo>
                    <a:pt x="99962" y="15191"/>
                  </a:lnTo>
                  <a:lnTo>
                    <a:pt x="99987" y="15353"/>
                  </a:lnTo>
                  <a:lnTo>
                    <a:pt x="100037" y="15515"/>
                  </a:lnTo>
                  <a:lnTo>
                    <a:pt x="100088" y="15515"/>
                  </a:lnTo>
                  <a:lnTo>
                    <a:pt x="100164" y="15595"/>
                  </a:lnTo>
                  <a:lnTo>
                    <a:pt x="100239" y="15757"/>
                  </a:lnTo>
                  <a:lnTo>
                    <a:pt x="100290" y="15595"/>
                  </a:lnTo>
                  <a:lnTo>
                    <a:pt x="100290" y="15353"/>
                  </a:lnTo>
                  <a:lnTo>
                    <a:pt x="100290" y="15191"/>
                  </a:lnTo>
                  <a:lnTo>
                    <a:pt x="100239" y="15111"/>
                  </a:lnTo>
                  <a:lnTo>
                    <a:pt x="100214" y="14949"/>
                  </a:lnTo>
                  <a:lnTo>
                    <a:pt x="100113" y="14787"/>
                  </a:lnTo>
                  <a:lnTo>
                    <a:pt x="100037" y="14707"/>
                  </a:lnTo>
                  <a:lnTo>
                    <a:pt x="100037" y="14464"/>
                  </a:lnTo>
                  <a:lnTo>
                    <a:pt x="100164" y="14464"/>
                  </a:lnTo>
                  <a:lnTo>
                    <a:pt x="100239" y="14464"/>
                  </a:lnTo>
                  <a:lnTo>
                    <a:pt x="100290" y="14464"/>
                  </a:lnTo>
                  <a:lnTo>
                    <a:pt x="100315" y="14464"/>
                  </a:lnTo>
                  <a:lnTo>
                    <a:pt x="100365" y="14464"/>
                  </a:lnTo>
                  <a:lnTo>
                    <a:pt x="100416" y="14464"/>
                  </a:lnTo>
                  <a:lnTo>
                    <a:pt x="100441" y="14545"/>
                  </a:lnTo>
                  <a:lnTo>
                    <a:pt x="100441" y="14545"/>
                  </a:lnTo>
                  <a:lnTo>
                    <a:pt x="100492" y="14707"/>
                  </a:lnTo>
                  <a:lnTo>
                    <a:pt x="100567" y="14707"/>
                  </a:lnTo>
                  <a:lnTo>
                    <a:pt x="100618" y="14707"/>
                  </a:lnTo>
                  <a:lnTo>
                    <a:pt x="100668" y="14707"/>
                  </a:lnTo>
                  <a:lnTo>
                    <a:pt x="100694" y="14707"/>
                  </a:lnTo>
                  <a:lnTo>
                    <a:pt x="100744" y="14707"/>
                  </a:lnTo>
                  <a:lnTo>
                    <a:pt x="100895" y="14787"/>
                  </a:lnTo>
                  <a:lnTo>
                    <a:pt x="100996" y="14787"/>
                  </a:lnTo>
                  <a:lnTo>
                    <a:pt x="100996" y="14787"/>
                  </a:lnTo>
                  <a:lnTo>
                    <a:pt x="100996" y="14707"/>
                  </a:lnTo>
                  <a:lnTo>
                    <a:pt x="100996" y="14545"/>
                  </a:lnTo>
                  <a:lnTo>
                    <a:pt x="100996" y="14464"/>
                  </a:lnTo>
                  <a:lnTo>
                    <a:pt x="100946" y="14141"/>
                  </a:lnTo>
                  <a:lnTo>
                    <a:pt x="100946" y="14060"/>
                  </a:lnTo>
                  <a:lnTo>
                    <a:pt x="100895" y="13898"/>
                  </a:lnTo>
                  <a:lnTo>
                    <a:pt x="100870" y="13737"/>
                  </a:lnTo>
                  <a:lnTo>
                    <a:pt x="100870" y="13656"/>
                  </a:lnTo>
                  <a:lnTo>
                    <a:pt x="100820" y="13656"/>
                  </a:lnTo>
                  <a:lnTo>
                    <a:pt x="100769" y="13656"/>
                  </a:lnTo>
                  <a:lnTo>
                    <a:pt x="100694" y="13494"/>
                  </a:lnTo>
                  <a:lnTo>
                    <a:pt x="100668" y="13333"/>
                  </a:lnTo>
                  <a:lnTo>
                    <a:pt x="100618" y="13252"/>
                  </a:lnTo>
                  <a:lnTo>
                    <a:pt x="100618" y="13090"/>
                  </a:lnTo>
                  <a:lnTo>
                    <a:pt x="100567" y="13010"/>
                  </a:lnTo>
                  <a:lnTo>
                    <a:pt x="100567" y="12848"/>
                  </a:lnTo>
                  <a:lnTo>
                    <a:pt x="100567" y="12686"/>
                  </a:lnTo>
                  <a:lnTo>
                    <a:pt x="100694" y="12606"/>
                  </a:lnTo>
                  <a:lnTo>
                    <a:pt x="100769" y="12606"/>
                  </a:lnTo>
                  <a:lnTo>
                    <a:pt x="101198" y="12606"/>
                  </a:lnTo>
                  <a:lnTo>
                    <a:pt x="101198" y="12202"/>
                  </a:lnTo>
                  <a:lnTo>
                    <a:pt x="101223" y="11878"/>
                  </a:lnTo>
                  <a:lnTo>
                    <a:pt x="101223" y="11797"/>
                  </a:lnTo>
                  <a:lnTo>
                    <a:pt x="101223" y="11636"/>
                  </a:lnTo>
                  <a:lnTo>
                    <a:pt x="101274" y="11555"/>
                  </a:lnTo>
                  <a:lnTo>
                    <a:pt x="101324" y="11555"/>
                  </a:lnTo>
                  <a:lnTo>
                    <a:pt x="101350" y="11555"/>
                  </a:lnTo>
                  <a:lnTo>
                    <a:pt x="101400" y="11555"/>
                  </a:lnTo>
                  <a:lnTo>
                    <a:pt x="101476" y="11636"/>
                  </a:lnTo>
                  <a:lnTo>
                    <a:pt x="101526" y="11636"/>
                  </a:lnTo>
                  <a:lnTo>
                    <a:pt x="101652" y="11636"/>
                  </a:lnTo>
                  <a:lnTo>
                    <a:pt x="101728" y="11636"/>
                  </a:lnTo>
                  <a:lnTo>
                    <a:pt x="101804" y="11636"/>
                  </a:lnTo>
                  <a:lnTo>
                    <a:pt x="101905" y="11797"/>
                  </a:lnTo>
                  <a:lnTo>
                    <a:pt x="101981" y="11878"/>
                  </a:lnTo>
                  <a:lnTo>
                    <a:pt x="102031" y="11878"/>
                  </a:lnTo>
                  <a:lnTo>
                    <a:pt x="102056" y="11878"/>
                  </a:lnTo>
                  <a:lnTo>
                    <a:pt x="102107" y="12040"/>
                  </a:lnTo>
                  <a:lnTo>
                    <a:pt x="102182" y="12040"/>
                  </a:lnTo>
                  <a:lnTo>
                    <a:pt x="102258" y="12202"/>
                  </a:lnTo>
                  <a:lnTo>
                    <a:pt x="102359" y="12202"/>
                  </a:lnTo>
                  <a:lnTo>
                    <a:pt x="102435" y="12202"/>
                  </a:lnTo>
                  <a:lnTo>
                    <a:pt x="102511" y="12202"/>
                  </a:lnTo>
                  <a:lnTo>
                    <a:pt x="102561" y="12202"/>
                  </a:lnTo>
                  <a:lnTo>
                    <a:pt x="102611" y="12040"/>
                  </a:lnTo>
                  <a:lnTo>
                    <a:pt x="102687" y="12040"/>
                  </a:lnTo>
                  <a:lnTo>
                    <a:pt x="102763" y="12202"/>
                  </a:lnTo>
                  <a:lnTo>
                    <a:pt x="102813" y="12282"/>
                  </a:lnTo>
                  <a:lnTo>
                    <a:pt x="102839" y="12282"/>
                  </a:lnTo>
                  <a:lnTo>
                    <a:pt x="102889" y="12282"/>
                  </a:lnTo>
                  <a:lnTo>
                    <a:pt x="102965" y="12282"/>
                  </a:lnTo>
                  <a:lnTo>
                    <a:pt x="102965" y="12444"/>
                  </a:lnTo>
                  <a:lnTo>
                    <a:pt x="103015" y="12444"/>
                  </a:lnTo>
                  <a:lnTo>
                    <a:pt x="103015" y="12606"/>
                  </a:lnTo>
                  <a:lnTo>
                    <a:pt x="103091" y="12606"/>
                  </a:lnTo>
                  <a:lnTo>
                    <a:pt x="103141" y="12686"/>
                  </a:lnTo>
                  <a:lnTo>
                    <a:pt x="103217" y="12686"/>
                  </a:lnTo>
                  <a:lnTo>
                    <a:pt x="103293" y="12686"/>
                  </a:lnTo>
                  <a:lnTo>
                    <a:pt x="103293" y="12686"/>
                  </a:lnTo>
                  <a:lnTo>
                    <a:pt x="103293" y="12848"/>
                  </a:lnTo>
                  <a:lnTo>
                    <a:pt x="103293" y="13010"/>
                  </a:lnTo>
                  <a:lnTo>
                    <a:pt x="103268" y="13010"/>
                  </a:lnTo>
                  <a:lnTo>
                    <a:pt x="103217" y="13010"/>
                  </a:lnTo>
                  <a:lnTo>
                    <a:pt x="103217" y="13010"/>
                  </a:lnTo>
                  <a:lnTo>
                    <a:pt x="103167" y="13090"/>
                  </a:lnTo>
                  <a:lnTo>
                    <a:pt x="103141" y="13252"/>
                  </a:lnTo>
                  <a:lnTo>
                    <a:pt x="103141" y="13333"/>
                  </a:lnTo>
                  <a:lnTo>
                    <a:pt x="103141" y="13494"/>
                  </a:lnTo>
                  <a:lnTo>
                    <a:pt x="103091" y="13737"/>
                  </a:lnTo>
                  <a:lnTo>
                    <a:pt x="103091" y="13898"/>
                  </a:lnTo>
                  <a:lnTo>
                    <a:pt x="103066" y="14060"/>
                  </a:lnTo>
                  <a:lnTo>
                    <a:pt x="103091" y="14141"/>
                  </a:lnTo>
                  <a:lnTo>
                    <a:pt x="103141" y="14141"/>
                  </a:lnTo>
                  <a:lnTo>
                    <a:pt x="103141" y="14303"/>
                  </a:lnTo>
                  <a:lnTo>
                    <a:pt x="103217" y="14303"/>
                  </a:lnTo>
                  <a:lnTo>
                    <a:pt x="103268" y="14303"/>
                  </a:lnTo>
                  <a:lnTo>
                    <a:pt x="103293" y="14303"/>
                  </a:lnTo>
                  <a:lnTo>
                    <a:pt x="103394" y="14141"/>
                  </a:lnTo>
                  <a:lnTo>
                    <a:pt x="103419" y="14060"/>
                  </a:lnTo>
                  <a:lnTo>
                    <a:pt x="103470" y="13737"/>
                  </a:lnTo>
                  <a:lnTo>
                    <a:pt x="103470" y="13656"/>
                  </a:lnTo>
                  <a:lnTo>
                    <a:pt x="103520" y="13494"/>
                  </a:lnTo>
                  <a:lnTo>
                    <a:pt x="103520" y="13333"/>
                  </a:lnTo>
                  <a:lnTo>
                    <a:pt x="103520" y="13090"/>
                  </a:lnTo>
                  <a:lnTo>
                    <a:pt x="104504" y="13090"/>
                  </a:lnTo>
                  <a:lnTo>
                    <a:pt x="104529" y="13090"/>
                  </a:lnTo>
                  <a:lnTo>
                    <a:pt x="104580" y="13252"/>
                  </a:lnTo>
                  <a:lnTo>
                    <a:pt x="104630" y="13252"/>
                  </a:lnTo>
                  <a:lnTo>
                    <a:pt x="104656" y="13252"/>
                  </a:lnTo>
                  <a:lnTo>
                    <a:pt x="104706" y="13252"/>
                  </a:lnTo>
                  <a:lnTo>
                    <a:pt x="104757" y="13494"/>
                  </a:lnTo>
                  <a:lnTo>
                    <a:pt x="104656" y="13656"/>
                  </a:lnTo>
                  <a:lnTo>
                    <a:pt x="104580" y="13737"/>
                  </a:lnTo>
                  <a:lnTo>
                    <a:pt x="104529" y="13898"/>
                  </a:lnTo>
                  <a:lnTo>
                    <a:pt x="104529" y="14060"/>
                  </a:lnTo>
                  <a:lnTo>
                    <a:pt x="104529" y="14303"/>
                  </a:lnTo>
                  <a:lnTo>
                    <a:pt x="104706" y="14303"/>
                  </a:lnTo>
                  <a:lnTo>
                    <a:pt x="104782" y="14303"/>
                  </a:lnTo>
                  <a:lnTo>
                    <a:pt x="104883" y="14303"/>
                  </a:lnTo>
                  <a:lnTo>
                    <a:pt x="104908" y="14464"/>
                  </a:lnTo>
                  <a:lnTo>
                    <a:pt x="104908" y="14464"/>
                  </a:lnTo>
                  <a:lnTo>
                    <a:pt x="104908" y="14545"/>
                  </a:lnTo>
                  <a:lnTo>
                    <a:pt x="104958" y="14707"/>
                  </a:lnTo>
                  <a:lnTo>
                    <a:pt x="104984" y="14707"/>
                  </a:lnTo>
                  <a:lnTo>
                    <a:pt x="105085" y="14949"/>
                  </a:lnTo>
                  <a:lnTo>
                    <a:pt x="105160" y="14949"/>
                  </a:lnTo>
                  <a:lnTo>
                    <a:pt x="105085" y="15191"/>
                  </a:lnTo>
                  <a:lnTo>
                    <a:pt x="105110" y="15353"/>
                  </a:lnTo>
                  <a:lnTo>
                    <a:pt x="105160" y="15515"/>
                  </a:lnTo>
                  <a:lnTo>
                    <a:pt x="105287" y="15515"/>
                  </a:lnTo>
                  <a:lnTo>
                    <a:pt x="105362" y="15595"/>
                  </a:lnTo>
                  <a:lnTo>
                    <a:pt x="105413" y="15595"/>
                  </a:lnTo>
                  <a:lnTo>
                    <a:pt x="105438" y="15595"/>
                  </a:lnTo>
                  <a:lnTo>
                    <a:pt x="105539" y="15595"/>
                  </a:lnTo>
                  <a:lnTo>
                    <a:pt x="105690" y="15595"/>
                  </a:lnTo>
                  <a:lnTo>
                    <a:pt x="105741" y="15595"/>
                  </a:lnTo>
                  <a:lnTo>
                    <a:pt x="105791" y="15757"/>
                  </a:lnTo>
                  <a:lnTo>
                    <a:pt x="105817" y="15757"/>
                  </a:lnTo>
                  <a:lnTo>
                    <a:pt x="105867" y="15919"/>
                  </a:lnTo>
                  <a:lnTo>
                    <a:pt x="105892" y="15999"/>
                  </a:lnTo>
                  <a:lnTo>
                    <a:pt x="105943" y="16161"/>
                  </a:lnTo>
                  <a:lnTo>
                    <a:pt x="105993" y="16161"/>
                  </a:lnTo>
                  <a:lnTo>
                    <a:pt x="106018" y="16242"/>
                  </a:lnTo>
                  <a:lnTo>
                    <a:pt x="106069" y="16242"/>
                  </a:lnTo>
                  <a:lnTo>
                    <a:pt x="106119" y="16404"/>
                  </a:lnTo>
                  <a:lnTo>
                    <a:pt x="106271" y="16404"/>
                  </a:lnTo>
                  <a:lnTo>
                    <a:pt x="106321" y="16242"/>
                  </a:lnTo>
                  <a:lnTo>
                    <a:pt x="106321" y="16242"/>
                  </a:lnTo>
                  <a:lnTo>
                    <a:pt x="106347" y="16161"/>
                  </a:lnTo>
                  <a:lnTo>
                    <a:pt x="106447" y="16161"/>
                  </a:lnTo>
                  <a:lnTo>
                    <a:pt x="106574" y="16161"/>
                  </a:lnTo>
                  <a:lnTo>
                    <a:pt x="106700" y="16161"/>
                  </a:lnTo>
                  <a:lnTo>
                    <a:pt x="106801" y="16161"/>
                  </a:lnTo>
                  <a:lnTo>
                    <a:pt x="106851" y="15999"/>
                  </a:lnTo>
                  <a:lnTo>
                    <a:pt x="106902" y="15999"/>
                  </a:lnTo>
                  <a:lnTo>
                    <a:pt x="107053" y="15999"/>
                  </a:lnTo>
                  <a:lnTo>
                    <a:pt x="107104" y="15999"/>
                  </a:lnTo>
                  <a:lnTo>
                    <a:pt x="107154" y="15999"/>
                  </a:lnTo>
                  <a:lnTo>
                    <a:pt x="107230" y="15919"/>
                  </a:lnTo>
                  <a:lnTo>
                    <a:pt x="107255" y="15919"/>
                  </a:lnTo>
                  <a:lnTo>
                    <a:pt x="107255" y="15919"/>
                  </a:lnTo>
                  <a:lnTo>
                    <a:pt x="107305" y="15757"/>
                  </a:lnTo>
                  <a:lnTo>
                    <a:pt x="107305" y="15595"/>
                  </a:lnTo>
                  <a:lnTo>
                    <a:pt x="107381" y="15515"/>
                  </a:lnTo>
                  <a:lnTo>
                    <a:pt x="107432" y="15515"/>
                  </a:lnTo>
                  <a:lnTo>
                    <a:pt x="107482" y="15353"/>
                  </a:lnTo>
                  <a:lnTo>
                    <a:pt x="107558" y="15353"/>
                  </a:lnTo>
                  <a:lnTo>
                    <a:pt x="107634" y="15353"/>
                  </a:lnTo>
                  <a:lnTo>
                    <a:pt x="107709" y="15515"/>
                  </a:lnTo>
                  <a:lnTo>
                    <a:pt x="107810" y="15515"/>
                  </a:lnTo>
                  <a:lnTo>
                    <a:pt x="107886" y="15515"/>
                  </a:lnTo>
                  <a:lnTo>
                    <a:pt x="107936" y="15515"/>
                  </a:lnTo>
                  <a:lnTo>
                    <a:pt x="107962" y="15515"/>
                  </a:lnTo>
                  <a:lnTo>
                    <a:pt x="108088" y="15595"/>
                  </a:lnTo>
                  <a:lnTo>
                    <a:pt x="108138" y="15595"/>
                  </a:lnTo>
                  <a:lnTo>
                    <a:pt x="108138" y="15757"/>
                  </a:lnTo>
                  <a:lnTo>
                    <a:pt x="108164" y="15757"/>
                  </a:lnTo>
                  <a:lnTo>
                    <a:pt x="108214" y="15757"/>
                  </a:lnTo>
                  <a:lnTo>
                    <a:pt x="108264" y="15757"/>
                  </a:lnTo>
                  <a:lnTo>
                    <a:pt x="108290" y="15757"/>
                  </a:lnTo>
                  <a:lnTo>
                    <a:pt x="108340" y="15919"/>
                  </a:lnTo>
                  <a:lnTo>
                    <a:pt x="108340" y="15919"/>
                  </a:lnTo>
                  <a:lnTo>
                    <a:pt x="108340" y="15999"/>
                  </a:lnTo>
                  <a:lnTo>
                    <a:pt x="108391" y="16161"/>
                  </a:lnTo>
                  <a:lnTo>
                    <a:pt x="108416" y="16242"/>
                  </a:lnTo>
                  <a:lnTo>
                    <a:pt x="108466" y="16242"/>
                  </a:lnTo>
                  <a:lnTo>
                    <a:pt x="108517" y="16242"/>
                  </a:lnTo>
                  <a:lnTo>
                    <a:pt x="108517" y="16404"/>
                  </a:lnTo>
                  <a:lnTo>
                    <a:pt x="108542" y="16565"/>
                  </a:lnTo>
                  <a:lnTo>
                    <a:pt x="108542" y="16646"/>
                  </a:lnTo>
                  <a:lnTo>
                    <a:pt x="108593" y="16808"/>
                  </a:lnTo>
                  <a:lnTo>
                    <a:pt x="108618" y="16969"/>
                  </a:lnTo>
                  <a:lnTo>
                    <a:pt x="108618" y="17050"/>
                  </a:lnTo>
                  <a:lnTo>
                    <a:pt x="108618" y="17212"/>
                  </a:lnTo>
                  <a:lnTo>
                    <a:pt x="108618" y="17373"/>
                  </a:lnTo>
                  <a:lnTo>
                    <a:pt x="108593" y="17454"/>
                  </a:lnTo>
                  <a:lnTo>
                    <a:pt x="108542" y="17696"/>
                  </a:lnTo>
                  <a:lnTo>
                    <a:pt x="108542" y="18020"/>
                  </a:lnTo>
                  <a:lnTo>
                    <a:pt x="108542" y="18101"/>
                  </a:lnTo>
                  <a:lnTo>
                    <a:pt x="108593" y="18262"/>
                  </a:lnTo>
                  <a:lnTo>
                    <a:pt x="108618" y="18424"/>
                  </a:lnTo>
                  <a:lnTo>
                    <a:pt x="108618" y="18505"/>
                  </a:lnTo>
                  <a:lnTo>
                    <a:pt x="108668" y="18666"/>
                  </a:lnTo>
                  <a:lnTo>
                    <a:pt x="108744" y="18828"/>
                  </a:lnTo>
                  <a:lnTo>
                    <a:pt x="108794" y="18828"/>
                  </a:lnTo>
                  <a:lnTo>
                    <a:pt x="108845" y="18909"/>
                  </a:lnTo>
                  <a:lnTo>
                    <a:pt x="108870" y="18909"/>
                  </a:lnTo>
                  <a:lnTo>
                    <a:pt x="108921" y="18909"/>
                  </a:lnTo>
                  <a:lnTo>
                    <a:pt x="108971" y="19070"/>
                  </a:lnTo>
                  <a:lnTo>
                    <a:pt x="108996" y="19151"/>
                  </a:lnTo>
                  <a:lnTo>
                    <a:pt x="109047" y="19313"/>
                  </a:lnTo>
                  <a:lnTo>
                    <a:pt x="109047" y="19555"/>
                  </a:lnTo>
                  <a:lnTo>
                    <a:pt x="109047" y="20121"/>
                  </a:lnTo>
                  <a:lnTo>
                    <a:pt x="109123" y="20282"/>
                  </a:lnTo>
                  <a:lnTo>
                    <a:pt x="109198" y="20282"/>
                  </a:lnTo>
                  <a:lnTo>
                    <a:pt x="109198" y="19474"/>
                  </a:lnTo>
                  <a:lnTo>
                    <a:pt x="109198" y="19313"/>
                  </a:lnTo>
                  <a:lnTo>
                    <a:pt x="109198" y="19151"/>
                  </a:lnTo>
                  <a:lnTo>
                    <a:pt x="109198" y="18909"/>
                  </a:lnTo>
                  <a:lnTo>
                    <a:pt x="109198" y="18828"/>
                  </a:lnTo>
                  <a:lnTo>
                    <a:pt x="109375" y="18828"/>
                  </a:lnTo>
                  <a:lnTo>
                    <a:pt x="109425" y="18828"/>
                  </a:lnTo>
                  <a:lnTo>
                    <a:pt x="109451" y="18828"/>
                  </a:lnTo>
                  <a:lnTo>
                    <a:pt x="109501" y="18909"/>
                  </a:lnTo>
                  <a:lnTo>
                    <a:pt x="109501" y="19070"/>
                  </a:lnTo>
                  <a:lnTo>
                    <a:pt x="109552" y="19151"/>
                  </a:lnTo>
                  <a:lnTo>
                    <a:pt x="109577" y="19151"/>
                  </a:lnTo>
                  <a:lnTo>
                    <a:pt x="109652" y="19313"/>
                  </a:lnTo>
                  <a:lnTo>
                    <a:pt x="109703" y="19313"/>
                  </a:lnTo>
                  <a:lnTo>
                    <a:pt x="109753" y="19313"/>
                  </a:lnTo>
                  <a:lnTo>
                    <a:pt x="109829" y="19313"/>
                  </a:lnTo>
                  <a:lnTo>
                    <a:pt x="109880" y="19313"/>
                  </a:lnTo>
                  <a:lnTo>
                    <a:pt x="109955" y="19151"/>
                  </a:lnTo>
                  <a:lnTo>
                    <a:pt x="110006" y="19070"/>
                  </a:lnTo>
                  <a:lnTo>
                    <a:pt x="110082" y="18909"/>
                  </a:lnTo>
                  <a:lnTo>
                    <a:pt x="110107" y="18909"/>
                  </a:lnTo>
                  <a:lnTo>
                    <a:pt x="110208" y="18909"/>
                  </a:lnTo>
                  <a:lnTo>
                    <a:pt x="110536" y="18909"/>
                  </a:lnTo>
                  <a:lnTo>
                    <a:pt x="110687" y="18909"/>
                  </a:lnTo>
                  <a:lnTo>
                    <a:pt x="110813" y="18909"/>
                  </a:lnTo>
                  <a:lnTo>
                    <a:pt x="110990" y="18909"/>
                  </a:lnTo>
                  <a:lnTo>
                    <a:pt x="111066" y="19070"/>
                  </a:lnTo>
                  <a:lnTo>
                    <a:pt x="111141" y="19151"/>
                  </a:lnTo>
                  <a:lnTo>
                    <a:pt x="111141" y="19151"/>
                  </a:lnTo>
                  <a:lnTo>
                    <a:pt x="111192" y="19313"/>
                  </a:lnTo>
                  <a:lnTo>
                    <a:pt x="111192" y="19313"/>
                  </a:lnTo>
                  <a:lnTo>
                    <a:pt x="111242" y="19313"/>
                  </a:lnTo>
                  <a:lnTo>
                    <a:pt x="111318" y="19313"/>
                  </a:lnTo>
                  <a:lnTo>
                    <a:pt x="111394" y="19151"/>
                  </a:lnTo>
                  <a:lnTo>
                    <a:pt x="111444" y="19151"/>
                  </a:lnTo>
                  <a:lnTo>
                    <a:pt x="111444" y="19151"/>
                  </a:lnTo>
                  <a:lnTo>
                    <a:pt x="111470" y="19151"/>
                  </a:lnTo>
                  <a:lnTo>
                    <a:pt x="111520" y="18909"/>
                  </a:lnTo>
                  <a:lnTo>
                    <a:pt x="111520" y="18666"/>
                  </a:lnTo>
                  <a:lnTo>
                    <a:pt x="111520" y="18424"/>
                  </a:lnTo>
                  <a:lnTo>
                    <a:pt x="111520" y="18101"/>
                  </a:lnTo>
                  <a:lnTo>
                    <a:pt x="112050" y="18101"/>
                  </a:lnTo>
                  <a:lnTo>
                    <a:pt x="112100" y="18101"/>
                  </a:lnTo>
                  <a:lnTo>
                    <a:pt x="112151" y="18101"/>
                  </a:lnTo>
                  <a:lnTo>
                    <a:pt x="112227" y="18262"/>
                  </a:lnTo>
                  <a:lnTo>
                    <a:pt x="112227" y="18505"/>
                  </a:lnTo>
                  <a:lnTo>
                    <a:pt x="112151" y="18666"/>
                  </a:lnTo>
                  <a:lnTo>
                    <a:pt x="112050" y="18828"/>
                  </a:lnTo>
                  <a:lnTo>
                    <a:pt x="111974" y="18909"/>
                  </a:lnTo>
                  <a:lnTo>
                    <a:pt x="111899" y="18909"/>
                  </a:lnTo>
                  <a:lnTo>
                    <a:pt x="111823" y="18909"/>
                  </a:lnTo>
                  <a:lnTo>
                    <a:pt x="111772" y="18909"/>
                  </a:lnTo>
                  <a:lnTo>
                    <a:pt x="111772" y="19717"/>
                  </a:lnTo>
                  <a:lnTo>
                    <a:pt x="112176" y="19717"/>
                  </a:lnTo>
                  <a:lnTo>
                    <a:pt x="112176" y="20606"/>
                  </a:lnTo>
                  <a:lnTo>
                    <a:pt x="112504" y="20606"/>
                  </a:lnTo>
                  <a:lnTo>
                    <a:pt x="112555" y="20606"/>
                  </a:lnTo>
                  <a:lnTo>
                    <a:pt x="112605" y="20525"/>
                  </a:lnTo>
                  <a:lnTo>
                    <a:pt x="112605" y="20363"/>
                  </a:lnTo>
                  <a:lnTo>
                    <a:pt x="112630" y="20282"/>
                  </a:lnTo>
                  <a:lnTo>
                    <a:pt x="112630" y="20282"/>
                  </a:lnTo>
                  <a:lnTo>
                    <a:pt x="112681" y="20121"/>
                  </a:lnTo>
                  <a:lnTo>
                    <a:pt x="112731" y="19959"/>
                  </a:lnTo>
                  <a:lnTo>
                    <a:pt x="112731" y="19717"/>
                  </a:lnTo>
                  <a:lnTo>
                    <a:pt x="112681" y="19474"/>
                  </a:lnTo>
                  <a:lnTo>
                    <a:pt x="112681" y="19313"/>
                  </a:lnTo>
                  <a:lnTo>
                    <a:pt x="112630" y="19151"/>
                  </a:lnTo>
                  <a:lnTo>
                    <a:pt x="112605" y="19151"/>
                  </a:lnTo>
                  <a:lnTo>
                    <a:pt x="112555" y="19070"/>
                  </a:lnTo>
                  <a:lnTo>
                    <a:pt x="112504" y="18909"/>
                  </a:lnTo>
                  <a:lnTo>
                    <a:pt x="112479" y="18909"/>
                  </a:lnTo>
                  <a:lnTo>
                    <a:pt x="112429" y="18909"/>
                  </a:lnTo>
                  <a:lnTo>
                    <a:pt x="112479" y="18828"/>
                  </a:lnTo>
                  <a:lnTo>
                    <a:pt x="112504" y="18666"/>
                  </a:lnTo>
                  <a:lnTo>
                    <a:pt x="112555" y="18424"/>
                  </a:lnTo>
                  <a:lnTo>
                    <a:pt x="112555" y="18262"/>
                  </a:lnTo>
                  <a:lnTo>
                    <a:pt x="112605" y="18101"/>
                  </a:lnTo>
                  <a:lnTo>
                    <a:pt x="112605" y="18020"/>
                  </a:lnTo>
                  <a:lnTo>
                    <a:pt x="112605" y="17858"/>
                  </a:lnTo>
                  <a:lnTo>
                    <a:pt x="112605" y="17696"/>
                  </a:lnTo>
                  <a:lnTo>
                    <a:pt x="112630" y="17696"/>
                  </a:lnTo>
                  <a:lnTo>
                    <a:pt x="112681" y="17696"/>
                  </a:lnTo>
                  <a:lnTo>
                    <a:pt x="112731" y="17616"/>
                  </a:lnTo>
                  <a:lnTo>
                    <a:pt x="112757" y="17616"/>
                  </a:lnTo>
                  <a:lnTo>
                    <a:pt x="112807" y="17616"/>
                  </a:lnTo>
                  <a:lnTo>
                    <a:pt x="112832" y="17616"/>
                  </a:lnTo>
                  <a:lnTo>
                    <a:pt x="112933" y="17616"/>
                  </a:lnTo>
                  <a:lnTo>
                    <a:pt x="112958" y="17616"/>
                  </a:lnTo>
                  <a:lnTo>
                    <a:pt x="113059" y="17616"/>
                  </a:lnTo>
                  <a:lnTo>
                    <a:pt x="113135" y="17696"/>
                  </a:lnTo>
                  <a:lnTo>
                    <a:pt x="113186" y="17858"/>
                  </a:lnTo>
                  <a:lnTo>
                    <a:pt x="113211" y="18020"/>
                  </a:lnTo>
                  <a:lnTo>
                    <a:pt x="113287" y="18020"/>
                  </a:lnTo>
                  <a:lnTo>
                    <a:pt x="113388" y="18101"/>
                  </a:lnTo>
                  <a:lnTo>
                    <a:pt x="113413" y="18101"/>
                  </a:lnTo>
                  <a:lnTo>
                    <a:pt x="113463" y="18101"/>
                  </a:lnTo>
                  <a:lnTo>
                    <a:pt x="113514" y="18262"/>
                  </a:lnTo>
                  <a:lnTo>
                    <a:pt x="113539" y="18262"/>
                  </a:lnTo>
                  <a:lnTo>
                    <a:pt x="113539" y="18424"/>
                  </a:lnTo>
                  <a:lnTo>
                    <a:pt x="113589" y="18424"/>
                  </a:lnTo>
                  <a:lnTo>
                    <a:pt x="113665" y="18424"/>
                  </a:lnTo>
                  <a:lnTo>
                    <a:pt x="113741" y="18424"/>
                  </a:lnTo>
                  <a:lnTo>
                    <a:pt x="113791" y="18505"/>
                  </a:lnTo>
                  <a:lnTo>
                    <a:pt x="113867" y="18505"/>
                  </a:lnTo>
                  <a:lnTo>
                    <a:pt x="113968" y="18505"/>
                  </a:lnTo>
                  <a:lnTo>
                    <a:pt x="113993" y="18505"/>
                  </a:lnTo>
                  <a:lnTo>
                    <a:pt x="114094" y="18505"/>
                  </a:lnTo>
                  <a:lnTo>
                    <a:pt x="114119" y="18424"/>
                  </a:lnTo>
                  <a:lnTo>
                    <a:pt x="114119" y="18424"/>
                  </a:lnTo>
                  <a:lnTo>
                    <a:pt x="114170" y="18262"/>
                  </a:lnTo>
                  <a:lnTo>
                    <a:pt x="114195" y="18101"/>
                  </a:lnTo>
                  <a:lnTo>
                    <a:pt x="114246" y="18101"/>
                  </a:lnTo>
                  <a:lnTo>
                    <a:pt x="114321" y="18101"/>
                  </a:lnTo>
                  <a:lnTo>
                    <a:pt x="114498" y="18101"/>
                  </a:lnTo>
                  <a:lnTo>
                    <a:pt x="114624" y="18101"/>
                  </a:lnTo>
                  <a:lnTo>
                    <a:pt x="114649" y="18262"/>
                  </a:lnTo>
                  <a:lnTo>
                    <a:pt x="114700" y="18262"/>
                  </a:lnTo>
                  <a:lnTo>
                    <a:pt x="114776" y="18505"/>
                  </a:lnTo>
                  <a:lnTo>
                    <a:pt x="114876" y="18505"/>
                  </a:lnTo>
                  <a:lnTo>
                    <a:pt x="114952" y="18666"/>
                  </a:lnTo>
                  <a:lnTo>
                    <a:pt x="115003" y="18666"/>
                  </a:lnTo>
                  <a:lnTo>
                    <a:pt x="115028" y="18828"/>
                  </a:lnTo>
                  <a:lnTo>
                    <a:pt x="115078" y="18828"/>
                  </a:lnTo>
                  <a:lnTo>
                    <a:pt x="115230" y="18828"/>
                  </a:lnTo>
                  <a:lnTo>
                    <a:pt x="115280" y="18909"/>
                  </a:lnTo>
                  <a:lnTo>
                    <a:pt x="115331" y="18909"/>
                  </a:lnTo>
                  <a:lnTo>
                    <a:pt x="115331" y="18909"/>
                  </a:lnTo>
                  <a:lnTo>
                    <a:pt x="115356" y="18909"/>
                  </a:lnTo>
                  <a:lnTo>
                    <a:pt x="115406" y="19070"/>
                  </a:lnTo>
                  <a:lnTo>
                    <a:pt x="115457" y="19151"/>
                  </a:lnTo>
                  <a:lnTo>
                    <a:pt x="115457" y="19151"/>
                  </a:lnTo>
                  <a:lnTo>
                    <a:pt x="115558" y="19313"/>
                  </a:lnTo>
                  <a:lnTo>
                    <a:pt x="115608" y="19474"/>
                  </a:lnTo>
                  <a:lnTo>
                    <a:pt x="115659" y="19474"/>
                  </a:lnTo>
                  <a:lnTo>
                    <a:pt x="115735" y="19474"/>
                  </a:lnTo>
                  <a:lnTo>
                    <a:pt x="115810" y="19474"/>
                  </a:lnTo>
                  <a:lnTo>
                    <a:pt x="115911" y="19474"/>
                  </a:lnTo>
                  <a:lnTo>
                    <a:pt x="115987" y="19555"/>
                  </a:lnTo>
                  <a:lnTo>
                    <a:pt x="116012" y="19717"/>
                  </a:lnTo>
                  <a:lnTo>
                    <a:pt x="116012" y="19878"/>
                  </a:lnTo>
                  <a:lnTo>
                    <a:pt x="116063" y="19878"/>
                  </a:lnTo>
                  <a:lnTo>
                    <a:pt x="116138" y="20121"/>
                  </a:lnTo>
                  <a:lnTo>
                    <a:pt x="116239" y="20282"/>
                  </a:lnTo>
                  <a:lnTo>
                    <a:pt x="116315" y="20363"/>
                  </a:lnTo>
                  <a:lnTo>
                    <a:pt x="116365" y="20606"/>
                  </a:lnTo>
                  <a:lnTo>
                    <a:pt x="116365" y="20929"/>
                  </a:lnTo>
                  <a:lnTo>
                    <a:pt x="116365" y="21171"/>
                  </a:lnTo>
                  <a:lnTo>
                    <a:pt x="116441" y="21171"/>
                  </a:lnTo>
                  <a:lnTo>
                    <a:pt x="116517" y="21171"/>
                  </a:lnTo>
                  <a:lnTo>
                    <a:pt x="116567" y="21171"/>
                  </a:lnTo>
                  <a:lnTo>
                    <a:pt x="116593" y="21171"/>
                  </a:lnTo>
                  <a:lnTo>
                    <a:pt x="116694" y="21171"/>
                  </a:lnTo>
                  <a:lnTo>
                    <a:pt x="116820" y="21333"/>
                  </a:lnTo>
                  <a:lnTo>
                    <a:pt x="116845" y="21333"/>
                  </a:lnTo>
                  <a:lnTo>
                    <a:pt x="116895" y="21333"/>
                  </a:lnTo>
                  <a:lnTo>
                    <a:pt x="116946" y="21333"/>
                  </a:lnTo>
                  <a:lnTo>
                    <a:pt x="116971" y="21333"/>
                  </a:lnTo>
                  <a:lnTo>
                    <a:pt x="116971" y="21414"/>
                  </a:lnTo>
                  <a:lnTo>
                    <a:pt x="116971" y="21575"/>
                  </a:lnTo>
                  <a:lnTo>
                    <a:pt x="116971" y="21575"/>
                  </a:lnTo>
                  <a:lnTo>
                    <a:pt x="117022" y="21737"/>
                  </a:lnTo>
                  <a:lnTo>
                    <a:pt x="117047" y="21818"/>
                  </a:lnTo>
                  <a:lnTo>
                    <a:pt x="117097" y="21979"/>
                  </a:lnTo>
                  <a:lnTo>
                    <a:pt x="117173" y="22060"/>
                  </a:lnTo>
                  <a:lnTo>
                    <a:pt x="117223" y="22222"/>
                  </a:lnTo>
                  <a:lnTo>
                    <a:pt x="117299" y="22383"/>
                  </a:lnTo>
                  <a:lnTo>
                    <a:pt x="117400" y="22464"/>
                  </a:lnTo>
                  <a:lnTo>
                    <a:pt x="117425" y="22464"/>
                  </a:lnTo>
                  <a:lnTo>
                    <a:pt x="117476" y="22464"/>
                  </a:lnTo>
                  <a:lnTo>
                    <a:pt x="117501" y="22626"/>
                  </a:lnTo>
                  <a:lnTo>
                    <a:pt x="117552" y="22787"/>
                  </a:lnTo>
                  <a:lnTo>
                    <a:pt x="117552" y="22787"/>
                  </a:lnTo>
                  <a:lnTo>
                    <a:pt x="117627" y="22787"/>
                  </a:lnTo>
                  <a:lnTo>
                    <a:pt x="117753" y="22868"/>
                  </a:lnTo>
                  <a:lnTo>
                    <a:pt x="117804" y="22868"/>
                  </a:lnTo>
                  <a:lnTo>
                    <a:pt x="117854" y="22868"/>
                  </a:lnTo>
                  <a:lnTo>
                    <a:pt x="117880" y="22868"/>
                  </a:lnTo>
                  <a:lnTo>
                    <a:pt x="117930" y="22868"/>
                  </a:lnTo>
                  <a:lnTo>
                    <a:pt x="117955" y="23030"/>
                  </a:lnTo>
                  <a:lnTo>
                    <a:pt x="118056" y="23030"/>
                  </a:lnTo>
                  <a:lnTo>
                    <a:pt x="118082" y="23191"/>
                  </a:lnTo>
                  <a:lnTo>
                    <a:pt x="118132" y="23272"/>
                  </a:lnTo>
                  <a:lnTo>
                    <a:pt x="118132" y="23434"/>
                  </a:lnTo>
                  <a:lnTo>
                    <a:pt x="118132" y="24969"/>
                  </a:lnTo>
                  <a:lnTo>
                    <a:pt x="118132" y="25131"/>
                  </a:lnTo>
                  <a:lnTo>
                    <a:pt x="118182" y="25131"/>
                  </a:lnTo>
                  <a:lnTo>
                    <a:pt x="118208" y="25373"/>
                  </a:lnTo>
                  <a:lnTo>
                    <a:pt x="118258" y="25535"/>
                  </a:lnTo>
                  <a:lnTo>
                    <a:pt x="118334" y="25696"/>
                  </a:lnTo>
                  <a:lnTo>
                    <a:pt x="118410" y="25696"/>
                  </a:lnTo>
                  <a:lnTo>
                    <a:pt x="118460" y="25535"/>
                  </a:lnTo>
                  <a:lnTo>
                    <a:pt x="118460" y="25373"/>
                  </a:lnTo>
                  <a:lnTo>
                    <a:pt x="118460" y="25292"/>
                  </a:lnTo>
                  <a:lnTo>
                    <a:pt x="118460" y="25131"/>
                  </a:lnTo>
                  <a:lnTo>
                    <a:pt x="118460" y="24969"/>
                  </a:lnTo>
                  <a:lnTo>
                    <a:pt x="118511" y="24888"/>
                  </a:lnTo>
                  <a:lnTo>
                    <a:pt x="118511" y="24727"/>
                  </a:lnTo>
                  <a:lnTo>
                    <a:pt x="118460" y="24646"/>
                  </a:lnTo>
                  <a:lnTo>
                    <a:pt x="118410" y="24646"/>
                  </a:lnTo>
                  <a:lnTo>
                    <a:pt x="118384" y="24484"/>
                  </a:lnTo>
                  <a:lnTo>
                    <a:pt x="118384" y="24646"/>
                  </a:lnTo>
                  <a:lnTo>
                    <a:pt x="118334" y="24484"/>
                  </a:lnTo>
                  <a:lnTo>
                    <a:pt x="118309" y="24484"/>
                  </a:lnTo>
                  <a:lnTo>
                    <a:pt x="118309" y="24323"/>
                  </a:lnTo>
                  <a:lnTo>
                    <a:pt x="118258" y="24323"/>
                  </a:lnTo>
                  <a:lnTo>
                    <a:pt x="118309" y="24242"/>
                  </a:lnTo>
                  <a:lnTo>
                    <a:pt x="118309" y="24080"/>
                  </a:lnTo>
                  <a:lnTo>
                    <a:pt x="118334" y="24080"/>
                  </a:lnTo>
                  <a:lnTo>
                    <a:pt x="118384" y="24080"/>
                  </a:lnTo>
                  <a:lnTo>
                    <a:pt x="118410" y="24080"/>
                  </a:lnTo>
                  <a:lnTo>
                    <a:pt x="118460" y="24080"/>
                  </a:lnTo>
                  <a:lnTo>
                    <a:pt x="118511" y="24080"/>
                  </a:lnTo>
                  <a:lnTo>
                    <a:pt x="118536" y="24242"/>
                  </a:lnTo>
                  <a:lnTo>
                    <a:pt x="118586" y="24242"/>
                  </a:lnTo>
                  <a:lnTo>
                    <a:pt x="118586" y="24323"/>
                  </a:lnTo>
                  <a:lnTo>
                    <a:pt x="118637" y="24484"/>
                  </a:lnTo>
                  <a:lnTo>
                    <a:pt x="118637" y="24484"/>
                  </a:lnTo>
                  <a:lnTo>
                    <a:pt x="118662" y="24484"/>
                  </a:lnTo>
                  <a:lnTo>
                    <a:pt x="118712" y="24646"/>
                  </a:lnTo>
                  <a:lnTo>
                    <a:pt x="118788" y="24484"/>
                  </a:lnTo>
                  <a:lnTo>
                    <a:pt x="118864" y="24484"/>
                  </a:lnTo>
                  <a:lnTo>
                    <a:pt x="118914" y="24646"/>
                  </a:lnTo>
                  <a:lnTo>
                    <a:pt x="118990" y="24646"/>
                  </a:lnTo>
                  <a:lnTo>
                    <a:pt x="119091" y="24646"/>
                  </a:lnTo>
                  <a:lnTo>
                    <a:pt x="119116" y="24646"/>
                  </a:lnTo>
                  <a:lnTo>
                    <a:pt x="119167" y="24646"/>
                  </a:lnTo>
                  <a:lnTo>
                    <a:pt x="119217" y="24484"/>
                  </a:lnTo>
                  <a:lnTo>
                    <a:pt x="119293" y="24484"/>
                  </a:lnTo>
                  <a:lnTo>
                    <a:pt x="119369" y="24646"/>
                  </a:lnTo>
                  <a:lnTo>
                    <a:pt x="119444" y="24646"/>
                  </a:lnTo>
                  <a:lnTo>
                    <a:pt x="119495" y="24727"/>
                  </a:lnTo>
                  <a:lnTo>
                    <a:pt x="119545" y="24888"/>
                  </a:lnTo>
                  <a:lnTo>
                    <a:pt x="119621" y="25131"/>
                  </a:lnTo>
                  <a:lnTo>
                    <a:pt x="119621" y="25131"/>
                  </a:lnTo>
                  <a:lnTo>
                    <a:pt x="119621" y="25292"/>
                  </a:lnTo>
                  <a:lnTo>
                    <a:pt x="119621" y="25373"/>
                  </a:lnTo>
                  <a:lnTo>
                    <a:pt x="119671" y="25373"/>
                  </a:lnTo>
                  <a:lnTo>
                    <a:pt x="119747" y="25373"/>
                  </a:lnTo>
                  <a:lnTo>
                    <a:pt x="119772" y="25373"/>
                  </a:lnTo>
                  <a:lnTo>
                    <a:pt x="119823" y="25535"/>
                  </a:lnTo>
                  <a:lnTo>
                    <a:pt x="119873" y="25535"/>
                  </a:lnTo>
                  <a:lnTo>
                    <a:pt x="119899" y="25696"/>
                  </a:lnTo>
                  <a:lnTo>
                    <a:pt x="119949" y="25777"/>
                  </a:lnTo>
                  <a:lnTo>
                    <a:pt x="120000" y="25939"/>
                  </a:lnTo>
                  <a:lnTo>
                    <a:pt x="119949" y="26181"/>
                  </a:lnTo>
                  <a:lnTo>
                    <a:pt x="119949" y="26343"/>
                  </a:lnTo>
                  <a:lnTo>
                    <a:pt x="119899" y="26343"/>
                  </a:lnTo>
                  <a:lnTo>
                    <a:pt x="119873" y="26424"/>
                  </a:lnTo>
                  <a:lnTo>
                    <a:pt x="119823" y="26424"/>
                  </a:lnTo>
                  <a:lnTo>
                    <a:pt x="119772" y="26424"/>
                  </a:lnTo>
                  <a:lnTo>
                    <a:pt x="119747" y="26424"/>
                  </a:lnTo>
                  <a:lnTo>
                    <a:pt x="119697" y="26585"/>
                  </a:lnTo>
                  <a:lnTo>
                    <a:pt x="119697" y="26747"/>
                  </a:lnTo>
                  <a:lnTo>
                    <a:pt x="119697" y="26747"/>
                  </a:lnTo>
                  <a:lnTo>
                    <a:pt x="119671" y="26828"/>
                  </a:lnTo>
                  <a:lnTo>
                    <a:pt x="119621" y="26989"/>
                  </a:lnTo>
                  <a:lnTo>
                    <a:pt x="119570" y="27151"/>
                  </a:lnTo>
                  <a:lnTo>
                    <a:pt x="119545" y="27232"/>
                  </a:lnTo>
                  <a:lnTo>
                    <a:pt x="119444" y="27393"/>
                  </a:lnTo>
                  <a:lnTo>
                    <a:pt x="119318" y="27393"/>
                  </a:lnTo>
                  <a:lnTo>
                    <a:pt x="119293" y="27232"/>
                  </a:lnTo>
                  <a:lnTo>
                    <a:pt x="119242" y="27232"/>
                  </a:lnTo>
                  <a:lnTo>
                    <a:pt x="119242" y="27151"/>
                  </a:lnTo>
                  <a:lnTo>
                    <a:pt x="119167" y="26989"/>
                  </a:lnTo>
                  <a:lnTo>
                    <a:pt x="119091" y="26747"/>
                  </a:lnTo>
                  <a:lnTo>
                    <a:pt x="119041" y="26828"/>
                  </a:lnTo>
                  <a:lnTo>
                    <a:pt x="118990" y="26828"/>
                  </a:lnTo>
                  <a:lnTo>
                    <a:pt x="118990" y="26828"/>
                  </a:lnTo>
                  <a:lnTo>
                    <a:pt x="118965" y="27151"/>
                  </a:lnTo>
                  <a:lnTo>
                    <a:pt x="118965" y="27393"/>
                  </a:lnTo>
                  <a:lnTo>
                    <a:pt x="118990" y="27555"/>
                  </a:lnTo>
                  <a:lnTo>
                    <a:pt x="118990" y="27636"/>
                  </a:lnTo>
                  <a:lnTo>
                    <a:pt x="118990" y="27878"/>
                  </a:lnTo>
                  <a:lnTo>
                    <a:pt x="118990" y="28202"/>
                  </a:lnTo>
                  <a:lnTo>
                    <a:pt x="118990" y="28444"/>
                  </a:lnTo>
                  <a:lnTo>
                    <a:pt x="118914" y="28444"/>
                  </a:lnTo>
                  <a:lnTo>
                    <a:pt x="118864" y="28444"/>
                  </a:lnTo>
                  <a:lnTo>
                    <a:pt x="118788" y="28444"/>
                  </a:lnTo>
                  <a:lnTo>
                    <a:pt x="118763" y="28606"/>
                  </a:lnTo>
                  <a:lnTo>
                    <a:pt x="118763" y="28686"/>
                  </a:lnTo>
                  <a:lnTo>
                    <a:pt x="118763" y="29010"/>
                  </a:lnTo>
                  <a:lnTo>
                    <a:pt x="118763" y="29252"/>
                  </a:lnTo>
                  <a:lnTo>
                    <a:pt x="118763" y="29333"/>
                  </a:lnTo>
                  <a:lnTo>
                    <a:pt x="118788" y="29494"/>
                  </a:lnTo>
                  <a:lnTo>
                    <a:pt x="118763" y="29656"/>
                  </a:lnTo>
                  <a:lnTo>
                    <a:pt x="118712" y="29656"/>
                  </a:lnTo>
                  <a:lnTo>
                    <a:pt x="118662" y="29656"/>
                  </a:lnTo>
                  <a:lnTo>
                    <a:pt x="118637" y="29656"/>
                  </a:lnTo>
                  <a:lnTo>
                    <a:pt x="118586" y="29656"/>
                  </a:lnTo>
                  <a:lnTo>
                    <a:pt x="118536" y="29494"/>
                  </a:lnTo>
                  <a:lnTo>
                    <a:pt x="118410" y="29333"/>
                  </a:lnTo>
                  <a:lnTo>
                    <a:pt x="118309" y="29090"/>
                  </a:lnTo>
                  <a:lnTo>
                    <a:pt x="118258" y="29010"/>
                  </a:lnTo>
                  <a:lnTo>
                    <a:pt x="118208" y="28848"/>
                  </a:lnTo>
                  <a:lnTo>
                    <a:pt x="118182" y="28686"/>
                  </a:lnTo>
                  <a:lnTo>
                    <a:pt x="118132" y="28606"/>
                  </a:lnTo>
                  <a:lnTo>
                    <a:pt x="118056" y="28606"/>
                  </a:lnTo>
                  <a:lnTo>
                    <a:pt x="117678" y="28606"/>
                  </a:lnTo>
                  <a:lnTo>
                    <a:pt x="117678" y="28282"/>
                  </a:lnTo>
                  <a:lnTo>
                    <a:pt x="117678" y="28040"/>
                  </a:lnTo>
                  <a:lnTo>
                    <a:pt x="117678" y="27797"/>
                  </a:lnTo>
                  <a:lnTo>
                    <a:pt x="117678" y="27636"/>
                  </a:lnTo>
                  <a:lnTo>
                    <a:pt x="117627" y="27636"/>
                  </a:lnTo>
                  <a:lnTo>
                    <a:pt x="117602" y="27636"/>
                  </a:lnTo>
                  <a:lnTo>
                    <a:pt x="117552" y="27555"/>
                  </a:lnTo>
                  <a:lnTo>
                    <a:pt x="117501" y="27555"/>
                  </a:lnTo>
                  <a:lnTo>
                    <a:pt x="117476" y="27393"/>
                  </a:lnTo>
                  <a:lnTo>
                    <a:pt x="117400" y="27393"/>
                  </a:lnTo>
                  <a:lnTo>
                    <a:pt x="116769" y="27393"/>
                  </a:lnTo>
                  <a:lnTo>
                    <a:pt x="116719" y="27232"/>
                  </a:lnTo>
                  <a:lnTo>
                    <a:pt x="116694" y="27151"/>
                  </a:lnTo>
                  <a:lnTo>
                    <a:pt x="116643" y="26828"/>
                  </a:lnTo>
                  <a:lnTo>
                    <a:pt x="116643" y="26747"/>
                  </a:lnTo>
                  <a:lnTo>
                    <a:pt x="116593" y="26585"/>
                  </a:lnTo>
                  <a:lnTo>
                    <a:pt x="116593" y="26424"/>
                  </a:lnTo>
                  <a:lnTo>
                    <a:pt x="116593" y="26343"/>
                  </a:lnTo>
                  <a:lnTo>
                    <a:pt x="116567" y="26101"/>
                  </a:lnTo>
                  <a:lnTo>
                    <a:pt x="116466" y="25939"/>
                  </a:lnTo>
                  <a:lnTo>
                    <a:pt x="116391" y="25939"/>
                  </a:lnTo>
                  <a:lnTo>
                    <a:pt x="116315" y="25939"/>
                  </a:lnTo>
                  <a:lnTo>
                    <a:pt x="116239" y="25939"/>
                  </a:lnTo>
                  <a:lnTo>
                    <a:pt x="116239" y="26747"/>
                  </a:lnTo>
                  <a:lnTo>
                    <a:pt x="116239" y="26828"/>
                  </a:lnTo>
                  <a:lnTo>
                    <a:pt x="116239" y="26989"/>
                  </a:lnTo>
                  <a:lnTo>
                    <a:pt x="116264" y="26989"/>
                  </a:lnTo>
                  <a:lnTo>
                    <a:pt x="116315" y="26989"/>
                  </a:lnTo>
                  <a:lnTo>
                    <a:pt x="116315" y="26989"/>
                  </a:lnTo>
                  <a:lnTo>
                    <a:pt x="116315" y="27232"/>
                  </a:lnTo>
                  <a:lnTo>
                    <a:pt x="116315" y="27393"/>
                  </a:lnTo>
                  <a:lnTo>
                    <a:pt x="116315" y="27636"/>
                  </a:lnTo>
                  <a:lnTo>
                    <a:pt x="116315" y="27797"/>
                  </a:lnTo>
                  <a:lnTo>
                    <a:pt x="116264" y="27797"/>
                  </a:lnTo>
                  <a:lnTo>
                    <a:pt x="116264" y="27878"/>
                  </a:lnTo>
                  <a:lnTo>
                    <a:pt x="116239" y="27878"/>
                  </a:lnTo>
                  <a:lnTo>
                    <a:pt x="116189" y="28040"/>
                  </a:lnTo>
                  <a:lnTo>
                    <a:pt x="116138" y="28202"/>
                  </a:lnTo>
                  <a:lnTo>
                    <a:pt x="116113" y="28282"/>
                  </a:lnTo>
                  <a:lnTo>
                    <a:pt x="116063" y="28444"/>
                  </a:lnTo>
                  <a:lnTo>
                    <a:pt x="116012" y="28606"/>
                  </a:lnTo>
                  <a:lnTo>
                    <a:pt x="115936" y="28606"/>
                  </a:lnTo>
                  <a:lnTo>
                    <a:pt x="115861" y="28606"/>
                  </a:lnTo>
                  <a:lnTo>
                    <a:pt x="115785" y="28686"/>
                  </a:lnTo>
                  <a:lnTo>
                    <a:pt x="115684" y="28686"/>
                  </a:lnTo>
                  <a:lnTo>
                    <a:pt x="115205" y="28686"/>
                  </a:lnTo>
                  <a:lnTo>
                    <a:pt x="115154" y="28606"/>
                  </a:lnTo>
                  <a:lnTo>
                    <a:pt x="115104" y="28444"/>
                  </a:lnTo>
                  <a:lnTo>
                    <a:pt x="115078" y="28282"/>
                  </a:lnTo>
                  <a:lnTo>
                    <a:pt x="115028" y="28282"/>
                  </a:lnTo>
                  <a:lnTo>
                    <a:pt x="114876" y="28282"/>
                  </a:lnTo>
                  <a:lnTo>
                    <a:pt x="114876" y="28282"/>
                  </a:lnTo>
                  <a:lnTo>
                    <a:pt x="114826" y="28444"/>
                  </a:lnTo>
                  <a:lnTo>
                    <a:pt x="114826" y="28606"/>
                  </a:lnTo>
                  <a:lnTo>
                    <a:pt x="114776" y="28606"/>
                  </a:lnTo>
                  <a:lnTo>
                    <a:pt x="114750" y="28606"/>
                  </a:lnTo>
                  <a:lnTo>
                    <a:pt x="114700" y="28686"/>
                  </a:lnTo>
                  <a:lnTo>
                    <a:pt x="114649" y="28848"/>
                  </a:lnTo>
                  <a:lnTo>
                    <a:pt x="114649" y="29010"/>
                  </a:lnTo>
                  <a:lnTo>
                    <a:pt x="114649" y="29090"/>
                  </a:lnTo>
                  <a:lnTo>
                    <a:pt x="114700" y="29090"/>
                  </a:lnTo>
                  <a:lnTo>
                    <a:pt x="114750" y="29252"/>
                  </a:lnTo>
                  <a:lnTo>
                    <a:pt x="114776" y="29252"/>
                  </a:lnTo>
                  <a:lnTo>
                    <a:pt x="115205" y="29252"/>
                  </a:lnTo>
                  <a:lnTo>
                    <a:pt x="115205" y="29252"/>
                  </a:lnTo>
                  <a:lnTo>
                    <a:pt x="115230" y="29252"/>
                  </a:lnTo>
                  <a:lnTo>
                    <a:pt x="115280" y="29252"/>
                  </a:lnTo>
                  <a:lnTo>
                    <a:pt x="115331" y="29494"/>
                  </a:lnTo>
                  <a:lnTo>
                    <a:pt x="115331" y="29656"/>
                  </a:lnTo>
                  <a:lnTo>
                    <a:pt x="115331" y="29737"/>
                  </a:lnTo>
                  <a:lnTo>
                    <a:pt x="115356" y="30060"/>
                  </a:lnTo>
                  <a:lnTo>
                    <a:pt x="115406" y="30141"/>
                  </a:lnTo>
                  <a:lnTo>
                    <a:pt x="115482" y="30141"/>
                  </a:lnTo>
                  <a:lnTo>
                    <a:pt x="115533" y="30141"/>
                  </a:lnTo>
                  <a:lnTo>
                    <a:pt x="115608" y="30141"/>
                  </a:lnTo>
                  <a:lnTo>
                    <a:pt x="115608" y="30949"/>
                  </a:lnTo>
                  <a:lnTo>
                    <a:pt x="115608" y="31111"/>
                  </a:lnTo>
                  <a:lnTo>
                    <a:pt x="115659" y="31111"/>
                  </a:lnTo>
                  <a:lnTo>
                    <a:pt x="115659" y="31191"/>
                  </a:lnTo>
                  <a:lnTo>
                    <a:pt x="115684" y="31353"/>
                  </a:lnTo>
                  <a:lnTo>
                    <a:pt x="115735" y="31515"/>
                  </a:lnTo>
                  <a:lnTo>
                    <a:pt x="115785" y="31595"/>
                  </a:lnTo>
                  <a:lnTo>
                    <a:pt x="115810" y="31919"/>
                  </a:lnTo>
                  <a:lnTo>
                    <a:pt x="115810" y="31999"/>
                  </a:lnTo>
                  <a:lnTo>
                    <a:pt x="115810" y="32161"/>
                  </a:lnTo>
                  <a:lnTo>
                    <a:pt x="115861" y="32242"/>
                  </a:lnTo>
                  <a:lnTo>
                    <a:pt x="115861" y="32242"/>
                  </a:lnTo>
                  <a:lnTo>
                    <a:pt x="115911" y="32404"/>
                  </a:lnTo>
                  <a:lnTo>
                    <a:pt x="115987" y="32565"/>
                  </a:lnTo>
                  <a:lnTo>
                    <a:pt x="115987" y="33373"/>
                  </a:lnTo>
                  <a:lnTo>
                    <a:pt x="115936" y="33373"/>
                  </a:lnTo>
                  <a:lnTo>
                    <a:pt x="115861" y="33373"/>
                  </a:lnTo>
                  <a:lnTo>
                    <a:pt x="115785" y="33373"/>
                  </a:lnTo>
                  <a:lnTo>
                    <a:pt x="115659" y="33373"/>
                  </a:lnTo>
                  <a:lnTo>
                    <a:pt x="115558" y="33373"/>
                  </a:lnTo>
                  <a:lnTo>
                    <a:pt x="115482" y="33212"/>
                  </a:lnTo>
                  <a:lnTo>
                    <a:pt x="115457" y="33212"/>
                  </a:lnTo>
                  <a:lnTo>
                    <a:pt x="115457" y="33050"/>
                  </a:lnTo>
                  <a:lnTo>
                    <a:pt x="115406" y="32969"/>
                  </a:lnTo>
                  <a:lnTo>
                    <a:pt x="115356" y="32969"/>
                  </a:lnTo>
                  <a:lnTo>
                    <a:pt x="115331" y="32808"/>
                  </a:lnTo>
                  <a:lnTo>
                    <a:pt x="115230" y="32808"/>
                  </a:lnTo>
                  <a:lnTo>
                    <a:pt x="115154" y="32808"/>
                  </a:lnTo>
                  <a:lnTo>
                    <a:pt x="115078" y="32808"/>
                  </a:lnTo>
                  <a:lnTo>
                    <a:pt x="115003" y="32646"/>
                  </a:lnTo>
                  <a:lnTo>
                    <a:pt x="114902" y="32808"/>
                  </a:lnTo>
                  <a:lnTo>
                    <a:pt x="114876" y="32808"/>
                  </a:lnTo>
                  <a:lnTo>
                    <a:pt x="114826" y="32969"/>
                  </a:lnTo>
                  <a:lnTo>
                    <a:pt x="114776" y="33050"/>
                  </a:lnTo>
                  <a:lnTo>
                    <a:pt x="114750" y="33373"/>
                  </a:lnTo>
                  <a:lnTo>
                    <a:pt x="114700" y="33454"/>
                  </a:lnTo>
                  <a:lnTo>
                    <a:pt x="114624" y="33616"/>
                  </a:lnTo>
                  <a:lnTo>
                    <a:pt x="114574" y="33616"/>
                  </a:lnTo>
                  <a:lnTo>
                    <a:pt x="114548" y="33696"/>
                  </a:lnTo>
                  <a:lnTo>
                    <a:pt x="114498" y="33696"/>
                  </a:lnTo>
                  <a:lnTo>
                    <a:pt x="114422" y="33696"/>
                  </a:lnTo>
                  <a:lnTo>
                    <a:pt x="114296" y="33696"/>
                  </a:lnTo>
                  <a:lnTo>
                    <a:pt x="114246" y="33858"/>
                  </a:lnTo>
                  <a:lnTo>
                    <a:pt x="114195" y="34020"/>
                  </a:lnTo>
                  <a:lnTo>
                    <a:pt x="114119" y="34101"/>
                  </a:lnTo>
                  <a:lnTo>
                    <a:pt x="114094" y="34262"/>
                  </a:lnTo>
                  <a:lnTo>
                    <a:pt x="114044" y="34262"/>
                  </a:lnTo>
                  <a:lnTo>
                    <a:pt x="113993" y="34424"/>
                  </a:lnTo>
                  <a:lnTo>
                    <a:pt x="113968" y="34424"/>
                  </a:lnTo>
                  <a:lnTo>
                    <a:pt x="113917" y="34505"/>
                  </a:lnTo>
                  <a:lnTo>
                    <a:pt x="113867" y="34666"/>
                  </a:lnTo>
                  <a:lnTo>
                    <a:pt x="113867" y="34828"/>
                  </a:lnTo>
                  <a:lnTo>
                    <a:pt x="113842" y="34909"/>
                  </a:lnTo>
                  <a:lnTo>
                    <a:pt x="113791" y="34909"/>
                  </a:lnTo>
                  <a:lnTo>
                    <a:pt x="113716" y="35070"/>
                  </a:lnTo>
                  <a:lnTo>
                    <a:pt x="113640" y="35151"/>
                  </a:lnTo>
                  <a:lnTo>
                    <a:pt x="113589" y="35151"/>
                  </a:lnTo>
                  <a:lnTo>
                    <a:pt x="113539" y="35313"/>
                  </a:lnTo>
                  <a:lnTo>
                    <a:pt x="113463" y="35313"/>
                  </a:lnTo>
                  <a:lnTo>
                    <a:pt x="113337" y="35313"/>
                  </a:lnTo>
                  <a:lnTo>
                    <a:pt x="113261" y="35313"/>
                  </a:lnTo>
                  <a:lnTo>
                    <a:pt x="113211" y="35313"/>
                  </a:lnTo>
                  <a:lnTo>
                    <a:pt x="113186" y="35474"/>
                  </a:lnTo>
                  <a:lnTo>
                    <a:pt x="113085" y="35474"/>
                  </a:lnTo>
                  <a:lnTo>
                    <a:pt x="113009" y="35555"/>
                  </a:lnTo>
                  <a:lnTo>
                    <a:pt x="112958" y="35555"/>
                  </a:lnTo>
                  <a:lnTo>
                    <a:pt x="112958" y="35717"/>
                  </a:lnTo>
                  <a:lnTo>
                    <a:pt x="112933" y="35878"/>
                  </a:lnTo>
                  <a:lnTo>
                    <a:pt x="112883" y="35959"/>
                  </a:lnTo>
                  <a:lnTo>
                    <a:pt x="112832" y="36121"/>
                  </a:lnTo>
                  <a:lnTo>
                    <a:pt x="112807" y="36363"/>
                  </a:lnTo>
                  <a:lnTo>
                    <a:pt x="112757" y="36686"/>
                  </a:lnTo>
                  <a:lnTo>
                    <a:pt x="112731" y="36767"/>
                  </a:lnTo>
                  <a:lnTo>
                    <a:pt x="112681" y="36929"/>
                  </a:lnTo>
                  <a:lnTo>
                    <a:pt x="112605" y="37171"/>
                  </a:lnTo>
                  <a:lnTo>
                    <a:pt x="112555" y="37171"/>
                  </a:lnTo>
                  <a:lnTo>
                    <a:pt x="112504" y="37333"/>
                  </a:lnTo>
                  <a:lnTo>
                    <a:pt x="112479" y="37575"/>
                  </a:lnTo>
                  <a:lnTo>
                    <a:pt x="112429" y="37818"/>
                  </a:lnTo>
                  <a:lnTo>
                    <a:pt x="112429" y="38222"/>
                  </a:lnTo>
                  <a:lnTo>
                    <a:pt x="112378" y="38222"/>
                  </a:lnTo>
                  <a:lnTo>
                    <a:pt x="112353" y="38222"/>
                  </a:lnTo>
                  <a:lnTo>
                    <a:pt x="112302" y="38141"/>
                  </a:lnTo>
                  <a:lnTo>
                    <a:pt x="112227" y="37818"/>
                  </a:lnTo>
                  <a:lnTo>
                    <a:pt x="112227" y="37575"/>
                  </a:lnTo>
                  <a:lnTo>
                    <a:pt x="112227" y="37333"/>
                  </a:lnTo>
                  <a:lnTo>
                    <a:pt x="112227" y="37010"/>
                  </a:lnTo>
                  <a:lnTo>
                    <a:pt x="111697" y="37010"/>
                  </a:lnTo>
                  <a:lnTo>
                    <a:pt x="111646" y="37010"/>
                  </a:lnTo>
                  <a:lnTo>
                    <a:pt x="111596" y="37010"/>
                  </a:lnTo>
                  <a:lnTo>
                    <a:pt x="111570" y="36929"/>
                  </a:lnTo>
                  <a:lnTo>
                    <a:pt x="111520" y="36929"/>
                  </a:lnTo>
                  <a:lnTo>
                    <a:pt x="111444" y="36929"/>
                  </a:lnTo>
                  <a:lnTo>
                    <a:pt x="111394" y="36929"/>
                  </a:lnTo>
                  <a:lnTo>
                    <a:pt x="111318" y="36929"/>
                  </a:lnTo>
                  <a:lnTo>
                    <a:pt x="111268" y="36929"/>
                  </a:lnTo>
                  <a:lnTo>
                    <a:pt x="111242" y="37010"/>
                  </a:lnTo>
                  <a:lnTo>
                    <a:pt x="111192" y="37171"/>
                  </a:lnTo>
                  <a:lnTo>
                    <a:pt x="111141" y="37414"/>
                  </a:lnTo>
                  <a:lnTo>
                    <a:pt x="111116" y="37737"/>
                  </a:lnTo>
                  <a:lnTo>
                    <a:pt x="111015" y="37818"/>
                  </a:lnTo>
                  <a:lnTo>
                    <a:pt x="110990" y="37979"/>
                  </a:lnTo>
                  <a:lnTo>
                    <a:pt x="110940" y="38141"/>
                  </a:lnTo>
                  <a:lnTo>
                    <a:pt x="110914" y="38141"/>
                  </a:lnTo>
                  <a:lnTo>
                    <a:pt x="110864" y="38141"/>
                  </a:lnTo>
                  <a:lnTo>
                    <a:pt x="110813" y="37979"/>
                  </a:lnTo>
                  <a:lnTo>
                    <a:pt x="110788" y="37818"/>
                  </a:lnTo>
                  <a:lnTo>
                    <a:pt x="110788" y="37737"/>
                  </a:lnTo>
                  <a:lnTo>
                    <a:pt x="110788" y="37575"/>
                  </a:lnTo>
                  <a:lnTo>
                    <a:pt x="110788" y="37414"/>
                  </a:lnTo>
                  <a:lnTo>
                    <a:pt x="110738" y="37414"/>
                  </a:lnTo>
                  <a:lnTo>
                    <a:pt x="110687" y="37414"/>
                  </a:lnTo>
                  <a:lnTo>
                    <a:pt x="110687" y="37414"/>
                  </a:lnTo>
                  <a:lnTo>
                    <a:pt x="110662" y="37575"/>
                  </a:lnTo>
                  <a:lnTo>
                    <a:pt x="110611" y="37737"/>
                  </a:lnTo>
                  <a:lnTo>
                    <a:pt x="110561" y="37737"/>
                  </a:lnTo>
                  <a:lnTo>
                    <a:pt x="110536" y="37979"/>
                  </a:lnTo>
                  <a:lnTo>
                    <a:pt x="110536" y="37979"/>
                  </a:lnTo>
                  <a:lnTo>
                    <a:pt x="110460" y="38141"/>
                  </a:lnTo>
                  <a:lnTo>
                    <a:pt x="110410" y="38141"/>
                  </a:lnTo>
                  <a:lnTo>
                    <a:pt x="110334" y="38141"/>
                  </a:lnTo>
                  <a:lnTo>
                    <a:pt x="110283" y="37979"/>
                  </a:lnTo>
                  <a:lnTo>
                    <a:pt x="110283" y="37818"/>
                  </a:lnTo>
                  <a:lnTo>
                    <a:pt x="110233" y="37818"/>
                  </a:lnTo>
                  <a:lnTo>
                    <a:pt x="110233" y="37737"/>
                  </a:lnTo>
                  <a:lnTo>
                    <a:pt x="110208" y="37575"/>
                  </a:lnTo>
                  <a:lnTo>
                    <a:pt x="110157" y="37414"/>
                  </a:lnTo>
                  <a:lnTo>
                    <a:pt x="110082" y="37414"/>
                  </a:lnTo>
                  <a:lnTo>
                    <a:pt x="110031" y="37414"/>
                  </a:lnTo>
                  <a:lnTo>
                    <a:pt x="110006" y="37575"/>
                  </a:lnTo>
                  <a:lnTo>
                    <a:pt x="109955" y="37575"/>
                  </a:lnTo>
                  <a:lnTo>
                    <a:pt x="109905" y="37575"/>
                  </a:lnTo>
                  <a:lnTo>
                    <a:pt x="109880" y="37737"/>
                  </a:lnTo>
                  <a:lnTo>
                    <a:pt x="109880" y="37818"/>
                  </a:lnTo>
                  <a:lnTo>
                    <a:pt x="109829" y="37979"/>
                  </a:lnTo>
                  <a:lnTo>
                    <a:pt x="109829" y="38141"/>
                  </a:lnTo>
                  <a:lnTo>
                    <a:pt x="109829" y="38222"/>
                  </a:lnTo>
                  <a:lnTo>
                    <a:pt x="109829" y="38383"/>
                  </a:lnTo>
                  <a:lnTo>
                    <a:pt x="109829" y="38626"/>
                  </a:lnTo>
                  <a:lnTo>
                    <a:pt x="109829" y="38868"/>
                  </a:lnTo>
                  <a:lnTo>
                    <a:pt x="109829" y="39030"/>
                  </a:lnTo>
                  <a:lnTo>
                    <a:pt x="109779" y="39191"/>
                  </a:lnTo>
                  <a:lnTo>
                    <a:pt x="109779" y="39272"/>
                  </a:lnTo>
                  <a:lnTo>
                    <a:pt x="109753" y="39434"/>
                  </a:lnTo>
                  <a:lnTo>
                    <a:pt x="109753" y="39595"/>
                  </a:lnTo>
                  <a:lnTo>
                    <a:pt x="109753" y="39676"/>
                  </a:lnTo>
                  <a:lnTo>
                    <a:pt x="109703" y="39838"/>
                  </a:lnTo>
                  <a:lnTo>
                    <a:pt x="109703" y="39919"/>
                  </a:lnTo>
                  <a:lnTo>
                    <a:pt x="109627" y="40080"/>
                  </a:lnTo>
                  <a:lnTo>
                    <a:pt x="109577" y="40080"/>
                  </a:lnTo>
                  <a:lnTo>
                    <a:pt x="109552" y="40242"/>
                  </a:lnTo>
                  <a:lnTo>
                    <a:pt x="109501" y="40323"/>
                  </a:lnTo>
                  <a:lnTo>
                    <a:pt x="109451" y="40484"/>
                  </a:lnTo>
                  <a:lnTo>
                    <a:pt x="109451" y="40646"/>
                  </a:lnTo>
                  <a:lnTo>
                    <a:pt x="109451" y="40727"/>
                  </a:lnTo>
                  <a:lnTo>
                    <a:pt x="109425" y="40888"/>
                  </a:lnTo>
                  <a:lnTo>
                    <a:pt x="109375" y="41131"/>
                  </a:lnTo>
                  <a:lnTo>
                    <a:pt x="109375" y="41535"/>
                  </a:lnTo>
                  <a:lnTo>
                    <a:pt x="109375" y="41777"/>
                  </a:lnTo>
                  <a:lnTo>
                    <a:pt x="109552" y="41777"/>
                  </a:lnTo>
                  <a:lnTo>
                    <a:pt x="109552" y="41696"/>
                  </a:lnTo>
                  <a:lnTo>
                    <a:pt x="109577" y="41535"/>
                  </a:lnTo>
                  <a:lnTo>
                    <a:pt x="109577" y="41535"/>
                  </a:lnTo>
                  <a:lnTo>
                    <a:pt x="109627" y="41535"/>
                  </a:lnTo>
                  <a:lnTo>
                    <a:pt x="109652" y="41535"/>
                  </a:lnTo>
                  <a:lnTo>
                    <a:pt x="109703" y="41696"/>
                  </a:lnTo>
                  <a:lnTo>
                    <a:pt x="109703" y="41777"/>
                  </a:lnTo>
                  <a:lnTo>
                    <a:pt x="109703" y="41939"/>
                  </a:lnTo>
                  <a:lnTo>
                    <a:pt x="109703" y="42101"/>
                  </a:lnTo>
                  <a:lnTo>
                    <a:pt x="109652" y="42181"/>
                  </a:lnTo>
                  <a:lnTo>
                    <a:pt x="109627" y="42181"/>
                  </a:lnTo>
                  <a:lnTo>
                    <a:pt x="109577" y="42181"/>
                  </a:lnTo>
                  <a:lnTo>
                    <a:pt x="109577" y="42181"/>
                  </a:lnTo>
                  <a:lnTo>
                    <a:pt x="109552" y="42343"/>
                  </a:lnTo>
                  <a:lnTo>
                    <a:pt x="109577" y="42505"/>
                  </a:lnTo>
                  <a:lnTo>
                    <a:pt x="109577" y="42747"/>
                  </a:lnTo>
                  <a:lnTo>
                    <a:pt x="109577" y="42989"/>
                  </a:lnTo>
                  <a:lnTo>
                    <a:pt x="109627" y="43151"/>
                  </a:lnTo>
                  <a:lnTo>
                    <a:pt x="109627" y="43232"/>
                  </a:lnTo>
                  <a:lnTo>
                    <a:pt x="109627" y="43393"/>
                  </a:lnTo>
                  <a:lnTo>
                    <a:pt x="109627" y="43555"/>
                  </a:lnTo>
                  <a:lnTo>
                    <a:pt x="109627" y="43636"/>
                  </a:lnTo>
                  <a:lnTo>
                    <a:pt x="109627" y="43797"/>
                  </a:lnTo>
                  <a:lnTo>
                    <a:pt x="109652" y="43959"/>
                  </a:lnTo>
                  <a:lnTo>
                    <a:pt x="109703" y="44040"/>
                  </a:lnTo>
                  <a:lnTo>
                    <a:pt x="109753" y="44282"/>
                  </a:lnTo>
                  <a:lnTo>
                    <a:pt x="109779" y="44282"/>
                  </a:lnTo>
                  <a:lnTo>
                    <a:pt x="109829" y="44444"/>
                  </a:lnTo>
                  <a:lnTo>
                    <a:pt x="109779" y="45010"/>
                  </a:lnTo>
                  <a:lnTo>
                    <a:pt x="109652" y="45010"/>
                  </a:lnTo>
                  <a:lnTo>
                    <a:pt x="109627" y="45010"/>
                  </a:lnTo>
                  <a:lnTo>
                    <a:pt x="109577" y="44848"/>
                  </a:lnTo>
                  <a:lnTo>
                    <a:pt x="109552" y="44686"/>
                  </a:lnTo>
                  <a:lnTo>
                    <a:pt x="109552" y="44606"/>
                  </a:lnTo>
                  <a:lnTo>
                    <a:pt x="109552" y="44606"/>
                  </a:lnTo>
                  <a:lnTo>
                    <a:pt x="109501" y="44444"/>
                  </a:lnTo>
                  <a:lnTo>
                    <a:pt x="109425" y="44444"/>
                  </a:lnTo>
                  <a:lnTo>
                    <a:pt x="109375" y="44606"/>
                  </a:lnTo>
                  <a:lnTo>
                    <a:pt x="109375" y="44606"/>
                  </a:lnTo>
                  <a:lnTo>
                    <a:pt x="109324" y="44686"/>
                  </a:lnTo>
                  <a:lnTo>
                    <a:pt x="109299" y="45010"/>
                  </a:lnTo>
                  <a:lnTo>
                    <a:pt x="109249" y="45090"/>
                  </a:lnTo>
                  <a:lnTo>
                    <a:pt x="109198" y="45414"/>
                  </a:lnTo>
                  <a:lnTo>
                    <a:pt x="109198" y="45494"/>
                  </a:lnTo>
                  <a:lnTo>
                    <a:pt x="109173" y="45656"/>
                  </a:lnTo>
                  <a:lnTo>
                    <a:pt x="109173" y="46060"/>
                  </a:lnTo>
                  <a:lnTo>
                    <a:pt x="109173" y="46141"/>
                  </a:lnTo>
                  <a:lnTo>
                    <a:pt x="109198" y="46303"/>
                  </a:lnTo>
                  <a:lnTo>
                    <a:pt x="109198" y="46303"/>
                  </a:lnTo>
                  <a:lnTo>
                    <a:pt x="109249" y="46545"/>
                  </a:lnTo>
                  <a:lnTo>
                    <a:pt x="109299" y="46707"/>
                  </a:lnTo>
                  <a:lnTo>
                    <a:pt x="109299" y="46868"/>
                  </a:lnTo>
                  <a:lnTo>
                    <a:pt x="109299" y="47515"/>
                  </a:lnTo>
                  <a:lnTo>
                    <a:pt x="108719" y="47515"/>
                  </a:lnTo>
                  <a:lnTo>
                    <a:pt x="108668" y="47595"/>
                  </a:lnTo>
                  <a:lnTo>
                    <a:pt x="108668" y="47757"/>
                  </a:lnTo>
                  <a:lnTo>
                    <a:pt x="108593" y="48000"/>
                  </a:lnTo>
                  <a:lnTo>
                    <a:pt x="108517" y="48323"/>
                  </a:lnTo>
                  <a:lnTo>
                    <a:pt x="108517" y="49454"/>
                  </a:lnTo>
                  <a:lnTo>
                    <a:pt x="108517" y="49777"/>
                  </a:lnTo>
                  <a:lnTo>
                    <a:pt x="108466" y="49777"/>
                  </a:lnTo>
                  <a:lnTo>
                    <a:pt x="108466" y="49858"/>
                  </a:lnTo>
                  <a:lnTo>
                    <a:pt x="108416" y="50020"/>
                  </a:lnTo>
                  <a:lnTo>
                    <a:pt x="108416" y="50020"/>
                  </a:lnTo>
                  <a:lnTo>
                    <a:pt x="108391" y="50020"/>
                  </a:lnTo>
                  <a:lnTo>
                    <a:pt x="108340" y="50020"/>
                  </a:lnTo>
                  <a:lnTo>
                    <a:pt x="108264" y="50020"/>
                  </a:lnTo>
                  <a:lnTo>
                    <a:pt x="108214" y="50020"/>
                  </a:lnTo>
                  <a:lnTo>
                    <a:pt x="108164" y="49858"/>
                  </a:lnTo>
                  <a:lnTo>
                    <a:pt x="108138" y="49858"/>
                  </a:lnTo>
                  <a:lnTo>
                    <a:pt x="108088" y="50020"/>
                  </a:lnTo>
                  <a:lnTo>
                    <a:pt x="108063" y="50020"/>
                  </a:lnTo>
                  <a:lnTo>
                    <a:pt x="108063" y="50101"/>
                  </a:lnTo>
                  <a:lnTo>
                    <a:pt x="108012" y="50424"/>
                  </a:lnTo>
                  <a:lnTo>
                    <a:pt x="107962" y="50666"/>
                  </a:lnTo>
                  <a:lnTo>
                    <a:pt x="107936" y="50828"/>
                  </a:lnTo>
                  <a:lnTo>
                    <a:pt x="107886" y="50909"/>
                  </a:lnTo>
                  <a:lnTo>
                    <a:pt x="107886" y="51070"/>
                  </a:lnTo>
                  <a:lnTo>
                    <a:pt x="107835" y="51232"/>
                  </a:lnTo>
                  <a:lnTo>
                    <a:pt x="107810" y="51232"/>
                  </a:lnTo>
                  <a:lnTo>
                    <a:pt x="107760" y="51313"/>
                  </a:lnTo>
                  <a:lnTo>
                    <a:pt x="107709" y="51474"/>
                  </a:lnTo>
                  <a:lnTo>
                    <a:pt x="107684" y="51555"/>
                  </a:lnTo>
                  <a:lnTo>
                    <a:pt x="107684" y="51717"/>
                  </a:lnTo>
                  <a:lnTo>
                    <a:pt x="107684" y="51878"/>
                  </a:lnTo>
                  <a:lnTo>
                    <a:pt x="107684" y="52121"/>
                  </a:lnTo>
                  <a:lnTo>
                    <a:pt x="107684" y="52282"/>
                  </a:lnTo>
                  <a:lnTo>
                    <a:pt x="107684" y="52525"/>
                  </a:lnTo>
                  <a:lnTo>
                    <a:pt x="107634" y="52525"/>
                  </a:lnTo>
                  <a:lnTo>
                    <a:pt x="107558" y="52525"/>
                  </a:lnTo>
                  <a:lnTo>
                    <a:pt x="107507" y="52686"/>
                  </a:lnTo>
                  <a:lnTo>
                    <a:pt x="107482" y="52686"/>
                  </a:lnTo>
                  <a:lnTo>
                    <a:pt x="107432" y="52686"/>
                  </a:lnTo>
                  <a:lnTo>
                    <a:pt x="107381" y="52767"/>
                  </a:lnTo>
                  <a:lnTo>
                    <a:pt x="107305" y="52767"/>
                  </a:lnTo>
                  <a:lnTo>
                    <a:pt x="107305" y="52929"/>
                  </a:lnTo>
                  <a:lnTo>
                    <a:pt x="107255" y="53010"/>
                  </a:lnTo>
                  <a:lnTo>
                    <a:pt x="107230" y="53010"/>
                  </a:lnTo>
                  <a:lnTo>
                    <a:pt x="107179" y="52929"/>
                  </a:lnTo>
                  <a:lnTo>
                    <a:pt x="107154" y="52929"/>
                  </a:lnTo>
                  <a:lnTo>
                    <a:pt x="107154" y="50828"/>
                  </a:lnTo>
                  <a:lnTo>
                    <a:pt x="106927" y="49777"/>
                  </a:lnTo>
                  <a:lnTo>
                    <a:pt x="106977" y="49777"/>
                  </a:lnTo>
                  <a:lnTo>
                    <a:pt x="107028" y="49616"/>
                  </a:lnTo>
                  <a:lnTo>
                    <a:pt x="107028" y="49454"/>
                  </a:lnTo>
                  <a:lnTo>
                    <a:pt x="107028" y="49373"/>
                  </a:lnTo>
                  <a:lnTo>
                    <a:pt x="107028" y="49212"/>
                  </a:lnTo>
                  <a:lnTo>
                    <a:pt x="106977" y="47757"/>
                  </a:lnTo>
                  <a:lnTo>
                    <a:pt x="106977" y="46464"/>
                  </a:lnTo>
                  <a:lnTo>
                    <a:pt x="106977" y="46141"/>
                  </a:lnTo>
                  <a:lnTo>
                    <a:pt x="106977" y="45898"/>
                  </a:lnTo>
                  <a:lnTo>
                    <a:pt x="106977" y="45656"/>
                  </a:lnTo>
                  <a:lnTo>
                    <a:pt x="106977" y="45494"/>
                  </a:lnTo>
                  <a:lnTo>
                    <a:pt x="106977" y="45414"/>
                  </a:lnTo>
                  <a:lnTo>
                    <a:pt x="107028" y="45090"/>
                  </a:lnTo>
                  <a:lnTo>
                    <a:pt x="107053" y="45010"/>
                  </a:lnTo>
                  <a:lnTo>
                    <a:pt x="107104" y="44848"/>
                  </a:lnTo>
                  <a:lnTo>
                    <a:pt x="107104" y="44606"/>
                  </a:lnTo>
                  <a:lnTo>
                    <a:pt x="107104" y="44282"/>
                  </a:lnTo>
                  <a:lnTo>
                    <a:pt x="107053" y="44202"/>
                  </a:lnTo>
                  <a:lnTo>
                    <a:pt x="107104" y="44040"/>
                  </a:lnTo>
                  <a:lnTo>
                    <a:pt x="107104" y="43959"/>
                  </a:lnTo>
                  <a:lnTo>
                    <a:pt x="107104" y="43797"/>
                  </a:lnTo>
                  <a:lnTo>
                    <a:pt x="107154" y="43636"/>
                  </a:lnTo>
                  <a:lnTo>
                    <a:pt x="107154" y="43555"/>
                  </a:lnTo>
                  <a:lnTo>
                    <a:pt x="107154" y="43393"/>
                  </a:lnTo>
                  <a:lnTo>
                    <a:pt x="107179" y="43232"/>
                  </a:lnTo>
                  <a:lnTo>
                    <a:pt x="107230" y="43232"/>
                  </a:lnTo>
                  <a:lnTo>
                    <a:pt x="107255" y="43151"/>
                  </a:lnTo>
                  <a:lnTo>
                    <a:pt x="107305" y="42989"/>
                  </a:lnTo>
                  <a:lnTo>
                    <a:pt x="107356" y="42585"/>
                  </a:lnTo>
                  <a:lnTo>
                    <a:pt x="107356" y="42343"/>
                  </a:lnTo>
                  <a:lnTo>
                    <a:pt x="107356" y="42181"/>
                  </a:lnTo>
                  <a:lnTo>
                    <a:pt x="107305" y="42101"/>
                  </a:lnTo>
                  <a:lnTo>
                    <a:pt x="107305" y="41939"/>
                  </a:lnTo>
                  <a:lnTo>
                    <a:pt x="107305" y="41777"/>
                  </a:lnTo>
                  <a:lnTo>
                    <a:pt x="107356" y="41696"/>
                  </a:lnTo>
                  <a:lnTo>
                    <a:pt x="107356" y="41696"/>
                  </a:lnTo>
                  <a:lnTo>
                    <a:pt x="107381" y="41535"/>
                  </a:lnTo>
                  <a:lnTo>
                    <a:pt x="107432" y="41535"/>
                  </a:lnTo>
                  <a:lnTo>
                    <a:pt x="107482" y="41535"/>
                  </a:lnTo>
                  <a:lnTo>
                    <a:pt x="107507" y="41535"/>
                  </a:lnTo>
                  <a:lnTo>
                    <a:pt x="107558" y="41373"/>
                  </a:lnTo>
                  <a:lnTo>
                    <a:pt x="107608" y="41373"/>
                  </a:lnTo>
                  <a:lnTo>
                    <a:pt x="107684" y="41292"/>
                  </a:lnTo>
                  <a:lnTo>
                    <a:pt x="107760" y="41131"/>
                  </a:lnTo>
                  <a:lnTo>
                    <a:pt x="107835" y="41050"/>
                  </a:lnTo>
                  <a:lnTo>
                    <a:pt x="107886" y="41050"/>
                  </a:lnTo>
                  <a:lnTo>
                    <a:pt x="107936" y="41050"/>
                  </a:lnTo>
                  <a:lnTo>
                    <a:pt x="107962" y="41050"/>
                  </a:lnTo>
                  <a:lnTo>
                    <a:pt x="108063" y="41050"/>
                  </a:lnTo>
                  <a:lnTo>
                    <a:pt x="108088" y="41050"/>
                  </a:lnTo>
                  <a:lnTo>
                    <a:pt x="108138" y="41050"/>
                  </a:lnTo>
                  <a:lnTo>
                    <a:pt x="108164" y="40888"/>
                  </a:lnTo>
                  <a:lnTo>
                    <a:pt x="108164" y="40727"/>
                  </a:lnTo>
                  <a:lnTo>
                    <a:pt x="108214" y="40646"/>
                  </a:lnTo>
                  <a:lnTo>
                    <a:pt x="108214" y="40484"/>
                  </a:lnTo>
                  <a:lnTo>
                    <a:pt x="108264" y="40323"/>
                  </a:lnTo>
                  <a:lnTo>
                    <a:pt x="108290" y="40242"/>
                  </a:lnTo>
                  <a:lnTo>
                    <a:pt x="108391" y="40080"/>
                  </a:lnTo>
                  <a:lnTo>
                    <a:pt x="108416" y="39919"/>
                  </a:lnTo>
                  <a:lnTo>
                    <a:pt x="108416" y="39838"/>
                  </a:lnTo>
                  <a:lnTo>
                    <a:pt x="108517" y="39595"/>
                  </a:lnTo>
                  <a:lnTo>
                    <a:pt x="108542" y="39272"/>
                  </a:lnTo>
                  <a:lnTo>
                    <a:pt x="108618" y="39191"/>
                  </a:lnTo>
                  <a:lnTo>
                    <a:pt x="108744" y="38787"/>
                  </a:lnTo>
                  <a:lnTo>
                    <a:pt x="108870" y="38464"/>
                  </a:lnTo>
                  <a:lnTo>
                    <a:pt x="108971" y="38383"/>
                  </a:lnTo>
                  <a:lnTo>
                    <a:pt x="109047" y="38222"/>
                  </a:lnTo>
                  <a:lnTo>
                    <a:pt x="109123" y="37979"/>
                  </a:lnTo>
                  <a:lnTo>
                    <a:pt x="109249" y="37737"/>
                  </a:lnTo>
                  <a:lnTo>
                    <a:pt x="109375" y="37414"/>
                  </a:lnTo>
                  <a:lnTo>
                    <a:pt x="109425" y="37333"/>
                  </a:lnTo>
                  <a:lnTo>
                    <a:pt x="109501" y="37171"/>
                  </a:lnTo>
                  <a:lnTo>
                    <a:pt x="109552" y="37010"/>
                  </a:lnTo>
                  <a:lnTo>
                    <a:pt x="109552" y="36929"/>
                  </a:lnTo>
                  <a:lnTo>
                    <a:pt x="109552" y="36767"/>
                  </a:lnTo>
                  <a:lnTo>
                    <a:pt x="109552" y="36686"/>
                  </a:lnTo>
                  <a:lnTo>
                    <a:pt x="109577" y="36525"/>
                  </a:lnTo>
                  <a:lnTo>
                    <a:pt x="109627" y="36525"/>
                  </a:lnTo>
                  <a:lnTo>
                    <a:pt x="109652" y="36525"/>
                  </a:lnTo>
                  <a:lnTo>
                    <a:pt x="109703" y="36363"/>
                  </a:lnTo>
                  <a:lnTo>
                    <a:pt x="109753" y="36363"/>
                  </a:lnTo>
                  <a:lnTo>
                    <a:pt x="109779" y="36363"/>
                  </a:lnTo>
                  <a:lnTo>
                    <a:pt x="109829" y="36282"/>
                  </a:lnTo>
                  <a:lnTo>
                    <a:pt x="109880" y="36282"/>
                  </a:lnTo>
                  <a:lnTo>
                    <a:pt x="109880" y="35959"/>
                  </a:lnTo>
                  <a:lnTo>
                    <a:pt x="109905" y="35959"/>
                  </a:lnTo>
                  <a:lnTo>
                    <a:pt x="109905" y="35878"/>
                  </a:lnTo>
                  <a:lnTo>
                    <a:pt x="109905" y="35555"/>
                  </a:lnTo>
                  <a:lnTo>
                    <a:pt x="109955" y="35313"/>
                  </a:lnTo>
                  <a:lnTo>
                    <a:pt x="110006" y="35151"/>
                  </a:lnTo>
                  <a:lnTo>
                    <a:pt x="110006" y="34909"/>
                  </a:lnTo>
                  <a:lnTo>
                    <a:pt x="110031" y="34666"/>
                  </a:lnTo>
                  <a:lnTo>
                    <a:pt x="110031" y="34505"/>
                  </a:lnTo>
                  <a:lnTo>
                    <a:pt x="110031" y="34424"/>
                  </a:lnTo>
                  <a:lnTo>
                    <a:pt x="110031" y="34262"/>
                  </a:lnTo>
                  <a:lnTo>
                    <a:pt x="110082" y="34101"/>
                  </a:lnTo>
                  <a:lnTo>
                    <a:pt x="110082" y="34020"/>
                  </a:lnTo>
                  <a:lnTo>
                    <a:pt x="110107" y="33858"/>
                  </a:lnTo>
                  <a:lnTo>
                    <a:pt x="110157" y="33696"/>
                  </a:lnTo>
                  <a:lnTo>
                    <a:pt x="110233" y="33616"/>
                  </a:lnTo>
                  <a:lnTo>
                    <a:pt x="110410" y="33373"/>
                  </a:lnTo>
                  <a:lnTo>
                    <a:pt x="110460" y="33212"/>
                  </a:lnTo>
                  <a:lnTo>
                    <a:pt x="110485" y="33050"/>
                  </a:lnTo>
                  <a:lnTo>
                    <a:pt x="110485" y="32808"/>
                  </a:lnTo>
                  <a:lnTo>
                    <a:pt x="110082" y="32808"/>
                  </a:lnTo>
                  <a:lnTo>
                    <a:pt x="110031" y="32808"/>
                  </a:lnTo>
                  <a:lnTo>
                    <a:pt x="110006" y="32808"/>
                  </a:lnTo>
                  <a:lnTo>
                    <a:pt x="109905" y="32969"/>
                  </a:lnTo>
                  <a:lnTo>
                    <a:pt x="109829" y="32969"/>
                  </a:lnTo>
                  <a:lnTo>
                    <a:pt x="109753" y="32969"/>
                  </a:lnTo>
                  <a:lnTo>
                    <a:pt x="109753" y="33212"/>
                  </a:lnTo>
                  <a:lnTo>
                    <a:pt x="109703" y="33454"/>
                  </a:lnTo>
                  <a:lnTo>
                    <a:pt x="109753" y="33696"/>
                  </a:lnTo>
                  <a:lnTo>
                    <a:pt x="109703" y="34020"/>
                  </a:lnTo>
                  <a:lnTo>
                    <a:pt x="109703" y="34101"/>
                  </a:lnTo>
                  <a:lnTo>
                    <a:pt x="109703" y="34262"/>
                  </a:lnTo>
                  <a:lnTo>
                    <a:pt x="109652" y="34424"/>
                  </a:lnTo>
                  <a:lnTo>
                    <a:pt x="109627" y="34666"/>
                  </a:lnTo>
                  <a:lnTo>
                    <a:pt x="109627" y="34666"/>
                  </a:lnTo>
                  <a:lnTo>
                    <a:pt x="109577" y="34666"/>
                  </a:lnTo>
                  <a:lnTo>
                    <a:pt x="109552" y="34666"/>
                  </a:lnTo>
                  <a:lnTo>
                    <a:pt x="109451" y="34828"/>
                  </a:lnTo>
                  <a:lnTo>
                    <a:pt x="109375" y="34828"/>
                  </a:lnTo>
                  <a:lnTo>
                    <a:pt x="109324" y="34828"/>
                  </a:lnTo>
                  <a:lnTo>
                    <a:pt x="109324" y="34909"/>
                  </a:lnTo>
                  <a:lnTo>
                    <a:pt x="109299" y="35070"/>
                  </a:lnTo>
                  <a:lnTo>
                    <a:pt x="109198" y="35313"/>
                  </a:lnTo>
                  <a:lnTo>
                    <a:pt x="109198" y="35474"/>
                  </a:lnTo>
                  <a:lnTo>
                    <a:pt x="109173" y="35555"/>
                  </a:lnTo>
                  <a:lnTo>
                    <a:pt x="109123" y="35555"/>
                  </a:lnTo>
                  <a:lnTo>
                    <a:pt x="109097" y="35717"/>
                  </a:lnTo>
                  <a:lnTo>
                    <a:pt x="109047" y="35717"/>
                  </a:lnTo>
                  <a:lnTo>
                    <a:pt x="108996" y="35878"/>
                  </a:lnTo>
                  <a:lnTo>
                    <a:pt x="108921" y="35959"/>
                  </a:lnTo>
                  <a:lnTo>
                    <a:pt x="108845" y="36121"/>
                  </a:lnTo>
                  <a:lnTo>
                    <a:pt x="108794" y="36282"/>
                  </a:lnTo>
                  <a:lnTo>
                    <a:pt x="108744" y="36363"/>
                  </a:lnTo>
                  <a:lnTo>
                    <a:pt x="108719" y="36525"/>
                  </a:lnTo>
                  <a:lnTo>
                    <a:pt x="108668" y="36525"/>
                  </a:lnTo>
                  <a:lnTo>
                    <a:pt x="108593" y="36525"/>
                  </a:lnTo>
                  <a:lnTo>
                    <a:pt x="108593" y="36282"/>
                  </a:lnTo>
                  <a:lnTo>
                    <a:pt x="108593" y="35959"/>
                  </a:lnTo>
                  <a:lnTo>
                    <a:pt x="108593" y="35878"/>
                  </a:lnTo>
                  <a:lnTo>
                    <a:pt x="108593" y="35717"/>
                  </a:lnTo>
                  <a:lnTo>
                    <a:pt x="108542" y="35717"/>
                  </a:lnTo>
                  <a:lnTo>
                    <a:pt x="108517" y="35555"/>
                  </a:lnTo>
                  <a:lnTo>
                    <a:pt x="108517" y="35555"/>
                  </a:lnTo>
                  <a:lnTo>
                    <a:pt x="108466" y="35474"/>
                  </a:lnTo>
                  <a:lnTo>
                    <a:pt x="108466" y="35313"/>
                  </a:lnTo>
                  <a:lnTo>
                    <a:pt x="108466" y="35151"/>
                  </a:lnTo>
                  <a:lnTo>
                    <a:pt x="108466" y="35070"/>
                  </a:lnTo>
                  <a:lnTo>
                    <a:pt x="108517" y="34909"/>
                  </a:lnTo>
                  <a:lnTo>
                    <a:pt x="108542" y="34828"/>
                  </a:lnTo>
                  <a:lnTo>
                    <a:pt x="108517" y="34828"/>
                  </a:lnTo>
                  <a:lnTo>
                    <a:pt x="108466" y="34666"/>
                  </a:lnTo>
                  <a:lnTo>
                    <a:pt x="108466" y="34666"/>
                  </a:lnTo>
                  <a:lnTo>
                    <a:pt x="108416" y="34666"/>
                  </a:lnTo>
                  <a:lnTo>
                    <a:pt x="108391" y="34666"/>
                  </a:lnTo>
                  <a:lnTo>
                    <a:pt x="108290" y="34505"/>
                  </a:lnTo>
                  <a:lnTo>
                    <a:pt x="108264" y="34505"/>
                  </a:lnTo>
                  <a:lnTo>
                    <a:pt x="108264" y="34424"/>
                  </a:lnTo>
                  <a:lnTo>
                    <a:pt x="108214" y="34424"/>
                  </a:lnTo>
                  <a:lnTo>
                    <a:pt x="108214" y="34262"/>
                  </a:lnTo>
                  <a:lnTo>
                    <a:pt x="108214" y="34101"/>
                  </a:lnTo>
                  <a:lnTo>
                    <a:pt x="108164" y="34101"/>
                  </a:lnTo>
                  <a:lnTo>
                    <a:pt x="108138" y="34101"/>
                  </a:lnTo>
                  <a:lnTo>
                    <a:pt x="108088" y="34101"/>
                  </a:lnTo>
                  <a:lnTo>
                    <a:pt x="108088" y="34262"/>
                  </a:lnTo>
                  <a:lnTo>
                    <a:pt x="108063" y="34424"/>
                  </a:lnTo>
                  <a:lnTo>
                    <a:pt x="108012" y="34424"/>
                  </a:lnTo>
                  <a:lnTo>
                    <a:pt x="107962" y="34424"/>
                  </a:lnTo>
                  <a:lnTo>
                    <a:pt x="107936" y="34424"/>
                  </a:lnTo>
                  <a:lnTo>
                    <a:pt x="107886" y="34424"/>
                  </a:lnTo>
                  <a:lnTo>
                    <a:pt x="107810" y="34424"/>
                  </a:lnTo>
                  <a:lnTo>
                    <a:pt x="107760" y="34262"/>
                  </a:lnTo>
                  <a:lnTo>
                    <a:pt x="107684" y="34262"/>
                  </a:lnTo>
                  <a:lnTo>
                    <a:pt x="107634" y="34262"/>
                  </a:lnTo>
                  <a:lnTo>
                    <a:pt x="107558" y="34424"/>
                  </a:lnTo>
                  <a:lnTo>
                    <a:pt x="107507" y="34505"/>
                  </a:lnTo>
                  <a:lnTo>
                    <a:pt x="107432" y="34828"/>
                  </a:lnTo>
                  <a:lnTo>
                    <a:pt x="107356" y="34909"/>
                  </a:lnTo>
                  <a:lnTo>
                    <a:pt x="107255" y="35151"/>
                  </a:lnTo>
                  <a:lnTo>
                    <a:pt x="107179" y="35555"/>
                  </a:lnTo>
                  <a:lnTo>
                    <a:pt x="107104" y="35878"/>
                  </a:lnTo>
                  <a:lnTo>
                    <a:pt x="107104" y="35959"/>
                  </a:lnTo>
                  <a:lnTo>
                    <a:pt x="107053" y="36121"/>
                  </a:lnTo>
                  <a:lnTo>
                    <a:pt x="106977" y="36282"/>
                  </a:lnTo>
                  <a:lnTo>
                    <a:pt x="106927" y="36282"/>
                  </a:lnTo>
                  <a:lnTo>
                    <a:pt x="106902" y="36282"/>
                  </a:lnTo>
                  <a:lnTo>
                    <a:pt x="106851" y="36363"/>
                  </a:lnTo>
                  <a:lnTo>
                    <a:pt x="106801" y="36525"/>
                  </a:lnTo>
                  <a:lnTo>
                    <a:pt x="106801" y="36686"/>
                  </a:lnTo>
                  <a:lnTo>
                    <a:pt x="106776" y="36767"/>
                  </a:lnTo>
                  <a:lnTo>
                    <a:pt x="106725" y="36929"/>
                  </a:lnTo>
                  <a:lnTo>
                    <a:pt x="106700" y="37010"/>
                  </a:lnTo>
                  <a:lnTo>
                    <a:pt x="106700" y="37171"/>
                  </a:lnTo>
                  <a:lnTo>
                    <a:pt x="106649" y="37333"/>
                  </a:lnTo>
                  <a:lnTo>
                    <a:pt x="106649" y="37414"/>
                  </a:lnTo>
                  <a:lnTo>
                    <a:pt x="106599" y="37575"/>
                  </a:lnTo>
                  <a:lnTo>
                    <a:pt x="106574" y="37575"/>
                  </a:lnTo>
                  <a:lnTo>
                    <a:pt x="106574" y="37575"/>
                  </a:lnTo>
                  <a:lnTo>
                    <a:pt x="106523" y="37575"/>
                  </a:lnTo>
                  <a:lnTo>
                    <a:pt x="106473" y="37737"/>
                  </a:lnTo>
                  <a:lnTo>
                    <a:pt x="106447" y="37818"/>
                  </a:lnTo>
                  <a:lnTo>
                    <a:pt x="106397" y="37979"/>
                  </a:lnTo>
                  <a:lnTo>
                    <a:pt x="106397" y="38626"/>
                  </a:lnTo>
                  <a:lnTo>
                    <a:pt x="106447" y="38787"/>
                  </a:lnTo>
                  <a:lnTo>
                    <a:pt x="106473" y="38787"/>
                  </a:lnTo>
                  <a:lnTo>
                    <a:pt x="106574" y="38787"/>
                  </a:lnTo>
                  <a:lnTo>
                    <a:pt x="106649" y="38626"/>
                  </a:lnTo>
                  <a:lnTo>
                    <a:pt x="106649" y="38787"/>
                  </a:lnTo>
                  <a:lnTo>
                    <a:pt x="106649" y="38868"/>
                  </a:lnTo>
                  <a:lnTo>
                    <a:pt x="106700" y="39030"/>
                  </a:lnTo>
                  <a:lnTo>
                    <a:pt x="106725" y="39191"/>
                  </a:lnTo>
                  <a:lnTo>
                    <a:pt x="106725" y="39272"/>
                  </a:lnTo>
                  <a:lnTo>
                    <a:pt x="106725" y="39434"/>
                  </a:lnTo>
                  <a:lnTo>
                    <a:pt x="106473" y="39434"/>
                  </a:lnTo>
                  <a:lnTo>
                    <a:pt x="106447" y="39434"/>
                  </a:lnTo>
                  <a:lnTo>
                    <a:pt x="106447" y="39272"/>
                  </a:lnTo>
                  <a:lnTo>
                    <a:pt x="106397" y="39272"/>
                  </a:lnTo>
                  <a:lnTo>
                    <a:pt x="106347" y="39191"/>
                  </a:lnTo>
                  <a:lnTo>
                    <a:pt x="106321" y="39191"/>
                  </a:lnTo>
                  <a:lnTo>
                    <a:pt x="106321" y="39272"/>
                  </a:lnTo>
                  <a:lnTo>
                    <a:pt x="106271" y="39434"/>
                  </a:lnTo>
                  <a:lnTo>
                    <a:pt x="106271" y="39595"/>
                  </a:lnTo>
                  <a:lnTo>
                    <a:pt x="106271" y="39676"/>
                  </a:lnTo>
                  <a:lnTo>
                    <a:pt x="106246" y="39595"/>
                  </a:lnTo>
                  <a:lnTo>
                    <a:pt x="106195" y="39434"/>
                  </a:lnTo>
                  <a:lnTo>
                    <a:pt x="106145" y="39272"/>
                  </a:lnTo>
                  <a:lnTo>
                    <a:pt x="106119" y="39191"/>
                  </a:lnTo>
                  <a:lnTo>
                    <a:pt x="106069" y="39030"/>
                  </a:lnTo>
                  <a:lnTo>
                    <a:pt x="106018" y="38868"/>
                  </a:lnTo>
                  <a:lnTo>
                    <a:pt x="105993" y="38868"/>
                  </a:lnTo>
                  <a:lnTo>
                    <a:pt x="105943" y="39030"/>
                  </a:lnTo>
                  <a:lnTo>
                    <a:pt x="105943" y="39191"/>
                  </a:lnTo>
                  <a:lnTo>
                    <a:pt x="105892" y="39272"/>
                  </a:lnTo>
                  <a:lnTo>
                    <a:pt x="105867" y="39434"/>
                  </a:lnTo>
                  <a:lnTo>
                    <a:pt x="105817" y="39595"/>
                  </a:lnTo>
                  <a:lnTo>
                    <a:pt x="105791" y="39676"/>
                  </a:lnTo>
                  <a:lnTo>
                    <a:pt x="105690" y="39838"/>
                  </a:lnTo>
                  <a:lnTo>
                    <a:pt x="105337" y="39838"/>
                  </a:lnTo>
                  <a:lnTo>
                    <a:pt x="105287" y="39838"/>
                  </a:lnTo>
                  <a:lnTo>
                    <a:pt x="105236" y="39676"/>
                  </a:lnTo>
                  <a:lnTo>
                    <a:pt x="105211" y="39595"/>
                  </a:lnTo>
                  <a:lnTo>
                    <a:pt x="105211" y="39272"/>
                  </a:lnTo>
                  <a:lnTo>
                    <a:pt x="105211" y="39191"/>
                  </a:lnTo>
                  <a:lnTo>
                    <a:pt x="105236" y="39191"/>
                  </a:lnTo>
                  <a:lnTo>
                    <a:pt x="105287" y="39030"/>
                  </a:lnTo>
                  <a:lnTo>
                    <a:pt x="105287" y="38868"/>
                  </a:lnTo>
                  <a:lnTo>
                    <a:pt x="105287" y="38787"/>
                  </a:lnTo>
                  <a:lnTo>
                    <a:pt x="105236" y="38626"/>
                  </a:lnTo>
                  <a:lnTo>
                    <a:pt x="105211" y="38626"/>
                  </a:lnTo>
                  <a:lnTo>
                    <a:pt x="105160" y="38464"/>
                  </a:lnTo>
                  <a:lnTo>
                    <a:pt x="105110" y="38464"/>
                  </a:lnTo>
                  <a:lnTo>
                    <a:pt x="105085" y="38383"/>
                  </a:lnTo>
                  <a:lnTo>
                    <a:pt x="105085" y="38222"/>
                  </a:lnTo>
                  <a:lnTo>
                    <a:pt x="104984" y="38222"/>
                  </a:lnTo>
                  <a:lnTo>
                    <a:pt x="104958" y="38141"/>
                  </a:lnTo>
                  <a:lnTo>
                    <a:pt x="104883" y="38222"/>
                  </a:lnTo>
                  <a:lnTo>
                    <a:pt x="104832" y="38222"/>
                  </a:lnTo>
                  <a:lnTo>
                    <a:pt x="104782" y="38222"/>
                  </a:lnTo>
                  <a:lnTo>
                    <a:pt x="104706" y="38222"/>
                  </a:lnTo>
                  <a:lnTo>
                    <a:pt x="104656" y="38141"/>
                  </a:lnTo>
                  <a:lnTo>
                    <a:pt x="104630" y="37979"/>
                  </a:lnTo>
                  <a:lnTo>
                    <a:pt x="104529" y="37818"/>
                  </a:lnTo>
                  <a:lnTo>
                    <a:pt x="104504" y="37979"/>
                  </a:lnTo>
                  <a:lnTo>
                    <a:pt x="104504" y="37979"/>
                  </a:lnTo>
                  <a:lnTo>
                    <a:pt x="104454" y="38222"/>
                  </a:lnTo>
                  <a:lnTo>
                    <a:pt x="104454" y="38626"/>
                  </a:lnTo>
                  <a:lnTo>
                    <a:pt x="104454" y="39191"/>
                  </a:lnTo>
                  <a:lnTo>
                    <a:pt x="103470" y="39191"/>
                  </a:lnTo>
                  <a:lnTo>
                    <a:pt x="103419" y="39191"/>
                  </a:lnTo>
                  <a:lnTo>
                    <a:pt x="103394" y="39272"/>
                  </a:lnTo>
                  <a:lnTo>
                    <a:pt x="103293" y="39272"/>
                  </a:lnTo>
                  <a:lnTo>
                    <a:pt x="103268" y="39272"/>
                  </a:lnTo>
                  <a:lnTo>
                    <a:pt x="103167" y="39272"/>
                  </a:lnTo>
                  <a:lnTo>
                    <a:pt x="103091" y="39191"/>
                  </a:lnTo>
                  <a:lnTo>
                    <a:pt x="103066" y="39030"/>
                  </a:lnTo>
                  <a:lnTo>
                    <a:pt x="103015" y="39030"/>
                  </a:lnTo>
                  <a:lnTo>
                    <a:pt x="102965" y="38868"/>
                  </a:lnTo>
                  <a:lnTo>
                    <a:pt x="102940" y="38868"/>
                  </a:lnTo>
                  <a:lnTo>
                    <a:pt x="102889" y="38868"/>
                  </a:lnTo>
                  <a:lnTo>
                    <a:pt x="102839" y="39030"/>
                  </a:lnTo>
                  <a:lnTo>
                    <a:pt x="102813" y="39191"/>
                  </a:lnTo>
                  <a:lnTo>
                    <a:pt x="102763" y="39191"/>
                  </a:lnTo>
                  <a:lnTo>
                    <a:pt x="102712" y="39191"/>
                  </a:lnTo>
                  <a:lnTo>
                    <a:pt x="102637" y="39191"/>
                  </a:lnTo>
                  <a:lnTo>
                    <a:pt x="102611" y="39030"/>
                  </a:lnTo>
                  <a:lnTo>
                    <a:pt x="102561" y="39030"/>
                  </a:lnTo>
                  <a:lnTo>
                    <a:pt x="102511" y="39030"/>
                  </a:lnTo>
                  <a:lnTo>
                    <a:pt x="102485" y="39030"/>
                  </a:lnTo>
                  <a:lnTo>
                    <a:pt x="102384" y="39030"/>
                  </a:lnTo>
                  <a:lnTo>
                    <a:pt x="102359" y="39191"/>
                  </a:lnTo>
                  <a:lnTo>
                    <a:pt x="102309" y="39030"/>
                  </a:lnTo>
                  <a:lnTo>
                    <a:pt x="102309" y="39030"/>
                  </a:lnTo>
                  <a:lnTo>
                    <a:pt x="102233" y="39030"/>
                  </a:lnTo>
                  <a:lnTo>
                    <a:pt x="102182" y="38868"/>
                  </a:lnTo>
                  <a:lnTo>
                    <a:pt x="102107" y="38868"/>
                  </a:lnTo>
                  <a:lnTo>
                    <a:pt x="102031" y="38868"/>
                  </a:lnTo>
                  <a:lnTo>
                    <a:pt x="101981" y="39030"/>
                  </a:lnTo>
                  <a:lnTo>
                    <a:pt x="101930" y="39272"/>
                  </a:lnTo>
                  <a:lnTo>
                    <a:pt x="101905" y="39434"/>
                  </a:lnTo>
                  <a:lnTo>
                    <a:pt x="101854" y="39595"/>
                  </a:lnTo>
                  <a:lnTo>
                    <a:pt x="101804" y="39676"/>
                  </a:lnTo>
                  <a:lnTo>
                    <a:pt x="101804" y="39838"/>
                  </a:lnTo>
                  <a:lnTo>
                    <a:pt x="101728" y="39919"/>
                  </a:lnTo>
                  <a:lnTo>
                    <a:pt x="101652" y="40080"/>
                  </a:lnTo>
                  <a:lnTo>
                    <a:pt x="101577" y="40080"/>
                  </a:lnTo>
                  <a:lnTo>
                    <a:pt x="101476" y="40080"/>
                  </a:lnTo>
                  <a:lnTo>
                    <a:pt x="101350" y="40242"/>
                  </a:lnTo>
                  <a:lnTo>
                    <a:pt x="101324" y="40323"/>
                  </a:lnTo>
                  <a:lnTo>
                    <a:pt x="101274" y="40484"/>
                  </a:lnTo>
                  <a:lnTo>
                    <a:pt x="101274" y="40646"/>
                  </a:lnTo>
                  <a:lnTo>
                    <a:pt x="101223" y="40727"/>
                  </a:lnTo>
                  <a:lnTo>
                    <a:pt x="101198" y="40888"/>
                  </a:lnTo>
                  <a:lnTo>
                    <a:pt x="101198" y="41050"/>
                  </a:lnTo>
                  <a:lnTo>
                    <a:pt x="101148" y="41131"/>
                  </a:lnTo>
                  <a:lnTo>
                    <a:pt x="101148" y="41292"/>
                  </a:lnTo>
                  <a:lnTo>
                    <a:pt x="101148" y="41373"/>
                  </a:lnTo>
                  <a:lnTo>
                    <a:pt x="101123" y="41696"/>
                  </a:lnTo>
                  <a:lnTo>
                    <a:pt x="101072" y="41777"/>
                  </a:lnTo>
                  <a:lnTo>
                    <a:pt x="101072" y="41939"/>
                  </a:lnTo>
                  <a:lnTo>
                    <a:pt x="101022" y="41939"/>
                  </a:lnTo>
                  <a:lnTo>
                    <a:pt x="100996" y="41939"/>
                  </a:lnTo>
                  <a:lnTo>
                    <a:pt x="100946" y="41939"/>
                  </a:lnTo>
                  <a:lnTo>
                    <a:pt x="100895" y="41939"/>
                  </a:lnTo>
                  <a:lnTo>
                    <a:pt x="100895" y="42101"/>
                  </a:lnTo>
                  <a:lnTo>
                    <a:pt x="100870" y="42101"/>
                  </a:lnTo>
                  <a:lnTo>
                    <a:pt x="100870" y="42181"/>
                  </a:lnTo>
                  <a:lnTo>
                    <a:pt x="100820" y="42343"/>
                  </a:lnTo>
                  <a:lnTo>
                    <a:pt x="100769" y="42505"/>
                  </a:lnTo>
                  <a:lnTo>
                    <a:pt x="100744" y="42585"/>
                  </a:lnTo>
                  <a:lnTo>
                    <a:pt x="100694" y="42585"/>
                  </a:lnTo>
                  <a:lnTo>
                    <a:pt x="100668" y="42747"/>
                  </a:lnTo>
                  <a:lnTo>
                    <a:pt x="100618" y="42747"/>
                  </a:lnTo>
                  <a:lnTo>
                    <a:pt x="100567" y="42828"/>
                  </a:lnTo>
                  <a:lnTo>
                    <a:pt x="100542" y="42828"/>
                  </a:lnTo>
                  <a:lnTo>
                    <a:pt x="100542" y="42989"/>
                  </a:lnTo>
                  <a:lnTo>
                    <a:pt x="100542" y="43151"/>
                  </a:lnTo>
                  <a:lnTo>
                    <a:pt x="100492" y="43232"/>
                  </a:lnTo>
                  <a:lnTo>
                    <a:pt x="100492" y="43393"/>
                  </a:lnTo>
                  <a:lnTo>
                    <a:pt x="100441" y="43555"/>
                  </a:lnTo>
                  <a:lnTo>
                    <a:pt x="100441" y="43555"/>
                  </a:lnTo>
                  <a:lnTo>
                    <a:pt x="100416" y="43636"/>
                  </a:lnTo>
                  <a:lnTo>
                    <a:pt x="100365" y="43636"/>
                  </a:lnTo>
                  <a:lnTo>
                    <a:pt x="100315" y="43797"/>
                  </a:lnTo>
                  <a:lnTo>
                    <a:pt x="100290" y="44040"/>
                  </a:lnTo>
                  <a:lnTo>
                    <a:pt x="100239" y="44282"/>
                  </a:lnTo>
                  <a:lnTo>
                    <a:pt x="100239" y="44686"/>
                  </a:lnTo>
                  <a:lnTo>
                    <a:pt x="100239" y="45010"/>
                  </a:lnTo>
                  <a:lnTo>
                    <a:pt x="100164" y="45010"/>
                  </a:lnTo>
                  <a:lnTo>
                    <a:pt x="100088" y="45010"/>
                  </a:lnTo>
                  <a:lnTo>
                    <a:pt x="100037" y="45090"/>
                  </a:lnTo>
                  <a:lnTo>
                    <a:pt x="99987" y="45090"/>
                  </a:lnTo>
                  <a:lnTo>
                    <a:pt x="99911" y="45252"/>
                  </a:lnTo>
                  <a:lnTo>
                    <a:pt x="99861" y="45414"/>
                  </a:lnTo>
                  <a:lnTo>
                    <a:pt x="99835" y="45494"/>
                  </a:lnTo>
                  <a:lnTo>
                    <a:pt x="99785" y="45656"/>
                  </a:lnTo>
                  <a:lnTo>
                    <a:pt x="99760" y="45898"/>
                  </a:lnTo>
                  <a:lnTo>
                    <a:pt x="99760" y="46060"/>
                  </a:lnTo>
                  <a:lnTo>
                    <a:pt x="99709" y="46060"/>
                  </a:lnTo>
                  <a:lnTo>
                    <a:pt x="99583" y="46141"/>
                  </a:lnTo>
                  <a:lnTo>
                    <a:pt x="99507" y="46303"/>
                  </a:lnTo>
                  <a:lnTo>
                    <a:pt x="99406" y="46464"/>
                  </a:lnTo>
                  <a:lnTo>
                    <a:pt x="99406" y="46464"/>
                  </a:lnTo>
                  <a:lnTo>
                    <a:pt x="99381" y="46464"/>
                  </a:lnTo>
                  <a:lnTo>
                    <a:pt x="99331" y="46464"/>
                  </a:lnTo>
                  <a:lnTo>
                    <a:pt x="99331" y="46545"/>
                  </a:lnTo>
                  <a:lnTo>
                    <a:pt x="99305" y="46707"/>
                  </a:lnTo>
                  <a:lnTo>
                    <a:pt x="99255" y="46868"/>
                  </a:lnTo>
                  <a:lnTo>
                    <a:pt x="99255" y="46949"/>
                  </a:lnTo>
                  <a:lnTo>
                    <a:pt x="99205" y="47191"/>
                  </a:lnTo>
                  <a:lnTo>
                    <a:pt x="99205" y="47515"/>
                  </a:lnTo>
                  <a:lnTo>
                    <a:pt x="99255" y="47515"/>
                  </a:lnTo>
                  <a:lnTo>
                    <a:pt x="99305" y="47515"/>
                  </a:lnTo>
                  <a:lnTo>
                    <a:pt x="99457" y="47515"/>
                  </a:lnTo>
                  <a:lnTo>
                    <a:pt x="99507" y="47515"/>
                  </a:lnTo>
                  <a:lnTo>
                    <a:pt x="99533" y="47515"/>
                  </a:lnTo>
                  <a:lnTo>
                    <a:pt x="99583" y="47353"/>
                  </a:lnTo>
                  <a:lnTo>
                    <a:pt x="99634" y="47191"/>
                  </a:lnTo>
                  <a:lnTo>
                    <a:pt x="99659" y="47353"/>
                  </a:lnTo>
                  <a:lnTo>
                    <a:pt x="99760" y="47353"/>
                  </a:lnTo>
                  <a:lnTo>
                    <a:pt x="99760" y="47595"/>
                  </a:lnTo>
                  <a:lnTo>
                    <a:pt x="99785" y="47757"/>
                  </a:lnTo>
                  <a:lnTo>
                    <a:pt x="99760" y="47919"/>
                  </a:lnTo>
                  <a:lnTo>
                    <a:pt x="99760" y="48000"/>
                  </a:lnTo>
                  <a:lnTo>
                    <a:pt x="99760" y="48161"/>
                  </a:lnTo>
                  <a:lnTo>
                    <a:pt x="99709" y="48323"/>
                  </a:lnTo>
                  <a:lnTo>
                    <a:pt x="99709" y="48404"/>
                  </a:lnTo>
                  <a:lnTo>
                    <a:pt x="99709" y="48646"/>
                  </a:lnTo>
                  <a:lnTo>
                    <a:pt x="99760" y="48646"/>
                  </a:lnTo>
                  <a:lnTo>
                    <a:pt x="99785" y="48808"/>
                  </a:lnTo>
                  <a:lnTo>
                    <a:pt x="99835" y="48808"/>
                  </a:lnTo>
                  <a:lnTo>
                    <a:pt x="99911" y="48808"/>
                  </a:lnTo>
                  <a:lnTo>
                    <a:pt x="99911" y="48646"/>
                  </a:lnTo>
                  <a:lnTo>
                    <a:pt x="99911" y="48565"/>
                  </a:lnTo>
                  <a:lnTo>
                    <a:pt x="99911" y="48000"/>
                  </a:lnTo>
                  <a:lnTo>
                    <a:pt x="99911" y="47919"/>
                  </a:lnTo>
                  <a:lnTo>
                    <a:pt x="99911" y="47757"/>
                  </a:lnTo>
                  <a:lnTo>
                    <a:pt x="99987" y="47595"/>
                  </a:lnTo>
                  <a:lnTo>
                    <a:pt x="100088" y="47919"/>
                  </a:lnTo>
                  <a:lnTo>
                    <a:pt x="100113" y="48161"/>
                  </a:lnTo>
                  <a:lnTo>
                    <a:pt x="100164" y="48565"/>
                  </a:lnTo>
                  <a:lnTo>
                    <a:pt x="100164" y="48646"/>
                  </a:lnTo>
                  <a:lnTo>
                    <a:pt x="100214" y="48808"/>
                  </a:lnTo>
                  <a:lnTo>
                    <a:pt x="100214" y="48969"/>
                  </a:lnTo>
                  <a:lnTo>
                    <a:pt x="100214" y="49050"/>
                  </a:lnTo>
                  <a:lnTo>
                    <a:pt x="100542" y="49050"/>
                  </a:lnTo>
                  <a:lnTo>
                    <a:pt x="100542" y="47757"/>
                  </a:lnTo>
                  <a:lnTo>
                    <a:pt x="100769" y="47757"/>
                  </a:lnTo>
                  <a:lnTo>
                    <a:pt x="100870" y="48000"/>
                  </a:lnTo>
                  <a:lnTo>
                    <a:pt x="100895" y="48323"/>
                  </a:lnTo>
                  <a:lnTo>
                    <a:pt x="100996" y="48404"/>
                  </a:lnTo>
                  <a:lnTo>
                    <a:pt x="101022" y="48404"/>
                  </a:lnTo>
                  <a:lnTo>
                    <a:pt x="101072" y="48565"/>
                  </a:lnTo>
                  <a:lnTo>
                    <a:pt x="101123" y="48565"/>
                  </a:lnTo>
                  <a:lnTo>
                    <a:pt x="101123" y="48646"/>
                  </a:lnTo>
                  <a:lnTo>
                    <a:pt x="101123" y="48808"/>
                  </a:lnTo>
                  <a:lnTo>
                    <a:pt x="101148" y="48808"/>
                  </a:lnTo>
                  <a:lnTo>
                    <a:pt x="101223" y="48969"/>
                  </a:lnTo>
                  <a:lnTo>
                    <a:pt x="101274" y="48969"/>
                  </a:lnTo>
                  <a:lnTo>
                    <a:pt x="101324" y="48969"/>
                  </a:lnTo>
                  <a:lnTo>
                    <a:pt x="101350" y="49050"/>
                  </a:lnTo>
                  <a:lnTo>
                    <a:pt x="101400" y="49212"/>
                  </a:lnTo>
                  <a:lnTo>
                    <a:pt x="101451" y="49212"/>
                  </a:lnTo>
                  <a:lnTo>
                    <a:pt x="101476" y="49373"/>
                  </a:lnTo>
                  <a:lnTo>
                    <a:pt x="101476" y="49454"/>
                  </a:lnTo>
                  <a:lnTo>
                    <a:pt x="101526" y="49616"/>
                  </a:lnTo>
                  <a:lnTo>
                    <a:pt x="101526" y="49616"/>
                  </a:lnTo>
                  <a:lnTo>
                    <a:pt x="101526" y="49858"/>
                  </a:lnTo>
                  <a:lnTo>
                    <a:pt x="101526" y="50101"/>
                  </a:lnTo>
                  <a:lnTo>
                    <a:pt x="101476" y="50424"/>
                  </a:lnTo>
                  <a:lnTo>
                    <a:pt x="101476" y="50505"/>
                  </a:lnTo>
                  <a:lnTo>
                    <a:pt x="101476" y="50666"/>
                  </a:lnTo>
                  <a:lnTo>
                    <a:pt x="101476" y="50828"/>
                  </a:lnTo>
                  <a:lnTo>
                    <a:pt x="101476" y="50909"/>
                  </a:lnTo>
                  <a:lnTo>
                    <a:pt x="101476" y="51070"/>
                  </a:lnTo>
                  <a:lnTo>
                    <a:pt x="101476" y="51232"/>
                  </a:lnTo>
                  <a:lnTo>
                    <a:pt x="101526" y="51232"/>
                  </a:lnTo>
                  <a:lnTo>
                    <a:pt x="101577" y="51232"/>
                  </a:lnTo>
                  <a:lnTo>
                    <a:pt x="101577" y="51232"/>
                  </a:lnTo>
                  <a:lnTo>
                    <a:pt x="101728" y="51232"/>
                  </a:lnTo>
                  <a:lnTo>
                    <a:pt x="101728" y="50909"/>
                  </a:lnTo>
                  <a:lnTo>
                    <a:pt x="101728" y="50828"/>
                  </a:lnTo>
                  <a:lnTo>
                    <a:pt x="101703" y="50666"/>
                  </a:lnTo>
                  <a:lnTo>
                    <a:pt x="101703" y="50505"/>
                  </a:lnTo>
                  <a:lnTo>
                    <a:pt x="101703" y="50262"/>
                  </a:lnTo>
                  <a:lnTo>
                    <a:pt x="101703" y="50101"/>
                  </a:lnTo>
                  <a:lnTo>
                    <a:pt x="101652" y="50020"/>
                  </a:lnTo>
                  <a:lnTo>
                    <a:pt x="101652" y="49777"/>
                  </a:lnTo>
                  <a:lnTo>
                    <a:pt x="101703" y="49616"/>
                  </a:lnTo>
                  <a:lnTo>
                    <a:pt x="101728" y="49616"/>
                  </a:lnTo>
                  <a:lnTo>
                    <a:pt x="101804" y="49616"/>
                  </a:lnTo>
                  <a:lnTo>
                    <a:pt x="101905" y="49616"/>
                  </a:lnTo>
                  <a:lnTo>
                    <a:pt x="101905" y="47757"/>
                  </a:lnTo>
                  <a:lnTo>
                    <a:pt x="102031" y="47757"/>
                  </a:lnTo>
                  <a:lnTo>
                    <a:pt x="102056" y="48000"/>
                  </a:lnTo>
                  <a:lnTo>
                    <a:pt x="102056" y="48323"/>
                  </a:lnTo>
                  <a:lnTo>
                    <a:pt x="102056" y="48565"/>
                  </a:lnTo>
                  <a:lnTo>
                    <a:pt x="102056" y="48808"/>
                  </a:lnTo>
                  <a:lnTo>
                    <a:pt x="102056" y="49050"/>
                  </a:lnTo>
                  <a:lnTo>
                    <a:pt x="102107" y="49373"/>
                  </a:lnTo>
                  <a:lnTo>
                    <a:pt x="102107" y="49616"/>
                  </a:lnTo>
                  <a:lnTo>
                    <a:pt x="102107" y="49858"/>
                  </a:lnTo>
                  <a:lnTo>
                    <a:pt x="102157" y="49858"/>
                  </a:lnTo>
                  <a:lnTo>
                    <a:pt x="102182" y="49858"/>
                  </a:lnTo>
                  <a:lnTo>
                    <a:pt x="102182" y="49858"/>
                  </a:lnTo>
                  <a:lnTo>
                    <a:pt x="102233" y="50101"/>
                  </a:lnTo>
                  <a:lnTo>
                    <a:pt x="102233" y="50262"/>
                  </a:lnTo>
                  <a:lnTo>
                    <a:pt x="102233" y="50424"/>
                  </a:lnTo>
                  <a:lnTo>
                    <a:pt x="102233" y="50505"/>
                  </a:lnTo>
                  <a:lnTo>
                    <a:pt x="102233" y="50666"/>
                  </a:lnTo>
                  <a:lnTo>
                    <a:pt x="102233" y="50828"/>
                  </a:lnTo>
                  <a:lnTo>
                    <a:pt x="102233" y="50909"/>
                  </a:lnTo>
                  <a:lnTo>
                    <a:pt x="102233" y="51232"/>
                  </a:lnTo>
                  <a:lnTo>
                    <a:pt x="102233" y="51313"/>
                  </a:lnTo>
                  <a:lnTo>
                    <a:pt x="102182" y="51474"/>
                  </a:lnTo>
                  <a:lnTo>
                    <a:pt x="102233" y="51555"/>
                  </a:lnTo>
                  <a:lnTo>
                    <a:pt x="102233" y="51717"/>
                  </a:lnTo>
                  <a:lnTo>
                    <a:pt x="102182" y="51878"/>
                  </a:lnTo>
                  <a:lnTo>
                    <a:pt x="102182" y="51959"/>
                  </a:lnTo>
                  <a:lnTo>
                    <a:pt x="102233" y="52121"/>
                  </a:lnTo>
                  <a:lnTo>
                    <a:pt x="102233" y="52282"/>
                  </a:lnTo>
                  <a:lnTo>
                    <a:pt x="102258" y="52525"/>
                  </a:lnTo>
                  <a:lnTo>
                    <a:pt x="102309" y="52686"/>
                  </a:lnTo>
                  <a:lnTo>
                    <a:pt x="102384" y="52767"/>
                  </a:lnTo>
                  <a:lnTo>
                    <a:pt x="102435" y="53010"/>
                  </a:lnTo>
                  <a:lnTo>
                    <a:pt x="102435" y="53171"/>
                  </a:lnTo>
                  <a:lnTo>
                    <a:pt x="102485" y="53333"/>
                  </a:lnTo>
                  <a:lnTo>
                    <a:pt x="102485" y="53414"/>
                  </a:lnTo>
                  <a:lnTo>
                    <a:pt x="102485" y="53575"/>
                  </a:lnTo>
                  <a:lnTo>
                    <a:pt x="102485" y="53818"/>
                  </a:lnTo>
                  <a:lnTo>
                    <a:pt x="102485" y="53979"/>
                  </a:lnTo>
                  <a:lnTo>
                    <a:pt x="102485" y="54222"/>
                  </a:lnTo>
                  <a:lnTo>
                    <a:pt x="102485" y="54383"/>
                  </a:lnTo>
                  <a:lnTo>
                    <a:pt x="102511" y="54464"/>
                  </a:lnTo>
                  <a:lnTo>
                    <a:pt x="102511" y="54464"/>
                  </a:lnTo>
                  <a:lnTo>
                    <a:pt x="102561" y="54787"/>
                  </a:lnTo>
                  <a:lnTo>
                    <a:pt x="102561" y="54868"/>
                  </a:lnTo>
                  <a:lnTo>
                    <a:pt x="102561" y="55191"/>
                  </a:lnTo>
                  <a:lnTo>
                    <a:pt x="102611" y="55434"/>
                  </a:lnTo>
                  <a:lnTo>
                    <a:pt x="102611" y="55676"/>
                  </a:lnTo>
                  <a:lnTo>
                    <a:pt x="102611" y="55676"/>
                  </a:lnTo>
                  <a:lnTo>
                    <a:pt x="102611" y="55838"/>
                  </a:lnTo>
                  <a:lnTo>
                    <a:pt x="102637" y="55919"/>
                  </a:lnTo>
                  <a:lnTo>
                    <a:pt x="102637" y="56080"/>
                  </a:lnTo>
                  <a:lnTo>
                    <a:pt x="102637" y="56242"/>
                  </a:lnTo>
                  <a:lnTo>
                    <a:pt x="102637" y="56323"/>
                  </a:lnTo>
                  <a:lnTo>
                    <a:pt x="102637" y="56484"/>
                  </a:lnTo>
                  <a:lnTo>
                    <a:pt x="102611" y="56484"/>
                  </a:lnTo>
                  <a:lnTo>
                    <a:pt x="102561" y="56646"/>
                  </a:lnTo>
                  <a:lnTo>
                    <a:pt x="102511" y="56484"/>
                  </a:lnTo>
                  <a:lnTo>
                    <a:pt x="102485" y="56484"/>
                  </a:lnTo>
                  <a:lnTo>
                    <a:pt x="102485" y="56323"/>
                  </a:lnTo>
                  <a:lnTo>
                    <a:pt x="102435" y="56242"/>
                  </a:lnTo>
                  <a:lnTo>
                    <a:pt x="102359" y="56080"/>
                  </a:lnTo>
                  <a:lnTo>
                    <a:pt x="102258" y="55919"/>
                  </a:lnTo>
                  <a:lnTo>
                    <a:pt x="102233" y="56080"/>
                  </a:lnTo>
                  <a:lnTo>
                    <a:pt x="102233" y="56242"/>
                  </a:lnTo>
                  <a:lnTo>
                    <a:pt x="102182" y="56242"/>
                  </a:lnTo>
                  <a:lnTo>
                    <a:pt x="102182" y="56323"/>
                  </a:lnTo>
                  <a:lnTo>
                    <a:pt x="102157" y="56484"/>
                  </a:lnTo>
                  <a:lnTo>
                    <a:pt x="102157" y="56646"/>
                  </a:lnTo>
                  <a:lnTo>
                    <a:pt x="102107" y="56646"/>
                  </a:lnTo>
                  <a:lnTo>
                    <a:pt x="102056" y="56646"/>
                  </a:lnTo>
                  <a:lnTo>
                    <a:pt x="102056" y="56727"/>
                  </a:lnTo>
                  <a:lnTo>
                    <a:pt x="102056" y="56888"/>
                  </a:lnTo>
                  <a:lnTo>
                    <a:pt x="102056" y="57050"/>
                  </a:lnTo>
                  <a:lnTo>
                    <a:pt x="102056" y="57292"/>
                  </a:lnTo>
                  <a:lnTo>
                    <a:pt x="102056" y="57292"/>
                  </a:lnTo>
                  <a:lnTo>
                    <a:pt x="102031" y="57373"/>
                  </a:lnTo>
                  <a:lnTo>
                    <a:pt x="102031" y="57373"/>
                  </a:lnTo>
                  <a:lnTo>
                    <a:pt x="101981" y="57535"/>
                  </a:lnTo>
                  <a:lnTo>
                    <a:pt x="101930" y="57696"/>
                  </a:lnTo>
                  <a:lnTo>
                    <a:pt x="101905" y="57777"/>
                  </a:lnTo>
                  <a:lnTo>
                    <a:pt x="101905" y="57939"/>
                  </a:lnTo>
                  <a:lnTo>
                    <a:pt x="101905" y="58181"/>
                  </a:lnTo>
                  <a:lnTo>
                    <a:pt x="101905" y="58343"/>
                  </a:lnTo>
                  <a:lnTo>
                    <a:pt x="101930" y="58505"/>
                  </a:lnTo>
                  <a:lnTo>
                    <a:pt x="101981" y="58585"/>
                  </a:lnTo>
                  <a:lnTo>
                    <a:pt x="102031" y="58747"/>
                  </a:lnTo>
                  <a:lnTo>
                    <a:pt x="102031" y="58989"/>
                  </a:lnTo>
                  <a:lnTo>
                    <a:pt x="102031" y="59232"/>
                  </a:lnTo>
                  <a:lnTo>
                    <a:pt x="102056" y="59393"/>
                  </a:lnTo>
                  <a:lnTo>
                    <a:pt x="102107" y="59393"/>
                  </a:lnTo>
                  <a:lnTo>
                    <a:pt x="102107" y="59555"/>
                  </a:lnTo>
                  <a:lnTo>
                    <a:pt x="102157" y="59636"/>
                  </a:lnTo>
                  <a:lnTo>
                    <a:pt x="102157" y="59797"/>
                  </a:lnTo>
                  <a:lnTo>
                    <a:pt x="102182" y="59797"/>
                  </a:lnTo>
                  <a:lnTo>
                    <a:pt x="102233" y="59959"/>
                  </a:lnTo>
                  <a:lnTo>
                    <a:pt x="102258" y="59959"/>
                  </a:lnTo>
                  <a:lnTo>
                    <a:pt x="102309" y="60040"/>
                  </a:lnTo>
                  <a:lnTo>
                    <a:pt x="102309" y="60202"/>
                  </a:lnTo>
                  <a:lnTo>
                    <a:pt x="102359" y="60444"/>
                  </a:lnTo>
                  <a:lnTo>
                    <a:pt x="102359" y="60606"/>
                  </a:lnTo>
                  <a:lnTo>
                    <a:pt x="102384" y="60686"/>
                  </a:lnTo>
                  <a:lnTo>
                    <a:pt x="102384" y="60848"/>
                  </a:lnTo>
                  <a:lnTo>
                    <a:pt x="102384" y="61010"/>
                  </a:lnTo>
                  <a:lnTo>
                    <a:pt x="102309" y="61010"/>
                  </a:lnTo>
                  <a:lnTo>
                    <a:pt x="102233" y="60848"/>
                  </a:lnTo>
                  <a:lnTo>
                    <a:pt x="102157" y="60686"/>
                  </a:lnTo>
                  <a:lnTo>
                    <a:pt x="102107" y="60686"/>
                  </a:lnTo>
                  <a:lnTo>
                    <a:pt x="102056" y="60606"/>
                  </a:lnTo>
                  <a:lnTo>
                    <a:pt x="102056" y="60444"/>
                  </a:lnTo>
                  <a:lnTo>
                    <a:pt x="102056" y="60202"/>
                  </a:lnTo>
                  <a:lnTo>
                    <a:pt x="102056" y="60040"/>
                  </a:lnTo>
                  <a:lnTo>
                    <a:pt x="102031" y="60040"/>
                  </a:lnTo>
                  <a:lnTo>
                    <a:pt x="102031" y="60040"/>
                  </a:lnTo>
                  <a:lnTo>
                    <a:pt x="101981" y="59959"/>
                  </a:lnTo>
                  <a:lnTo>
                    <a:pt x="101930" y="60202"/>
                  </a:lnTo>
                  <a:lnTo>
                    <a:pt x="101905" y="60282"/>
                  </a:lnTo>
                  <a:lnTo>
                    <a:pt x="101905" y="60444"/>
                  </a:lnTo>
                  <a:lnTo>
                    <a:pt x="101854" y="60686"/>
                  </a:lnTo>
                  <a:lnTo>
                    <a:pt x="101804" y="60848"/>
                  </a:lnTo>
                  <a:lnTo>
                    <a:pt x="101804" y="61010"/>
                  </a:lnTo>
                  <a:lnTo>
                    <a:pt x="101804" y="61010"/>
                  </a:lnTo>
                  <a:lnTo>
                    <a:pt x="101779" y="61090"/>
                  </a:lnTo>
                  <a:lnTo>
                    <a:pt x="101728" y="61090"/>
                  </a:lnTo>
                  <a:lnTo>
                    <a:pt x="101602" y="61090"/>
                  </a:lnTo>
                  <a:lnTo>
                    <a:pt x="101602" y="61010"/>
                  </a:lnTo>
                  <a:lnTo>
                    <a:pt x="101602" y="60848"/>
                  </a:lnTo>
                  <a:lnTo>
                    <a:pt x="101602" y="60686"/>
                  </a:lnTo>
                  <a:lnTo>
                    <a:pt x="101577" y="60606"/>
                  </a:lnTo>
                  <a:lnTo>
                    <a:pt x="101602" y="60282"/>
                  </a:lnTo>
                  <a:lnTo>
                    <a:pt x="101602" y="60202"/>
                  </a:lnTo>
                  <a:lnTo>
                    <a:pt x="101577" y="60040"/>
                  </a:lnTo>
                  <a:lnTo>
                    <a:pt x="101577" y="59959"/>
                  </a:lnTo>
                  <a:lnTo>
                    <a:pt x="101577" y="59797"/>
                  </a:lnTo>
                  <a:lnTo>
                    <a:pt x="101602" y="59636"/>
                  </a:lnTo>
                  <a:lnTo>
                    <a:pt x="101652" y="59636"/>
                  </a:lnTo>
                  <a:lnTo>
                    <a:pt x="101652" y="59555"/>
                  </a:lnTo>
                  <a:lnTo>
                    <a:pt x="101703" y="59555"/>
                  </a:lnTo>
                  <a:lnTo>
                    <a:pt x="101728" y="59555"/>
                  </a:lnTo>
                  <a:lnTo>
                    <a:pt x="101728" y="59393"/>
                  </a:lnTo>
                  <a:lnTo>
                    <a:pt x="101779" y="59151"/>
                  </a:lnTo>
                  <a:lnTo>
                    <a:pt x="101779" y="58989"/>
                  </a:lnTo>
                  <a:lnTo>
                    <a:pt x="101728" y="58747"/>
                  </a:lnTo>
                  <a:lnTo>
                    <a:pt x="101728" y="58585"/>
                  </a:lnTo>
                  <a:lnTo>
                    <a:pt x="101703" y="58343"/>
                  </a:lnTo>
                  <a:lnTo>
                    <a:pt x="101703" y="58101"/>
                  </a:lnTo>
                  <a:lnTo>
                    <a:pt x="101652" y="57777"/>
                  </a:lnTo>
                  <a:lnTo>
                    <a:pt x="101602" y="57535"/>
                  </a:lnTo>
                  <a:lnTo>
                    <a:pt x="101602" y="57373"/>
                  </a:lnTo>
                  <a:lnTo>
                    <a:pt x="101602" y="57292"/>
                  </a:lnTo>
                  <a:lnTo>
                    <a:pt x="101602" y="57050"/>
                  </a:lnTo>
                  <a:lnTo>
                    <a:pt x="101602" y="56888"/>
                  </a:lnTo>
                  <a:lnTo>
                    <a:pt x="101652" y="56727"/>
                  </a:lnTo>
                  <a:lnTo>
                    <a:pt x="101703" y="56646"/>
                  </a:lnTo>
                  <a:lnTo>
                    <a:pt x="101728" y="56484"/>
                  </a:lnTo>
                  <a:lnTo>
                    <a:pt x="101779" y="56323"/>
                  </a:lnTo>
                  <a:lnTo>
                    <a:pt x="101779" y="56242"/>
                  </a:lnTo>
                  <a:lnTo>
                    <a:pt x="101779" y="56080"/>
                  </a:lnTo>
                  <a:lnTo>
                    <a:pt x="101779" y="55838"/>
                  </a:lnTo>
                  <a:lnTo>
                    <a:pt x="101779" y="55595"/>
                  </a:lnTo>
                  <a:lnTo>
                    <a:pt x="101779" y="55272"/>
                  </a:lnTo>
                  <a:lnTo>
                    <a:pt x="101779" y="54868"/>
                  </a:lnTo>
                  <a:lnTo>
                    <a:pt x="101779" y="54464"/>
                  </a:lnTo>
                  <a:lnTo>
                    <a:pt x="101779" y="54141"/>
                  </a:lnTo>
                  <a:lnTo>
                    <a:pt x="101728" y="53979"/>
                  </a:lnTo>
                  <a:lnTo>
                    <a:pt x="101728" y="53737"/>
                  </a:lnTo>
                  <a:lnTo>
                    <a:pt x="101703" y="53575"/>
                  </a:lnTo>
                  <a:lnTo>
                    <a:pt x="101703" y="53333"/>
                  </a:lnTo>
                  <a:lnTo>
                    <a:pt x="101728" y="53171"/>
                  </a:lnTo>
                  <a:lnTo>
                    <a:pt x="101728" y="53010"/>
                  </a:lnTo>
                  <a:lnTo>
                    <a:pt x="101779" y="52929"/>
                  </a:lnTo>
                  <a:lnTo>
                    <a:pt x="101779" y="52767"/>
                  </a:lnTo>
                  <a:lnTo>
                    <a:pt x="101779" y="52686"/>
                  </a:lnTo>
                  <a:lnTo>
                    <a:pt x="101779" y="52525"/>
                  </a:lnTo>
                  <a:lnTo>
                    <a:pt x="101728" y="52525"/>
                  </a:lnTo>
                  <a:lnTo>
                    <a:pt x="101728" y="52363"/>
                  </a:lnTo>
                  <a:lnTo>
                    <a:pt x="101703" y="52282"/>
                  </a:lnTo>
                  <a:lnTo>
                    <a:pt x="101652" y="52282"/>
                  </a:lnTo>
                  <a:lnTo>
                    <a:pt x="101602" y="52121"/>
                  </a:lnTo>
                  <a:lnTo>
                    <a:pt x="101577" y="52121"/>
                  </a:lnTo>
                  <a:lnTo>
                    <a:pt x="101577" y="52121"/>
                  </a:lnTo>
                  <a:lnTo>
                    <a:pt x="101526" y="51959"/>
                  </a:lnTo>
                  <a:lnTo>
                    <a:pt x="101526" y="51878"/>
                  </a:lnTo>
                  <a:lnTo>
                    <a:pt x="101476" y="51878"/>
                  </a:lnTo>
                  <a:lnTo>
                    <a:pt x="101451" y="51878"/>
                  </a:lnTo>
                  <a:lnTo>
                    <a:pt x="101400" y="51959"/>
                  </a:lnTo>
                  <a:lnTo>
                    <a:pt x="101400" y="52121"/>
                  </a:lnTo>
                  <a:lnTo>
                    <a:pt x="101350" y="52363"/>
                  </a:lnTo>
                  <a:lnTo>
                    <a:pt x="101324" y="52363"/>
                  </a:lnTo>
                  <a:lnTo>
                    <a:pt x="101274" y="52525"/>
                  </a:lnTo>
                  <a:lnTo>
                    <a:pt x="101274" y="52525"/>
                  </a:lnTo>
                  <a:lnTo>
                    <a:pt x="101223" y="53010"/>
                  </a:lnTo>
                  <a:lnTo>
                    <a:pt x="101223" y="53171"/>
                  </a:lnTo>
                  <a:lnTo>
                    <a:pt x="101223" y="53333"/>
                  </a:lnTo>
                  <a:lnTo>
                    <a:pt x="101198" y="53414"/>
                  </a:lnTo>
                  <a:lnTo>
                    <a:pt x="101198" y="53414"/>
                  </a:lnTo>
                  <a:lnTo>
                    <a:pt x="101148" y="53575"/>
                  </a:lnTo>
                  <a:lnTo>
                    <a:pt x="101148" y="54141"/>
                  </a:lnTo>
                  <a:lnTo>
                    <a:pt x="101198" y="54222"/>
                  </a:lnTo>
                  <a:lnTo>
                    <a:pt x="101198" y="54383"/>
                  </a:lnTo>
                  <a:lnTo>
                    <a:pt x="101198" y="54787"/>
                  </a:lnTo>
                  <a:lnTo>
                    <a:pt x="101198" y="55030"/>
                  </a:lnTo>
                  <a:lnTo>
                    <a:pt x="101198" y="55272"/>
                  </a:lnTo>
                  <a:lnTo>
                    <a:pt x="101148" y="55595"/>
                  </a:lnTo>
                  <a:lnTo>
                    <a:pt x="101148" y="55676"/>
                  </a:lnTo>
                  <a:lnTo>
                    <a:pt x="101123" y="55676"/>
                  </a:lnTo>
                  <a:lnTo>
                    <a:pt x="101072" y="55838"/>
                  </a:lnTo>
                  <a:lnTo>
                    <a:pt x="101072" y="55919"/>
                  </a:lnTo>
                  <a:lnTo>
                    <a:pt x="101022" y="55919"/>
                  </a:lnTo>
                  <a:lnTo>
                    <a:pt x="101022" y="56242"/>
                  </a:lnTo>
                  <a:lnTo>
                    <a:pt x="101022" y="56484"/>
                  </a:lnTo>
                  <a:lnTo>
                    <a:pt x="101022" y="56727"/>
                  </a:lnTo>
                  <a:lnTo>
                    <a:pt x="101022" y="56888"/>
                  </a:lnTo>
                  <a:lnTo>
                    <a:pt x="101022" y="57050"/>
                  </a:lnTo>
                  <a:lnTo>
                    <a:pt x="101022" y="57292"/>
                  </a:lnTo>
                  <a:lnTo>
                    <a:pt x="101022" y="57535"/>
                  </a:lnTo>
                  <a:lnTo>
                    <a:pt x="101022" y="57696"/>
                  </a:lnTo>
                  <a:lnTo>
                    <a:pt x="100996" y="57696"/>
                  </a:lnTo>
                  <a:lnTo>
                    <a:pt x="100946" y="57696"/>
                  </a:lnTo>
                  <a:lnTo>
                    <a:pt x="100895" y="57777"/>
                  </a:lnTo>
                  <a:lnTo>
                    <a:pt x="100870" y="57939"/>
                  </a:lnTo>
                  <a:lnTo>
                    <a:pt x="100820" y="58101"/>
                  </a:lnTo>
                  <a:lnTo>
                    <a:pt x="100769" y="58181"/>
                  </a:lnTo>
                  <a:lnTo>
                    <a:pt x="100769" y="58343"/>
                  </a:lnTo>
                  <a:lnTo>
                    <a:pt x="100744" y="58505"/>
                  </a:lnTo>
                  <a:lnTo>
                    <a:pt x="100694" y="58585"/>
                  </a:lnTo>
                  <a:lnTo>
                    <a:pt x="100668" y="58747"/>
                  </a:lnTo>
                  <a:lnTo>
                    <a:pt x="100618" y="58828"/>
                  </a:lnTo>
                  <a:lnTo>
                    <a:pt x="100567" y="58989"/>
                  </a:lnTo>
                  <a:lnTo>
                    <a:pt x="100542" y="59151"/>
                  </a:lnTo>
                  <a:lnTo>
                    <a:pt x="100492" y="59151"/>
                  </a:lnTo>
                  <a:lnTo>
                    <a:pt x="100441" y="59151"/>
                  </a:lnTo>
                  <a:lnTo>
                    <a:pt x="100441" y="59232"/>
                  </a:lnTo>
                  <a:lnTo>
                    <a:pt x="100416" y="59393"/>
                  </a:lnTo>
                  <a:lnTo>
                    <a:pt x="100416" y="59393"/>
                  </a:lnTo>
                  <a:lnTo>
                    <a:pt x="100315" y="59555"/>
                  </a:lnTo>
                  <a:lnTo>
                    <a:pt x="100239" y="59797"/>
                  </a:lnTo>
                  <a:lnTo>
                    <a:pt x="100164" y="60040"/>
                  </a:lnTo>
                  <a:lnTo>
                    <a:pt x="100164" y="60202"/>
                  </a:lnTo>
                  <a:lnTo>
                    <a:pt x="100113" y="60282"/>
                  </a:lnTo>
                  <a:lnTo>
                    <a:pt x="100088" y="60606"/>
                  </a:lnTo>
                  <a:lnTo>
                    <a:pt x="100037" y="60848"/>
                  </a:lnTo>
                  <a:lnTo>
                    <a:pt x="100037" y="61010"/>
                  </a:lnTo>
                  <a:lnTo>
                    <a:pt x="100037" y="61090"/>
                  </a:lnTo>
                  <a:lnTo>
                    <a:pt x="99987" y="61252"/>
                  </a:lnTo>
                  <a:lnTo>
                    <a:pt x="99962" y="61414"/>
                  </a:lnTo>
                  <a:lnTo>
                    <a:pt x="99962" y="61494"/>
                  </a:lnTo>
                  <a:lnTo>
                    <a:pt x="99962" y="61656"/>
                  </a:lnTo>
                  <a:lnTo>
                    <a:pt x="99911" y="61898"/>
                  </a:lnTo>
                  <a:lnTo>
                    <a:pt x="99835" y="62141"/>
                  </a:lnTo>
                  <a:lnTo>
                    <a:pt x="99785" y="62141"/>
                  </a:lnTo>
                  <a:lnTo>
                    <a:pt x="99760" y="62303"/>
                  </a:lnTo>
                  <a:lnTo>
                    <a:pt x="99659" y="62545"/>
                  </a:lnTo>
                  <a:lnTo>
                    <a:pt x="99634" y="62868"/>
                  </a:lnTo>
                  <a:lnTo>
                    <a:pt x="99533" y="63111"/>
                  </a:lnTo>
                  <a:lnTo>
                    <a:pt x="99507" y="63191"/>
                  </a:lnTo>
                  <a:lnTo>
                    <a:pt x="99457" y="63353"/>
                  </a:lnTo>
                  <a:lnTo>
                    <a:pt x="99406" y="63515"/>
                  </a:lnTo>
                  <a:lnTo>
                    <a:pt x="99406" y="63595"/>
                  </a:lnTo>
                  <a:lnTo>
                    <a:pt x="99381" y="63595"/>
                  </a:lnTo>
                  <a:lnTo>
                    <a:pt x="99331" y="63757"/>
                  </a:lnTo>
                  <a:lnTo>
                    <a:pt x="99255" y="63919"/>
                  </a:lnTo>
                  <a:lnTo>
                    <a:pt x="99205" y="63999"/>
                  </a:lnTo>
                  <a:lnTo>
                    <a:pt x="99129" y="64161"/>
                  </a:lnTo>
                  <a:lnTo>
                    <a:pt x="99129" y="64323"/>
                  </a:lnTo>
                  <a:lnTo>
                    <a:pt x="99129" y="64404"/>
                  </a:lnTo>
                  <a:lnTo>
                    <a:pt x="99129" y="64404"/>
                  </a:lnTo>
                  <a:lnTo>
                    <a:pt x="99053" y="64646"/>
                  </a:lnTo>
                  <a:lnTo>
                    <a:pt x="99003" y="64646"/>
                  </a:lnTo>
                  <a:lnTo>
                    <a:pt x="98952" y="64646"/>
                  </a:lnTo>
                  <a:lnTo>
                    <a:pt x="98927" y="64808"/>
                  </a:lnTo>
                  <a:lnTo>
                    <a:pt x="98927" y="64808"/>
                  </a:lnTo>
                  <a:lnTo>
                    <a:pt x="98851" y="64808"/>
                  </a:lnTo>
                  <a:lnTo>
                    <a:pt x="98750" y="64808"/>
                  </a:lnTo>
                  <a:lnTo>
                    <a:pt x="98725" y="64969"/>
                  </a:lnTo>
                  <a:lnTo>
                    <a:pt x="98725" y="65050"/>
                  </a:lnTo>
                  <a:lnTo>
                    <a:pt x="98675" y="65050"/>
                  </a:lnTo>
                  <a:lnTo>
                    <a:pt x="98624" y="65050"/>
                  </a:lnTo>
                  <a:lnTo>
                    <a:pt x="98599" y="65050"/>
                  </a:lnTo>
                  <a:lnTo>
                    <a:pt x="98548" y="65212"/>
                  </a:lnTo>
                  <a:lnTo>
                    <a:pt x="98498" y="65373"/>
                  </a:lnTo>
                  <a:lnTo>
                    <a:pt x="98498" y="65454"/>
                  </a:lnTo>
                  <a:lnTo>
                    <a:pt x="98473" y="65616"/>
                  </a:lnTo>
                  <a:lnTo>
                    <a:pt x="98397" y="65616"/>
                  </a:lnTo>
                  <a:lnTo>
                    <a:pt x="98347" y="65777"/>
                  </a:lnTo>
                  <a:lnTo>
                    <a:pt x="98296" y="65858"/>
                  </a:lnTo>
                  <a:lnTo>
                    <a:pt x="98220" y="65858"/>
                  </a:lnTo>
                  <a:lnTo>
                    <a:pt x="98170" y="65858"/>
                  </a:lnTo>
                  <a:lnTo>
                    <a:pt x="98145" y="65777"/>
                  </a:lnTo>
                  <a:lnTo>
                    <a:pt x="98044" y="65616"/>
                  </a:lnTo>
                  <a:lnTo>
                    <a:pt x="97968" y="65454"/>
                  </a:lnTo>
                  <a:lnTo>
                    <a:pt x="97943" y="65373"/>
                  </a:lnTo>
                  <a:lnTo>
                    <a:pt x="97842" y="65212"/>
                  </a:lnTo>
                  <a:lnTo>
                    <a:pt x="97766" y="65212"/>
                  </a:lnTo>
                  <a:lnTo>
                    <a:pt x="97716" y="65212"/>
                  </a:lnTo>
                  <a:lnTo>
                    <a:pt x="97690" y="65212"/>
                  </a:lnTo>
                  <a:lnTo>
                    <a:pt x="97589" y="65212"/>
                  </a:lnTo>
                  <a:lnTo>
                    <a:pt x="97564" y="65454"/>
                  </a:lnTo>
                  <a:lnTo>
                    <a:pt x="97514" y="65616"/>
                  </a:lnTo>
                  <a:lnTo>
                    <a:pt x="97514" y="65777"/>
                  </a:lnTo>
                  <a:lnTo>
                    <a:pt x="97488" y="65858"/>
                  </a:lnTo>
                  <a:lnTo>
                    <a:pt x="97438" y="66101"/>
                  </a:lnTo>
                  <a:lnTo>
                    <a:pt x="97388" y="66262"/>
                  </a:lnTo>
                  <a:lnTo>
                    <a:pt x="97312" y="66424"/>
                  </a:lnTo>
                  <a:lnTo>
                    <a:pt x="97261" y="66505"/>
                  </a:lnTo>
                  <a:lnTo>
                    <a:pt x="97236" y="66505"/>
                  </a:lnTo>
                  <a:lnTo>
                    <a:pt x="97186" y="66505"/>
                  </a:lnTo>
                  <a:lnTo>
                    <a:pt x="97135" y="66505"/>
                  </a:lnTo>
                  <a:lnTo>
                    <a:pt x="97110" y="66666"/>
                  </a:lnTo>
                  <a:lnTo>
                    <a:pt x="97110" y="66828"/>
                  </a:lnTo>
                  <a:lnTo>
                    <a:pt x="97059" y="66909"/>
                  </a:lnTo>
                  <a:lnTo>
                    <a:pt x="97059" y="67070"/>
                  </a:lnTo>
                  <a:lnTo>
                    <a:pt x="97059" y="67232"/>
                  </a:lnTo>
                  <a:lnTo>
                    <a:pt x="97059" y="67313"/>
                  </a:lnTo>
                  <a:lnTo>
                    <a:pt x="97059" y="69575"/>
                  </a:lnTo>
                  <a:lnTo>
                    <a:pt x="96984" y="69575"/>
                  </a:lnTo>
                  <a:lnTo>
                    <a:pt x="96908" y="69575"/>
                  </a:lnTo>
                  <a:lnTo>
                    <a:pt x="96807" y="69575"/>
                  </a:lnTo>
                  <a:lnTo>
                    <a:pt x="96731" y="69737"/>
                  </a:lnTo>
                  <a:lnTo>
                    <a:pt x="96656" y="69737"/>
                  </a:lnTo>
                  <a:lnTo>
                    <a:pt x="96605" y="69737"/>
                  </a:lnTo>
                  <a:lnTo>
                    <a:pt x="96580" y="69737"/>
                  </a:lnTo>
                  <a:lnTo>
                    <a:pt x="96580" y="69818"/>
                  </a:lnTo>
                  <a:lnTo>
                    <a:pt x="96529" y="69818"/>
                  </a:lnTo>
                  <a:lnTo>
                    <a:pt x="96529" y="69979"/>
                  </a:lnTo>
                  <a:lnTo>
                    <a:pt x="96479" y="70222"/>
                  </a:lnTo>
                  <a:lnTo>
                    <a:pt x="96479" y="70383"/>
                  </a:lnTo>
                  <a:lnTo>
                    <a:pt x="96454" y="70464"/>
                  </a:lnTo>
                  <a:lnTo>
                    <a:pt x="96403" y="70868"/>
                  </a:lnTo>
                  <a:lnTo>
                    <a:pt x="96403" y="71191"/>
                  </a:lnTo>
                  <a:lnTo>
                    <a:pt x="96403" y="71434"/>
                  </a:lnTo>
                  <a:lnTo>
                    <a:pt x="96403" y="71595"/>
                  </a:lnTo>
                  <a:lnTo>
                    <a:pt x="96454" y="71676"/>
                  </a:lnTo>
                  <a:lnTo>
                    <a:pt x="96479" y="71838"/>
                  </a:lnTo>
                  <a:lnTo>
                    <a:pt x="96479" y="72000"/>
                  </a:lnTo>
                  <a:lnTo>
                    <a:pt x="96479" y="72080"/>
                  </a:lnTo>
                  <a:lnTo>
                    <a:pt x="96529" y="72242"/>
                  </a:lnTo>
                  <a:lnTo>
                    <a:pt x="96580" y="72242"/>
                  </a:lnTo>
                  <a:lnTo>
                    <a:pt x="96605" y="72323"/>
                  </a:lnTo>
                  <a:lnTo>
                    <a:pt x="96656" y="72323"/>
                  </a:lnTo>
                  <a:lnTo>
                    <a:pt x="96681" y="72484"/>
                  </a:lnTo>
                  <a:lnTo>
                    <a:pt x="96731" y="72646"/>
                  </a:lnTo>
                  <a:lnTo>
                    <a:pt x="96807" y="72888"/>
                  </a:lnTo>
                  <a:lnTo>
                    <a:pt x="96858" y="72888"/>
                  </a:lnTo>
                  <a:lnTo>
                    <a:pt x="96858" y="73050"/>
                  </a:lnTo>
                  <a:lnTo>
                    <a:pt x="96908" y="73131"/>
                  </a:lnTo>
                  <a:lnTo>
                    <a:pt x="96858" y="73292"/>
                  </a:lnTo>
                  <a:lnTo>
                    <a:pt x="96908" y="73454"/>
                  </a:lnTo>
                  <a:lnTo>
                    <a:pt x="96858" y="73535"/>
                  </a:lnTo>
                  <a:lnTo>
                    <a:pt x="96858" y="73777"/>
                  </a:lnTo>
                  <a:lnTo>
                    <a:pt x="96908" y="73939"/>
                  </a:lnTo>
                  <a:lnTo>
                    <a:pt x="96933" y="74101"/>
                  </a:lnTo>
                  <a:lnTo>
                    <a:pt x="97034" y="74181"/>
                  </a:lnTo>
                  <a:lnTo>
                    <a:pt x="97135" y="74181"/>
                  </a:lnTo>
                  <a:lnTo>
                    <a:pt x="97135" y="74989"/>
                  </a:lnTo>
                  <a:lnTo>
                    <a:pt x="97135" y="75151"/>
                  </a:lnTo>
                  <a:lnTo>
                    <a:pt x="97110" y="75232"/>
                  </a:lnTo>
                  <a:lnTo>
                    <a:pt x="97110" y="75393"/>
                  </a:lnTo>
                  <a:lnTo>
                    <a:pt x="97110" y="75555"/>
                  </a:lnTo>
                  <a:lnTo>
                    <a:pt x="97110" y="75797"/>
                  </a:lnTo>
                  <a:lnTo>
                    <a:pt x="97110" y="76040"/>
                  </a:lnTo>
                  <a:lnTo>
                    <a:pt x="97110" y="76202"/>
                  </a:lnTo>
                  <a:lnTo>
                    <a:pt x="97110" y="76363"/>
                  </a:lnTo>
                  <a:lnTo>
                    <a:pt x="97059" y="76444"/>
                  </a:lnTo>
                  <a:lnTo>
                    <a:pt x="97034" y="76606"/>
                  </a:lnTo>
                  <a:lnTo>
                    <a:pt x="96984" y="76606"/>
                  </a:lnTo>
                  <a:lnTo>
                    <a:pt x="96908" y="76606"/>
                  </a:lnTo>
                  <a:lnTo>
                    <a:pt x="96858" y="76606"/>
                  </a:lnTo>
                  <a:lnTo>
                    <a:pt x="96858" y="76686"/>
                  </a:lnTo>
                  <a:lnTo>
                    <a:pt x="96807" y="76848"/>
                  </a:lnTo>
                  <a:lnTo>
                    <a:pt x="96782" y="76848"/>
                  </a:lnTo>
                  <a:lnTo>
                    <a:pt x="96731" y="76848"/>
                  </a:lnTo>
                  <a:lnTo>
                    <a:pt x="96681" y="77010"/>
                  </a:lnTo>
                  <a:lnTo>
                    <a:pt x="96605" y="77010"/>
                  </a:lnTo>
                  <a:lnTo>
                    <a:pt x="96580" y="77090"/>
                  </a:lnTo>
                  <a:lnTo>
                    <a:pt x="96479" y="77414"/>
                  </a:lnTo>
                  <a:lnTo>
                    <a:pt x="96403" y="77494"/>
                  </a:lnTo>
                  <a:lnTo>
                    <a:pt x="96328" y="77656"/>
                  </a:lnTo>
                  <a:lnTo>
                    <a:pt x="96277" y="77818"/>
                  </a:lnTo>
                  <a:lnTo>
                    <a:pt x="96227" y="77898"/>
                  </a:lnTo>
                  <a:lnTo>
                    <a:pt x="96151" y="77898"/>
                  </a:lnTo>
                  <a:lnTo>
                    <a:pt x="95747" y="77898"/>
                  </a:lnTo>
                  <a:lnTo>
                    <a:pt x="95747" y="77252"/>
                  </a:lnTo>
                  <a:lnTo>
                    <a:pt x="95747" y="77090"/>
                  </a:lnTo>
                  <a:lnTo>
                    <a:pt x="95747" y="77010"/>
                  </a:lnTo>
                  <a:lnTo>
                    <a:pt x="95747" y="76848"/>
                  </a:lnTo>
                  <a:lnTo>
                    <a:pt x="95772" y="76686"/>
                  </a:lnTo>
                  <a:lnTo>
                    <a:pt x="95772" y="76606"/>
                  </a:lnTo>
                  <a:lnTo>
                    <a:pt x="95823" y="76606"/>
                  </a:lnTo>
                  <a:lnTo>
                    <a:pt x="95823" y="76444"/>
                  </a:lnTo>
                  <a:lnTo>
                    <a:pt x="95873" y="76363"/>
                  </a:lnTo>
                  <a:lnTo>
                    <a:pt x="95899" y="76363"/>
                  </a:lnTo>
                  <a:lnTo>
                    <a:pt x="95899" y="76202"/>
                  </a:lnTo>
                  <a:lnTo>
                    <a:pt x="95899" y="74747"/>
                  </a:lnTo>
                  <a:lnTo>
                    <a:pt x="95899" y="74585"/>
                  </a:lnTo>
                  <a:lnTo>
                    <a:pt x="95873" y="74585"/>
                  </a:lnTo>
                  <a:lnTo>
                    <a:pt x="95823" y="74505"/>
                  </a:lnTo>
                  <a:lnTo>
                    <a:pt x="95823" y="74343"/>
                  </a:lnTo>
                  <a:lnTo>
                    <a:pt x="95823" y="74181"/>
                  </a:lnTo>
                  <a:lnTo>
                    <a:pt x="95772" y="73939"/>
                  </a:lnTo>
                  <a:lnTo>
                    <a:pt x="95747" y="73454"/>
                  </a:lnTo>
                  <a:lnTo>
                    <a:pt x="95747" y="73131"/>
                  </a:lnTo>
                  <a:lnTo>
                    <a:pt x="95697" y="73050"/>
                  </a:lnTo>
                  <a:lnTo>
                    <a:pt x="95671" y="72888"/>
                  </a:lnTo>
                  <a:lnTo>
                    <a:pt x="95570" y="72727"/>
                  </a:lnTo>
                  <a:lnTo>
                    <a:pt x="95545" y="72727"/>
                  </a:lnTo>
                  <a:lnTo>
                    <a:pt x="95495" y="72646"/>
                  </a:lnTo>
                  <a:lnTo>
                    <a:pt x="95444" y="72727"/>
                  </a:lnTo>
                  <a:lnTo>
                    <a:pt x="95444" y="72727"/>
                  </a:lnTo>
                  <a:lnTo>
                    <a:pt x="95419" y="72888"/>
                  </a:lnTo>
                  <a:lnTo>
                    <a:pt x="95318" y="73050"/>
                  </a:lnTo>
                  <a:lnTo>
                    <a:pt x="95167" y="73050"/>
                  </a:lnTo>
                  <a:lnTo>
                    <a:pt x="95167" y="72727"/>
                  </a:lnTo>
                  <a:lnTo>
                    <a:pt x="95167" y="72323"/>
                  </a:lnTo>
                  <a:lnTo>
                    <a:pt x="95167" y="72242"/>
                  </a:lnTo>
                  <a:lnTo>
                    <a:pt x="95217" y="72242"/>
                  </a:lnTo>
                  <a:lnTo>
                    <a:pt x="95242" y="72080"/>
                  </a:lnTo>
                  <a:lnTo>
                    <a:pt x="95242" y="72000"/>
                  </a:lnTo>
                  <a:lnTo>
                    <a:pt x="95242" y="71838"/>
                  </a:lnTo>
                  <a:lnTo>
                    <a:pt x="95242" y="71676"/>
                  </a:lnTo>
                  <a:lnTo>
                    <a:pt x="95293" y="71595"/>
                  </a:lnTo>
                  <a:lnTo>
                    <a:pt x="95318" y="71595"/>
                  </a:lnTo>
                  <a:lnTo>
                    <a:pt x="95318" y="71434"/>
                  </a:lnTo>
                  <a:lnTo>
                    <a:pt x="95318" y="71272"/>
                  </a:lnTo>
                  <a:lnTo>
                    <a:pt x="95318" y="71030"/>
                  </a:lnTo>
                  <a:lnTo>
                    <a:pt x="95318" y="70787"/>
                  </a:lnTo>
                  <a:lnTo>
                    <a:pt x="95318" y="70464"/>
                  </a:lnTo>
                  <a:lnTo>
                    <a:pt x="95293" y="70383"/>
                  </a:lnTo>
                  <a:lnTo>
                    <a:pt x="95242" y="70383"/>
                  </a:lnTo>
                  <a:lnTo>
                    <a:pt x="95167" y="70222"/>
                  </a:lnTo>
                  <a:lnTo>
                    <a:pt x="95091" y="70222"/>
                  </a:lnTo>
                  <a:lnTo>
                    <a:pt x="95041" y="70222"/>
                  </a:lnTo>
                  <a:lnTo>
                    <a:pt x="94990" y="70222"/>
                  </a:lnTo>
                  <a:lnTo>
                    <a:pt x="94914" y="70141"/>
                  </a:lnTo>
                  <a:lnTo>
                    <a:pt x="94839" y="69979"/>
                  </a:lnTo>
                  <a:lnTo>
                    <a:pt x="94763" y="69979"/>
                  </a:lnTo>
                  <a:lnTo>
                    <a:pt x="94712" y="69979"/>
                  </a:lnTo>
                  <a:lnTo>
                    <a:pt x="94662" y="70141"/>
                  </a:lnTo>
                  <a:lnTo>
                    <a:pt x="94586" y="70141"/>
                  </a:lnTo>
                  <a:lnTo>
                    <a:pt x="94586" y="70222"/>
                  </a:lnTo>
                  <a:lnTo>
                    <a:pt x="94536" y="70222"/>
                  </a:lnTo>
                  <a:lnTo>
                    <a:pt x="94536" y="70383"/>
                  </a:lnTo>
                  <a:lnTo>
                    <a:pt x="94460" y="70626"/>
                  </a:lnTo>
                  <a:lnTo>
                    <a:pt x="94384" y="70787"/>
                  </a:lnTo>
                  <a:lnTo>
                    <a:pt x="94384" y="70868"/>
                  </a:lnTo>
                  <a:lnTo>
                    <a:pt x="94334" y="71030"/>
                  </a:lnTo>
                  <a:lnTo>
                    <a:pt x="94309" y="71030"/>
                  </a:lnTo>
                  <a:lnTo>
                    <a:pt x="93880" y="71030"/>
                  </a:lnTo>
                  <a:lnTo>
                    <a:pt x="93880" y="71191"/>
                  </a:lnTo>
                  <a:lnTo>
                    <a:pt x="93829" y="71272"/>
                  </a:lnTo>
                  <a:lnTo>
                    <a:pt x="93804" y="71272"/>
                  </a:lnTo>
                  <a:lnTo>
                    <a:pt x="93753" y="71434"/>
                  </a:lnTo>
                  <a:lnTo>
                    <a:pt x="93753" y="71191"/>
                  </a:lnTo>
                  <a:lnTo>
                    <a:pt x="93753" y="71030"/>
                  </a:lnTo>
                  <a:lnTo>
                    <a:pt x="93753" y="70868"/>
                  </a:lnTo>
                  <a:lnTo>
                    <a:pt x="93804" y="70787"/>
                  </a:lnTo>
                  <a:lnTo>
                    <a:pt x="93829" y="70626"/>
                  </a:lnTo>
                  <a:lnTo>
                    <a:pt x="93880" y="70464"/>
                  </a:lnTo>
                  <a:lnTo>
                    <a:pt x="93880" y="70464"/>
                  </a:lnTo>
                  <a:lnTo>
                    <a:pt x="93955" y="70222"/>
                  </a:lnTo>
                  <a:lnTo>
                    <a:pt x="94006" y="70141"/>
                  </a:lnTo>
                  <a:lnTo>
                    <a:pt x="94056" y="69979"/>
                  </a:lnTo>
                  <a:lnTo>
                    <a:pt x="94056" y="69737"/>
                  </a:lnTo>
                  <a:lnTo>
                    <a:pt x="94056" y="69414"/>
                  </a:lnTo>
                  <a:lnTo>
                    <a:pt x="94082" y="69333"/>
                  </a:lnTo>
                  <a:lnTo>
                    <a:pt x="94132" y="69171"/>
                  </a:lnTo>
                  <a:lnTo>
                    <a:pt x="94208" y="68929"/>
                  </a:lnTo>
                  <a:lnTo>
                    <a:pt x="94182" y="68767"/>
                  </a:lnTo>
                  <a:lnTo>
                    <a:pt x="94132" y="68686"/>
                  </a:lnTo>
                  <a:lnTo>
                    <a:pt x="94132" y="68686"/>
                  </a:lnTo>
                  <a:lnTo>
                    <a:pt x="94082" y="68686"/>
                  </a:lnTo>
                  <a:lnTo>
                    <a:pt x="94056" y="68686"/>
                  </a:lnTo>
                  <a:lnTo>
                    <a:pt x="94006" y="68686"/>
                  </a:lnTo>
                  <a:lnTo>
                    <a:pt x="94006" y="68767"/>
                  </a:lnTo>
                  <a:lnTo>
                    <a:pt x="93955" y="68929"/>
                  </a:lnTo>
                  <a:lnTo>
                    <a:pt x="93930" y="68929"/>
                  </a:lnTo>
                  <a:lnTo>
                    <a:pt x="93829" y="69010"/>
                  </a:lnTo>
                  <a:lnTo>
                    <a:pt x="93829" y="69171"/>
                  </a:lnTo>
                  <a:lnTo>
                    <a:pt x="93804" y="69333"/>
                  </a:lnTo>
                  <a:lnTo>
                    <a:pt x="93728" y="69575"/>
                  </a:lnTo>
                  <a:lnTo>
                    <a:pt x="93728" y="69737"/>
                  </a:lnTo>
                  <a:lnTo>
                    <a:pt x="93678" y="69818"/>
                  </a:lnTo>
                  <a:lnTo>
                    <a:pt x="93678" y="69818"/>
                  </a:lnTo>
                  <a:lnTo>
                    <a:pt x="93602" y="69818"/>
                  </a:lnTo>
                  <a:lnTo>
                    <a:pt x="93501" y="69818"/>
                  </a:lnTo>
                  <a:lnTo>
                    <a:pt x="93425" y="69818"/>
                  </a:lnTo>
                  <a:lnTo>
                    <a:pt x="93375" y="69979"/>
                  </a:lnTo>
                  <a:lnTo>
                    <a:pt x="93350" y="69979"/>
                  </a:lnTo>
                  <a:lnTo>
                    <a:pt x="93299" y="69979"/>
                  </a:lnTo>
                  <a:lnTo>
                    <a:pt x="93274" y="70141"/>
                  </a:lnTo>
                  <a:lnTo>
                    <a:pt x="93223" y="70141"/>
                  </a:lnTo>
                  <a:lnTo>
                    <a:pt x="93173" y="70383"/>
                  </a:lnTo>
                  <a:lnTo>
                    <a:pt x="93148" y="70383"/>
                  </a:lnTo>
                  <a:lnTo>
                    <a:pt x="93148" y="70464"/>
                  </a:lnTo>
                  <a:lnTo>
                    <a:pt x="93148" y="70626"/>
                  </a:lnTo>
                  <a:lnTo>
                    <a:pt x="93148" y="70787"/>
                  </a:lnTo>
                  <a:lnTo>
                    <a:pt x="93148" y="70787"/>
                  </a:lnTo>
                  <a:lnTo>
                    <a:pt x="93097" y="70868"/>
                  </a:lnTo>
                  <a:lnTo>
                    <a:pt x="93047" y="70868"/>
                  </a:lnTo>
                  <a:lnTo>
                    <a:pt x="92971" y="70868"/>
                  </a:lnTo>
                  <a:lnTo>
                    <a:pt x="92895" y="70868"/>
                  </a:lnTo>
                  <a:lnTo>
                    <a:pt x="92820" y="70868"/>
                  </a:lnTo>
                  <a:lnTo>
                    <a:pt x="92719" y="70868"/>
                  </a:lnTo>
                  <a:lnTo>
                    <a:pt x="92643" y="70868"/>
                  </a:lnTo>
                  <a:lnTo>
                    <a:pt x="92593" y="71030"/>
                  </a:lnTo>
                  <a:lnTo>
                    <a:pt x="92567" y="71191"/>
                  </a:lnTo>
                  <a:lnTo>
                    <a:pt x="92517" y="71272"/>
                  </a:lnTo>
                  <a:lnTo>
                    <a:pt x="92517" y="71434"/>
                  </a:lnTo>
                  <a:lnTo>
                    <a:pt x="92466" y="71676"/>
                  </a:lnTo>
                  <a:lnTo>
                    <a:pt x="92466" y="71838"/>
                  </a:lnTo>
                  <a:lnTo>
                    <a:pt x="92517" y="72080"/>
                  </a:lnTo>
                  <a:lnTo>
                    <a:pt x="92567" y="72323"/>
                  </a:lnTo>
                  <a:lnTo>
                    <a:pt x="92643" y="72323"/>
                  </a:lnTo>
                  <a:lnTo>
                    <a:pt x="93148" y="72323"/>
                  </a:lnTo>
                  <a:lnTo>
                    <a:pt x="93148" y="73777"/>
                  </a:lnTo>
                  <a:lnTo>
                    <a:pt x="93173" y="73777"/>
                  </a:lnTo>
                  <a:lnTo>
                    <a:pt x="93223" y="73777"/>
                  </a:lnTo>
                  <a:lnTo>
                    <a:pt x="93274" y="73777"/>
                  </a:lnTo>
                  <a:lnTo>
                    <a:pt x="93299" y="73777"/>
                  </a:lnTo>
                  <a:lnTo>
                    <a:pt x="93350" y="73777"/>
                  </a:lnTo>
                  <a:lnTo>
                    <a:pt x="93375" y="73777"/>
                  </a:lnTo>
                  <a:lnTo>
                    <a:pt x="93375" y="73696"/>
                  </a:lnTo>
                  <a:lnTo>
                    <a:pt x="93425" y="73696"/>
                  </a:lnTo>
                  <a:lnTo>
                    <a:pt x="93425" y="73454"/>
                  </a:lnTo>
                  <a:lnTo>
                    <a:pt x="93425" y="73131"/>
                  </a:lnTo>
                  <a:lnTo>
                    <a:pt x="93425" y="72888"/>
                  </a:lnTo>
                  <a:lnTo>
                    <a:pt x="93753" y="72888"/>
                  </a:lnTo>
                  <a:lnTo>
                    <a:pt x="93804" y="73131"/>
                  </a:lnTo>
                  <a:lnTo>
                    <a:pt x="93829" y="73454"/>
                  </a:lnTo>
                  <a:lnTo>
                    <a:pt x="93880" y="73535"/>
                  </a:lnTo>
                  <a:lnTo>
                    <a:pt x="94309" y="73535"/>
                  </a:lnTo>
                  <a:lnTo>
                    <a:pt x="94309" y="73696"/>
                  </a:lnTo>
                  <a:lnTo>
                    <a:pt x="94309" y="73777"/>
                  </a:lnTo>
                  <a:lnTo>
                    <a:pt x="94309" y="74101"/>
                  </a:lnTo>
                  <a:lnTo>
                    <a:pt x="94309" y="74505"/>
                  </a:lnTo>
                  <a:lnTo>
                    <a:pt x="94182" y="74505"/>
                  </a:lnTo>
                  <a:lnTo>
                    <a:pt x="94056" y="74505"/>
                  </a:lnTo>
                  <a:lnTo>
                    <a:pt x="93955" y="74505"/>
                  </a:lnTo>
                  <a:lnTo>
                    <a:pt x="93930" y="74505"/>
                  </a:lnTo>
                  <a:lnTo>
                    <a:pt x="93880" y="74585"/>
                  </a:lnTo>
                  <a:lnTo>
                    <a:pt x="93804" y="74585"/>
                  </a:lnTo>
                  <a:lnTo>
                    <a:pt x="93804" y="74585"/>
                  </a:lnTo>
                  <a:lnTo>
                    <a:pt x="93753" y="74585"/>
                  </a:lnTo>
                  <a:lnTo>
                    <a:pt x="93728" y="74747"/>
                  </a:lnTo>
                  <a:lnTo>
                    <a:pt x="93728" y="74909"/>
                  </a:lnTo>
                  <a:lnTo>
                    <a:pt x="93627" y="75151"/>
                  </a:lnTo>
                  <a:lnTo>
                    <a:pt x="93602" y="75151"/>
                  </a:lnTo>
                  <a:lnTo>
                    <a:pt x="93552" y="75232"/>
                  </a:lnTo>
                  <a:lnTo>
                    <a:pt x="93350" y="75232"/>
                  </a:lnTo>
                  <a:lnTo>
                    <a:pt x="93350" y="75797"/>
                  </a:lnTo>
                  <a:lnTo>
                    <a:pt x="93350" y="76040"/>
                  </a:lnTo>
                  <a:lnTo>
                    <a:pt x="93350" y="76363"/>
                  </a:lnTo>
                  <a:lnTo>
                    <a:pt x="93350" y="76363"/>
                  </a:lnTo>
                  <a:lnTo>
                    <a:pt x="93299" y="76444"/>
                  </a:lnTo>
                  <a:lnTo>
                    <a:pt x="93274" y="76444"/>
                  </a:lnTo>
                  <a:lnTo>
                    <a:pt x="93223" y="76606"/>
                  </a:lnTo>
                  <a:lnTo>
                    <a:pt x="93173" y="76686"/>
                  </a:lnTo>
                  <a:lnTo>
                    <a:pt x="93148" y="76848"/>
                  </a:lnTo>
                  <a:lnTo>
                    <a:pt x="93148" y="77010"/>
                  </a:lnTo>
                  <a:lnTo>
                    <a:pt x="93148" y="77252"/>
                  </a:lnTo>
                  <a:lnTo>
                    <a:pt x="93148" y="77414"/>
                  </a:lnTo>
                  <a:lnTo>
                    <a:pt x="93148" y="77494"/>
                  </a:lnTo>
                  <a:lnTo>
                    <a:pt x="93173" y="77656"/>
                  </a:lnTo>
                  <a:lnTo>
                    <a:pt x="93223" y="77656"/>
                  </a:lnTo>
                  <a:lnTo>
                    <a:pt x="93274" y="77656"/>
                  </a:lnTo>
                  <a:lnTo>
                    <a:pt x="93299" y="77656"/>
                  </a:lnTo>
                  <a:lnTo>
                    <a:pt x="93350" y="77818"/>
                  </a:lnTo>
                  <a:lnTo>
                    <a:pt x="93375" y="77898"/>
                  </a:lnTo>
                  <a:lnTo>
                    <a:pt x="93476" y="78060"/>
                  </a:lnTo>
                  <a:lnTo>
                    <a:pt x="93501" y="78141"/>
                  </a:lnTo>
                  <a:lnTo>
                    <a:pt x="93552" y="78464"/>
                  </a:lnTo>
                  <a:lnTo>
                    <a:pt x="93627" y="78707"/>
                  </a:lnTo>
                  <a:lnTo>
                    <a:pt x="93678" y="78949"/>
                  </a:lnTo>
                  <a:lnTo>
                    <a:pt x="93728" y="79272"/>
                  </a:lnTo>
                  <a:lnTo>
                    <a:pt x="93728" y="79515"/>
                  </a:lnTo>
                  <a:lnTo>
                    <a:pt x="93753" y="79757"/>
                  </a:lnTo>
                  <a:lnTo>
                    <a:pt x="93728" y="80000"/>
                  </a:lnTo>
                  <a:lnTo>
                    <a:pt x="93728" y="80323"/>
                  </a:lnTo>
                  <a:lnTo>
                    <a:pt x="93728" y="80404"/>
                  </a:lnTo>
                  <a:lnTo>
                    <a:pt x="93728" y="80565"/>
                  </a:lnTo>
                  <a:lnTo>
                    <a:pt x="93753" y="80565"/>
                  </a:lnTo>
                  <a:lnTo>
                    <a:pt x="93804" y="80727"/>
                  </a:lnTo>
                  <a:lnTo>
                    <a:pt x="93829" y="80727"/>
                  </a:lnTo>
                  <a:lnTo>
                    <a:pt x="93829" y="80808"/>
                  </a:lnTo>
                  <a:lnTo>
                    <a:pt x="93880" y="80969"/>
                  </a:lnTo>
                  <a:lnTo>
                    <a:pt x="93880" y="81212"/>
                  </a:lnTo>
                  <a:lnTo>
                    <a:pt x="93880" y="81454"/>
                  </a:lnTo>
                  <a:lnTo>
                    <a:pt x="93880" y="81777"/>
                  </a:lnTo>
                  <a:lnTo>
                    <a:pt x="93880" y="82020"/>
                  </a:lnTo>
                  <a:lnTo>
                    <a:pt x="93880" y="82020"/>
                  </a:lnTo>
                  <a:lnTo>
                    <a:pt x="93930" y="82181"/>
                  </a:lnTo>
                  <a:lnTo>
                    <a:pt x="93930" y="82181"/>
                  </a:lnTo>
                  <a:lnTo>
                    <a:pt x="93930" y="82262"/>
                  </a:lnTo>
                  <a:lnTo>
                    <a:pt x="93930" y="82424"/>
                  </a:lnTo>
                  <a:lnTo>
                    <a:pt x="93804" y="82424"/>
                  </a:lnTo>
                  <a:lnTo>
                    <a:pt x="93804" y="82505"/>
                  </a:lnTo>
                  <a:lnTo>
                    <a:pt x="93804" y="82666"/>
                  </a:lnTo>
                  <a:lnTo>
                    <a:pt x="93804" y="82828"/>
                  </a:lnTo>
                  <a:lnTo>
                    <a:pt x="93804" y="82909"/>
                  </a:lnTo>
                  <a:lnTo>
                    <a:pt x="93804" y="83232"/>
                  </a:lnTo>
                  <a:lnTo>
                    <a:pt x="93804" y="83474"/>
                  </a:lnTo>
                  <a:lnTo>
                    <a:pt x="93880" y="83474"/>
                  </a:lnTo>
                  <a:lnTo>
                    <a:pt x="93955" y="83636"/>
                  </a:lnTo>
                  <a:lnTo>
                    <a:pt x="94006" y="83474"/>
                  </a:lnTo>
                  <a:lnTo>
                    <a:pt x="94056" y="83636"/>
                  </a:lnTo>
                  <a:lnTo>
                    <a:pt x="94082" y="83636"/>
                  </a:lnTo>
                  <a:lnTo>
                    <a:pt x="94082" y="83717"/>
                  </a:lnTo>
                  <a:lnTo>
                    <a:pt x="94132" y="83959"/>
                  </a:lnTo>
                  <a:lnTo>
                    <a:pt x="94132" y="84121"/>
                  </a:lnTo>
                  <a:lnTo>
                    <a:pt x="94132" y="84363"/>
                  </a:lnTo>
                  <a:lnTo>
                    <a:pt x="94082" y="84686"/>
                  </a:lnTo>
                  <a:lnTo>
                    <a:pt x="94056" y="84929"/>
                  </a:lnTo>
                  <a:lnTo>
                    <a:pt x="93955" y="85171"/>
                  </a:lnTo>
                  <a:lnTo>
                    <a:pt x="93880" y="85333"/>
                  </a:lnTo>
                  <a:lnTo>
                    <a:pt x="93829" y="85414"/>
                  </a:lnTo>
                  <a:lnTo>
                    <a:pt x="93829" y="85414"/>
                  </a:lnTo>
                  <a:lnTo>
                    <a:pt x="93804" y="85575"/>
                  </a:lnTo>
                  <a:lnTo>
                    <a:pt x="93804" y="85818"/>
                  </a:lnTo>
                  <a:lnTo>
                    <a:pt x="93753" y="86141"/>
                  </a:lnTo>
                  <a:lnTo>
                    <a:pt x="93753" y="86383"/>
                  </a:lnTo>
                  <a:lnTo>
                    <a:pt x="93753" y="86545"/>
                  </a:lnTo>
                  <a:lnTo>
                    <a:pt x="93728" y="86626"/>
                  </a:lnTo>
                  <a:lnTo>
                    <a:pt x="93728" y="86787"/>
                  </a:lnTo>
                  <a:lnTo>
                    <a:pt x="93728" y="86868"/>
                  </a:lnTo>
                  <a:lnTo>
                    <a:pt x="93678" y="87191"/>
                  </a:lnTo>
                  <a:lnTo>
                    <a:pt x="93627" y="87191"/>
                  </a:lnTo>
                  <a:lnTo>
                    <a:pt x="93552" y="87434"/>
                  </a:lnTo>
                  <a:lnTo>
                    <a:pt x="93476" y="87595"/>
                  </a:lnTo>
                  <a:lnTo>
                    <a:pt x="93425" y="87676"/>
                  </a:lnTo>
                  <a:lnTo>
                    <a:pt x="93425" y="87838"/>
                  </a:lnTo>
                  <a:lnTo>
                    <a:pt x="93375" y="88000"/>
                  </a:lnTo>
                  <a:lnTo>
                    <a:pt x="93350" y="88080"/>
                  </a:lnTo>
                  <a:lnTo>
                    <a:pt x="93299" y="88242"/>
                  </a:lnTo>
                  <a:lnTo>
                    <a:pt x="93299" y="88323"/>
                  </a:lnTo>
                  <a:lnTo>
                    <a:pt x="93274" y="88484"/>
                  </a:lnTo>
                  <a:lnTo>
                    <a:pt x="93223" y="88727"/>
                  </a:lnTo>
                  <a:lnTo>
                    <a:pt x="93173" y="89131"/>
                  </a:lnTo>
                  <a:lnTo>
                    <a:pt x="93097" y="89454"/>
                  </a:lnTo>
                  <a:lnTo>
                    <a:pt x="93047" y="89454"/>
                  </a:lnTo>
                  <a:lnTo>
                    <a:pt x="93022" y="89696"/>
                  </a:lnTo>
                  <a:lnTo>
                    <a:pt x="92971" y="89777"/>
                  </a:lnTo>
                  <a:lnTo>
                    <a:pt x="92971" y="89939"/>
                  </a:lnTo>
                  <a:lnTo>
                    <a:pt x="92971" y="90101"/>
                  </a:lnTo>
                  <a:lnTo>
                    <a:pt x="92921" y="90181"/>
                  </a:lnTo>
                  <a:lnTo>
                    <a:pt x="92921" y="90343"/>
                  </a:lnTo>
                  <a:lnTo>
                    <a:pt x="92895" y="90505"/>
                  </a:lnTo>
                  <a:lnTo>
                    <a:pt x="92845" y="90585"/>
                  </a:lnTo>
                  <a:lnTo>
                    <a:pt x="92820" y="90747"/>
                  </a:lnTo>
                  <a:lnTo>
                    <a:pt x="92769" y="90989"/>
                  </a:lnTo>
                  <a:lnTo>
                    <a:pt x="92719" y="90989"/>
                  </a:lnTo>
                  <a:lnTo>
                    <a:pt x="92694" y="91151"/>
                  </a:lnTo>
                  <a:lnTo>
                    <a:pt x="92643" y="91232"/>
                  </a:lnTo>
                  <a:lnTo>
                    <a:pt x="92643" y="91393"/>
                  </a:lnTo>
                  <a:lnTo>
                    <a:pt x="92567" y="91555"/>
                  </a:lnTo>
                  <a:lnTo>
                    <a:pt x="92466" y="91636"/>
                  </a:lnTo>
                  <a:lnTo>
                    <a:pt x="92441" y="91636"/>
                  </a:lnTo>
                  <a:lnTo>
                    <a:pt x="92391" y="91636"/>
                  </a:lnTo>
                  <a:lnTo>
                    <a:pt x="92365" y="91636"/>
                  </a:lnTo>
                  <a:lnTo>
                    <a:pt x="92315" y="91636"/>
                  </a:lnTo>
                  <a:lnTo>
                    <a:pt x="92264" y="91797"/>
                  </a:lnTo>
                  <a:lnTo>
                    <a:pt x="92239" y="91797"/>
                  </a:lnTo>
                  <a:lnTo>
                    <a:pt x="92189" y="91959"/>
                  </a:lnTo>
                  <a:lnTo>
                    <a:pt x="92138" y="92040"/>
                  </a:lnTo>
                  <a:lnTo>
                    <a:pt x="92113" y="92202"/>
                  </a:lnTo>
                  <a:lnTo>
                    <a:pt x="92113" y="92363"/>
                  </a:lnTo>
                  <a:lnTo>
                    <a:pt x="92063" y="92444"/>
                  </a:lnTo>
                  <a:lnTo>
                    <a:pt x="92063" y="92606"/>
                  </a:lnTo>
                  <a:lnTo>
                    <a:pt x="92012" y="92606"/>
                  </a:lnTo>
                  <a:lnTo>
                    <a:pt x="91987" y="92686"/>
                  </a:lnTo>
                  <a:lnTo>
                    <a:pt x="91936" y="92848"/>
                  </a:lnTo>
                  <a:lnTo>
                    <a:pt x="91911" y="92848"/>
                  </a:lnTo>
                  <a:lnTo>
                    <a:pt x="91861" y="92848"/>
                  </a:lnTo>
                  <a:lnTo>
                    <a:pt x="91810" y="93010"/>
                  </a:lnTo>
                  <a:lnTo>
                    <a:pt x="91785" y="93010"/>
                  </a:lnTo>
                  <a:lnTo>
                    <a:pt x="91735" y="93090"/>
                  </a:lnTo>
                  <a:lnTo>
                    <a:pt x="91735" y="93252"/>
                  </a:lnTo>
                  <a:lnTo>
                    <a:pt x="91684" y="93252"/>
                  </a:lnTo>
                  <a:lnTo>
                    <a:pt x="91684" y="93414"/>
                  </a:lnTo>
                  <a:lnTo>
                    <a:pt x="91659" y="93414"/>
                  </a:lnTo>
                  <a:lnTo>
                    <a:pt x="91608" y="93414"/>
                  </a:lnTo>
                  <a:lnTo>
                    <a:pt x="91558" y="93414"/>
                  </a:lnTo>
                  <a:lnTo>
                    <a:pt x="91533" y="93414"/>
                  </a:lnTo>
                  <a:lnTo>
                    <a:pt x="91457" y="93494"/>
                  </a:lnTo>
                  <a:lnTo>
                    <a:pt x="91356" y="93414"/>
                  </a:lnTo>
                  <a:lnTo>
                    <a:pt x="91331" y="93494"/>
                  </a:lnTo>
                  <a:lnTo>
                    <a:pt x="91280" y="93494"/>
                  </a:lnTo>
                  <a:lnTo>
                    <a:pt x="91205" y="93656"/>
                  </a:lnTo>
                  <a:lnTo>
                    <a:pt x="91104" y="93656"/>
                  </a:lnTo>
                  <a:lnTo>
                    <a:pt x="91104" y="93818"/>
                  </a:lnTo>
                  <a:lnTo>
                    <a:pt x="91078" y="93818"/>
                  </a:lnTo>
                  <a:lnTo>
                    <a:pt x="91078" y="93898"/>
                  </a:lnTo>
                  <a:lnTo>
                    <a:pt x="91028" y="94060"/>
                  </a:lnTo>
                  <a:lnTo>
                    <a:pt x="91028" y="94060"/>
                  </a:lnTo>
                  <a:lnTo>
                    <a:pt x="91003" y="94141"/>
                  </a:lnTo>
                  <a:lnTo>
                    <a:pt x="90952" y="94141"/>
                  </a:lnTo>
                  <a:lnTo>
                    <a:pt x="90876" y="94141"/>
                  </a:lnTo>
                  <a:lnTo>
                    <a:pt x="90776" y="94141"/>
                  </a:lnTo>
                  <a:lnTo>
                    <a:pt x="90700" y="94141"/>
                  </a:lnTo>
                  <a:lnTo>
                    <a:pt x="90649" y="94141"/>
                  </a:lnTo>
                  <a:lnTo>
                    <a:pt x="90624" y="94060"/>
                  </a:lnTo>
                  <a:lnTo>
                    <a:pt x="90548" y="94060"/>
                  </a:lnTo>
                  <a:lnTo>
                    <a:pt x="90447" y="94060"/>
                  </a:lnTo>
                  <a:lnTo>
                    <a:pt x="90372" y="94141"/>
                  </a:lnTo>
                  <a:lnTo>
                    <a:pt x="90296" y="94141"/>
                  </a:lnTo>
                  <a:lnTo>
                    <a:pt x="90195" y="94303"/>
                  </a:lnTo>
                  <a:lnTo>
                    <a:pt x="90170" y="94303"/>
                  </a:lnTo>
                  <a:lnTo>
                    <a:pt x="90119" y="94464"/>
                  </a:lnTo>
                  <a:lnTo>
                    <a:pt x="90094" y="94545"/>
                  </a:lnTo>
                  <a:lnTo>
                    <a:pt x="90094" y="94707"/>
                  </a:lnTo>
                  <a:lnTo>
                    <a:pt x="90044" y="94707"/>
                  </a:lnTo>
                  <a:lnTo>
                    <a:pt x="89993" y="94868"/>
                  </a:lnTo>
                  <a:lnTo>
                    <a:pt x="89968" y="94868"/>
                  </a:lnTo>
                  <a:lnTo>
                    <a:pt x="89867" y="94868"/>
                  </a:lnTo>
                  <a:lnTo>
                    <a:pt x="89791" y="94868"/>
                  </a:lnTo>
                  <a:lnTo>
                    <a:pt x="89716" y="94868"/>
                  </a:lnTo>
                  <a:lnTo>
                    <a:pt x="89716" y="96404"/>
                  </a:lnTo>
                  <a:lnTo>
                    <a:pt x="89791" y="96404"/>
                  </a:lnTo>
                  <a:lnTo>
                    <a:pt x="89842" y="96404"/>
                  </a:lnTo>
                  <a:lnTo>
                    <a:pt x="89867" y="96565"/>
                  </a:lnTo>
                  <a:lnTo>
                    <a:pt x="89867" y="96727"/>
                  </a:lnTo>
                  <a:lnTo>
                    <a:pt x="89867" y="96808"/>
                  </a:lnTo>
                  <a:lnTo>
                    <a:pt x="89867" y="96969"/>
                  </a:lnTo>
                  <a:lnTo>
                    <a:pt x="89867" y="97050"/>
                  </a:lnTo>
                  <a:lnTo>
                    <a:pt x="89842" y="97212"/>
                  </a:lnTo>
                  <a:lnTo>
                    <a:pt x="89842" y="97373"/>
                  </a:lnTo>
                  <a:lnTo>
                    <a:pt x="89791" y="97373"/>
                  </a:lnTo>
                  <a:lnTo>
                    <a:pt x="89791" y="97616"/>
                  </a:lnTo>
                  <a:lnTo>
                    <a:pt x="89741" y="97858"/>
                  </a:lnTo>
                  <a:lnTo>
                    <a:pt x="89741" y="98262"/>
                  </a:lnTo>
                  <a:lnTo>
                    <a:pt x="89741" y="98505"/>
                  </a:lnTo>
                  <a:lnTo>
                    <a:pt x="89135" y="98505"/>
                  </a:lnTo>
                  <a:lnTo>
                    <a:pt x="89085" y="98505"/>
                  </a:lnTo>
                  <a:lnTo>
                    <a:pt x="89059" y="98424"/>
                  </a:lnTo>
                  <a:lnTo>
                    <a:pt x="89059" y="98424"/>
                  </a:lnTo>
                  <a:lnTo>
                    <a:pt x="89009" y="98262"/>
                  </a:lnTo>
                  <a:lnTo>
                    <a:pt x="89009" y="98181"/>
                  </a:lnTo>
                  <a:lnTo>
                    <a:pt x="89009" y="97858"/>
                  </a:lnTo>
                  <a:lnTo>
                    <a:pt x="89009" y="97777"/>
                  </a:lnTo>
                  <a:lnTo>
                    <a:pt x="89009" y="97616"/>
                  </a:lnTo>
                  <a:lnTo>
                    <a:pt x="89059" y="97454"/>
                  </a:lnTo>
                  <a:lnTo>
                    <a:pt x="89085" y="97373"/>
                  </a:lnTo>
                  <a:lnTo>
                    <a:pt x="89085" y="97212"/>
                  </a:lnTo>
                  <a:lnTo>
                    <a:pt x="89135" y="97050"/>
                  </a:lnTo>
                  <a:lnTo>
                    <a:pt x="89186" y="96969"/>
                  </a:lnTo>
                  <a:lnTo>
                    <a:pt x="89211" y="96808"/>
                  </a:lnTo>
                  <a:lnTo>
                    <a:pt x="89261" y="96808"/>
                  </a:lnTo>
                  <a:lnTo>
                    <a:pt x="89287" y="96808"/>
                  </a:lnTo>
                  <a:lnTo>
                    <a:pt x="89337" y="96808"/>
                  </a:lnTo>
                  <a:lnTo>
                    <a:pt x="89388" y="96808"/>
                  </a:lnTo>
                  <a:lnTo>
                    <a:pt x="89388" y="96727"/>
                  </a:lnTo>
                  <a:lnTo>
                    <a:pt x="89413" y="96565"/>
                  </a:lnTo>
                  <a:lnTo>
                    <a:pt x="89413" y="96565"/>
                  </a:lnTo>
                  <a:lnTo>
                    <a:pt x="89413" y="95111"/>
                  </a:lnTo>
                  <a:lnTo>
                    <a:pt x="89463" y="94949"/>
                  </a:lnTo>
                  <a:lnTo>
                    <a:pt x="89463" y="94868"/>
                  </a:lnTo>
                  <a:lnTo>
                    <a:pt x="89463" y="94545"/>
                  </a:lnTo>
                  <a:lnTo>
                    <a:pt x="89388" y="94545"/>
                  </a:lnTo>
                  <a:lnTo>
                    <a:pt x="89287" y="94545"/>
                  </a:lnTo>
                  <a:lnTo>
                    <a:pt x="89211" y="94545"/>
                  </a:lnTo>
                  <a:lnTo>
                    <a:pt x="89186" y="94545"/>
                  </a:lnTo>
                  <a:lnTo>
                    <a:pt x="89135" y="94545"/>
                  </a:lnTo>
                  <a:lnTo>
                    <a:pt x="89059" y="94545"/>
                  </a:lnTo>
                  <a:lnTo>
                    <a:pt x="88958" y="94545"/>
                  </a:lnTo>
                  <a:lnTo>
                    <a:pt x="88933" y="94545"/>
                  </a:lnTo>
                  <a:lnTo>
                    <a:pt x="88883" y="94545"/>
                  </a:lnTo>
                  <a:lnTo>
                    <a:pt x="88883" y="94545"/>
                  </a:lnTo>
                  <a:lnTo>
                    <a:pt x="88832" y="94707"/>
                  </a:lnTo>
                  <a:lnTo>
                    <a:pt x="88832" y="94868"/>
                  </a:lnTo>
                  <a:lnTo>
                    <a:pt x="88807" y="94868"/>
                  </a:lnTo>
                  <a:lnTo>
                    <a:pt x="88757" y="94868"/>
                  </a:lnTo>
                  <a:lnTo>
                    <a:pt x="88681" y="94868"/>
                  </a:lnTo>
                  <a:lnTo>
                    <a:pt x="88630" y="94949"/>
                  </a:lnTo>
                  <a:lnTo>
                    <a:pt x="88605" y="95111"/>
                  </a:lnTo>
                  <a:lnTo>
                    <a:pt x="88504" y="94949"/>
                  </a:lnTo>
                  <a:lnTo>
                    <a:pt x="88479" y="95111"/>
                  </a:lnTo>
                  <a:lnTo>
                    <a:pt x="88429" y="95111"/>
                  </a:lnTo>
                  <a:lnTo>
                    <a:pt x="88378" y="95111"/>
                  </a:lnTo>
                  <a:lnTo>
                    <a:pt x="88378" y="95272"/>
                  </a:lnTo>
                  <a:lnTo>
                    <a:pt x="88353" y="95272"/>
                  </a:lnTo>
                  <a:lnTo>
                    <a:pt x="88353" y="95353"/>
                  </a:lnTo>
                  <a:lnTo>
                    <a:pt x="88302" y="95757"/>
                  </a:lnTo>
                  <a:lnTo>
                    <a:pt x="88302" y="95919"/>
                  </a:lnTo>
                  <a:lnTo>
                    <a:pt x="88277" y="96161"/>
                  </a:lnTo>
                  <a:lnTo>
                    <a:pt x="88277" y="96404"/>
                  </a:lnTo>
                  <a:lnTo>
                    <a:pt x="88277" y="96565"/>
                  </a:lnTo>
                  <a:lnTo>
                    <a:pt x="88277" y="96808"/>
                  </a:lnTo>
                  <a:lnTo>
                    <a:pt x="88227" y="96808"/>
                  </a:lnTo>
                  <a:lnTo>
                    <a:pt x="88227" y="96808"/>
                  </a:lnTo>
                  <a:lnTo>
                    <a:pt x="88176" y="96808"/>
                  </a:lnTo>
                  <a:lnTo>
                    <a:pt x="88151" y="96969"/>
                  </a:lnTo>
                  <a:lnTo>
                    <a:pt x="88100" y="97050"/>
                  </a:lnTo>
                  <a:lnTo>
                    <a:pt x="88050" y="97050"/>
                  </a:lnTo>
                  <a:lnTo>
                    <a:pt x="88050" y="97212"/>
                  </a:lnTo>
                  <a:lnTo>
                    <a:pt x="88025" y="97212"/>
                  </a:lnTo>
                  <a:lnTo>
                    <a:pt x="88025" y="97616"/>
                  </a:lnTo>
                  <a:lnTo>
                    <a:pt x="88025" y="97777"/>
                  </a:lnTo>
                  <a:lnTo>
                    <a:pt x="88025" y="98020"/>
                  </a:lnTo>
                  <a:lnTo>
                    <a:pt x="87974" y="98181"/>
                  </a:lnTo>
                  <a:lnTo>
                    <a:pt x="88025" y="98424"/>
                  </a:lnTo>
                  <a:lnTo>
                    <a:pt x="88025" y="98505"/>
                  </a:lnTo>
                  <a:lnTo>
                    <a:pt x="88050" y="98505"/>
                  </a:lnTo>
                  <a:lnTo>
                    <a:pt x="88100" y="98505"/>
                  </a:lnTo>
                  <a:lnTo>
                    <a:pt x="88100" y="98666"/>
                  </a:lnTo>
                  <a:lnTo>
                    <a:pt x="88100" y="98828"/>
                  </a:lnTo>
                  <a:lnTo>
                    <a:pt x="88100" y="99070"/>
                  </a:lnTo>
                  <a:lnTo>
                    <a:pt x="88100" y="99313"/>
                  </a:lnTo>
                  <a:lnTo>
                    <a:pt x="88151" y="99474"/>
                  </a:lnTo>
                  <a:lnTo>
                    <a:pt x="88151" y="99474"/>
                  </a:lnTo>
                  <a:lnTo>
                    <a:pt x="88176" y="99636"/>
                  </a:lnTo>
                  <a:lnTo>
                    <a:pt x="88176" y="99717"/>
                  </a:lnTo>
                  <a:lnTo>
                    <a:pt x="88227" y="99878"/>
                  </a:lnTo>
                  <a:lnTo>
                    <a:pt x="88277" y="99878"/>
                  </a:lnTo>
                  <a:lnTo>
                    <a:pt x="88302" y="99959"/>
                  </a:lnTo>
                  <a:lnTo>
                    <a:pt x="88378" y="100121"/>
                  </a:lnTo>
                  <a:lnTo>
                    <a:pt x="88479" y="100363"/>
                  </a:lnTo>
                  <a:lnTo>
                    <a:pt x="88504" y="100525"/>
                  </a:lnTo>
                  <a:lnTo>
                    <a:pt x="88555" y="100525"/>
                  </a:lnTo>
                  <a:lnTo>
                    <a:pt x="88605" y="100686"/>
                  </a:lnTo>
                  <a:lnTo>
                    <a:pt x="88605" y="100686"/>
                  </a:lnTo>
                  <a:lnTo>
                    <a:pt x="88630" y="100686"/>
                  </a:lnTo>
                  <a:lnTo>
                    <a:pt x="88630" y="100767"/>
                  </a:lnTo>
                  <a:lnTo>
                    <a:pt x="88630" y="100929"/>
                  </a:lnTo>
                  <a:lnTo>
                    <a:pt x="88681" y="101171"/>
                  </a:lnTo>
                  <a:lnTo>
                    <a:pt x="88757" y="101414"/>
                  </a:lnTo>
                  <a:lnTo>
                    <a:pt x="88757" y="101575"/>
                  </a:lnTo>
                  <a:lnTo>
                    <a:pt x="88807" y="101575"/>
                  </a:lnTo>
                  <a:lnTo>
                    <a:pt x="88807" y="101737"/>
                  </a:lnTo>
                  <a:lnTo>
                    <a:pt x="88832" y="101818"/>
                  </a:lnTo>
                  <a:lnTo>
                    <a:pt x="88883" y="101818"/>
                  </a:lnTo>
                  <a:lnTo>
                    <a:pt x="88958" y="101818"/>
                  </a:lnTo>
                  <a:lnTo>
                    <a:pt x="89009" y="101818"/>
                  </a:lnTo>
                  <a:lnTo>
                    <a:pt x="89085" y="101818"/>
                  </a:lnTo>
                  <a:lnTo>
                    <a:pt x="89085" y="102141"/>
                  </a:lnTo>
                  <a:lnTo>
                    <a:pt x="89085" y="102383"/>
                  </a:lnTo>
                  <a:lnTo>
                    <a:pt x="89085" y="102626"/>
                  </a:lnTo>
                  <a:lnTo>
                    <a:pt x="89135" y="103030"/>
                  </a:lnTo>
                  <a:lnTo>
                    <a:pt x="89186" y="103272"/>
                  </a:lnTo>
                  <a:lnTo>
                    <a:pt x="89211" y="103595"/>
                  </a:lnTo>
                  <a:lnTo>
                    <a:pt x="89261" y="103838"/>
                  </a:lnTo>
                  <a:lnTo>
                    <a:pt x="89261" y="104080"/>
                  </a:lnTo>
                  <a:lnTo>
                    <a:pt x="89261" y="104323"/>
                  </a:lnTo>
                  <a:lnTo>
                    <a:pt x="89261" y="105292"/>
                  </a:lnTo>
                  <a:lnTo>
                    <a:pt x="89261" y="105696"/>
                  </a:lnTo>
                  <a:lnTo>
                    <a:pt x="89261" y="106101"/>
                  </a:lnTo>
                  <a:lnTo>
                    <a:pt x="89261" y="106585"/>
                  </a:lnTo>
                  <a:lnTo>
                    <a:pt x="89261" y="106747"/>
                  </a:lnTo>
                  <a:lnTo>
                    <a:pt x="89211" y="106989"/>
                  </a:lnTo>
                  <a:lnTo>
                    <a:pt x="89211" y="107151"/>
                  </a:lnTo>
                  <a:lnTo>
                    <a:pt x="89211" y="107232"/>
                  </a:lnTo>
                  <a:lnTo>
                    <a:pt x="89186" y="107393"/>
                  </a:lnTo>
                  <a:lnTo>
                    <a:pt x="89135" y="107555"/>
                  </a:lnTo>
                  <a:lnTo>
                    <a:pt x="89085" y="107555"/>
                  </a:lnTo>
                  <a:lnTo>
                    <a:pt x="89059" y="107555"/>
                  </a:lnTo>
                  <a:lnTo>
                    <a:pt x="89009" y="107636"/>
                  </a:lnTo>
                  <a:lnTo>
                    <a:pt x="88958" y="107797"/>
                  </a:lnTo>
                  <a:lnTo>
                    <a:pt x="88883" y="108040"/>
                  </a:lnTo>
                  <a:lnTo>
                    <a:pt x="88832" y="108202"/>
                  </a:lnTo>
                  <a:lnTo>
                    <a:pt x="88757" y="108363"/>
                  </a:lnTo>
                  <a:lnTo>
                    <a:pt x="88731" y="108444"/>
                  </a:lnTo>
                  <a:lnTo>
                    <a:pt x="88681" y="108606"/>
                  </a:lnTo>
                  <a:lnTo>
                    <a:pt x="88605" y="108606"/>
                  </a:lnTo>
                  <a:lnTo>
                    <a:pt x="88504" y="108606"/>
                  </a:lnTo>
                  <a:lnTo>
                    <a:pt x="88479" y="108606"/>
                  </a:lnTo>
                  <a:lnTo>
                    <a:pt x="88378" y="108444"/>
                  </a:lnTo>
                  <a:lnTo>
                    <a:pt x="88353" y="108606"/>
                  </a:lnTo>
                  <a:lnTo>
                    <a:pt x="88302" y="108767"/>
                  </a:lnTo>
                  <a:lnTo>
                    <a:pt x="88302" y="108848"/>
                  </a:lnTo>
                  <a:lnTo>
                    <a:pt x="88302" y="109010"/>
                  </a:lnTo>
                  <a:lnTo>
                    <a:pt x="88302" y="109090"/>
                  </a:lnTo>
                  <a:lnTo>
                    <a:pt x="88277" y="109252"/>
                  </a:lnTo>
                  <a:lnTo>
                    <a:pt x="88277" y="109414"/>
                  </a:lnTo>
                  <a:lnTo>
                    <a:pt x="88227" y="109494"/>
                  </a:lnTo>
                  <a:lnTo>
                    <a:pt x="88176" y="109818"/>
                  </a:lnTo>
                  <a:lnTo>
                    <a:pt x="88151" y="109898"/>
                  </a:lnTo>
                  <a:lnTo>
                    <a:pt x="88100" y="109898"/>
                  </a:lnTo>
                  <a:lnTo>
                    <a:pt x="88050" y="110060"/>
                  </a:lnTo>
                  <a:lnTo>
                    <a:pt x="88025" y="110222"/>
                  </a:lnTo>
                  <a:lnTo>
                    <a:pt x="87974" y="110303"/>
                  </a:lnTo>
                  <a:lnTo>
                    <a:pt x="87924" y="110464"/>
                  </a:lnTo>
                  <a:lnTo>
                    <a:pt x="87899" y="110545"/>
                  </a:lnTo>
                  <a:lnTo>
                    <a:pt x="87848" y="110707"/>
                  </a:lnTo>
                  <a:lnTo>
                    <a:pt x="87772" y="110949"/>
                  </a:lnTo>
                  <a:lnTo>
                    <a:pt x="87697" y="111272"/>
                  </a:lnTo>
                  <a:lnTo>
                    <a:pt x="87646" y="111515"/>
                  </a:lnTo>
                  <a:lnTo>
                    <a:pt x="87596" y="111111"/>
                  </a:lnTo>
                  <a:lnTo>
                    <a:pt x="87520" y="110707"/>
                  </a:lnTo>
                  <a:lnTo>
                    <a:pt x="87520" y="110303"/>
                  </a:lnTo>
                  <a:lnTo>
                    <a:pt x="87520" y="110060"/>
                  </a:lnTo>
                  <a:lnTo>
                    <a:pt x="87570" y="109818"/>
                  </a:lnTo>
                  <a:lnTo>
                    <a:pt x="87570" y="109656"/>
                  </a:lnTo>
                  <a:lnTo>
                    <a:pt x="87596" y="109494"/>
                  </a:lnTo>
                  <a:lnTo>
                    <a:pt x="87646" y="109414"/>
                  </a:lnTo>
                  <a:lnTo>
                    <a:pt x="87596" y="109252"/>
                  </a:lnTo>
                  <a:lnTo>
                    <a:pt x="87570" y="109090"/>
                  </a:lnTo>
                  <a:lnTo>
                    <a:pt x="87520" y="109010"/>
                  </a:lnTo>
                  <a:lnTo>
                    <a:pt x="87470" y="109010"/>
                  </a:lnTo>
                  <a:lnTo>
                    <a:pt x="87394" y="109010"/>
                  </a:lnTo>
                  <a:lnTo>
                    <a:pt x="87318" y="108848"/>
                  </a:lnTo>
                  <a:lnTo>
                    <a:pt x="87268" y="108848"/>
                  </a:lnTo>
                  <a:lnTo>
                    <a:pt x="87242" y="108848"/>
                  </a:lnTo>
                  <a:lnTo>
                    <a:pt x="87141" y="108767"/>
                  </a:lnTo>
                  <a:lnTo>
                    <a:pt x="87116" y="108444"/>
                  </a:lnTo>
                  <a:lnTo>
                    <a:pt x="87066" y="108202"/>
                  </a:lnTo>
                  <a:lnTo>
                    <a:pt x="87015" y="107959"/>
                  </a:lnTo>
                  <a:lnTo>
                    <a:pt x="86990" y="107636"/>
                  </a:lnTo>
                  <a:lnTo>
                    <a:pt x="86940" y="107393"/>
                  </a:lnTo>
                  <a:lnTo>
                    <a:pt x="86914" y="107151"/>
                  </a:lnTo>
                  <a:lnTo>
                    <a:pt x="86864" y="106909"/>
                  </a:lnTo>
                  <a:lnTo>
                    <a:pt x="86813" y="106585"/>
                  </a:lnTo>
                  <a:lnTo>
                    <a:pt x="86738" y="106343"/>
                  </a:lnTo>
                  <a:lnTo>
                    <a:pt x="86738" y="106181"/>
                  </a:lnTo>
                  <a:lnTo>
                    <a:pt x="86687" y="106101"/>
                  </a:lnTo>
                  <a:lnTo>
                    <a:pt x="86687" y="105939"/>
                  </a:lnTo>
                  <a:lnTo>
                    <a:pt x="86611" y="105939"/>
                  </a:lnTo>
                  <a:lnTo>
                    <a:pt x="86611" y="105939"/>
                  </a:lnTo>
                  <a:lnTo>
                    <a:pt x="86561" y="105939"/>
                  </a:lnTo>
                  <a:lnTo>
                    <a:pt x="86561" y="106101"/>
                  </a:lnTo>
                  <a:lnTo>
                    <a:pt x="86536" y="106101"/>
                  </a:lnTo>
                  <a:lnTo>
                    <a:pt x="86485" y="106181"/>
                  </a:lnTo>
                  <a:lnTo>
                    <a:pt x="86460" y="106181"/>
                  </a:lnTo>
                  <a:lnTo>
                    <a:pt x="86359" y="106101"/>
                  </a:lnTo>
                  <a:lnTo>
                    <a:pt x="86334" y="106101"/>
                  </a:lnTo>
                  <a:lnTo>
                    <a:pt x="86283" y="105939"/>
                  </a:lnTo>
                  <a:lnTo>
                    <a:pt x="86233" y="105777"/>
                  </a:lnTo>
                  <a:lnTo>
                    <a:pt x="86208" y="105535"/>
                  </a:lnTo>
                  <a:lnTo>
                    <a:pt x="86208" y="105292"/>
                  </a:lnTo>
                  <a:lnTo>
                    <a:pt x="86157" y="105292"/>
                  </a:lnTo>
                  <a:lnTo>
                    <a:pt x="86157" y="105131"/>
                  </a:lnTo>
                  <a:lnTo>
                    <a:pt x="86107" y="105131"/>
                  </a:lnTo>
                  <a:lnTo>
                    <a:pt x="86107" y="105050"/>
                  </a:lnTo>
                  <a:lnTo>
                    <a:pt x="86082" y="104888"/>
                  </a:lnTo>
                  <a:lnTo>
                    <a:pt x="85981" y="104727"/>
                  </a:lnTo>
                  <a:lnTo>
                    <a:pt x="85955" y="104646"/>
                  </a:lnTo>
                  <a:lnTo>
                    <a:pt x="85905" y="104646"/>
                  </a:lnTo>
                  <a:lnTo>
                    <a:pt x="85905" y="104727"/>
                  </a:lnTo>
                  <a:lnTo>
                    <a:pt x="85880" y="104888"/>
                  </a:lnTo>
                  <a:lnTo>
                    <a:pt x="85829" y="105050"/>
                  </a:lnTo>
                  <a:lnTo>
                    <a:pt x="85779" y="105050"/>
                  </a:lnTo>
                  <a:lnTo>
                    <a:pt x="85779" y="105131"/>
                  </a:lnTo>
                  <a:lnTo>
                    <a:pt x="85753" y="105292"/>
                  </a:lnTo>
                  <a:lnTo>
                    <a:pt x="85753" y="105535"/>
                  </a:lnTo>
                  <a:lnTo>
                    <a:pt x="85779" y="105696"/>
                  </a:lnTo>
                  <a:lnTo>
                    <a:pt x="85779" y="105777"/>
                  </a:lnTo>
                  <a:lnTo>
                    <a:pt x="85779" y="106101"/>
                  </a:lnTo>
                  <a:lnTo>
                    <a:pt x="85779" y="106181"/>
                  </a:lnTo>
                  <a:lnTo>
                    <a:pt x="85753" y="106505"/>
                  </a:lnTo>
                  <a:lnTo>
                    <a:pt x="85703" y="106747"/>
                  </a:lnTo>
                  <a:lnTo>
                    <a:pt x="85703" y="106909"/>
                  </a:lnTo>
                  <a:lnTo>
                    <a:pt x="85627" y="107151"/>
                  </a:lnTo>
                  <a:lnTo>
                    <a:pt x="85577" y="107393"/>
                  </a:lnTo>
                  <a:lnTo>
                    <a:pt x="85526" y="107555"/>
                  </a:lnTo>
                  <a:lnTo>
                    <a:pt x="85501" y="107797"/>
                  </a:lnTo>
                  <a:lnTo>
                    <a:pt x="85501" y="107959"/>
                  </a:lnTo>
                  <a:lnTo>
                    <a:pt x="85501" y="109252"/>
                  </a:lnTo>
                  <a:lnTo>
                    <a:pt x="85526" y="109414"/>
                  </a:lnTo>
                  <a:lnTo>
                    <a:pt x="85627" y="109494"/>
                  </a:lnTo>
                  <a:lnTo>
                    <a:pt x="85652" y="109494"/>
                  </a:lnTo>
                  <a:lnTo>
                    <a:pt x="85652" y="109494"/>
                  </a:lnTo>
                  <a:lnTo>
                    <a:pt x="85703" y="109494"/>
                  </a:lnTo>
                  <a:lnTo>
                    <a:pt x="85703" y="109656"/>
                  </a:lnTo>
                  <a:lnTo>
                    <a:pt x="85703" y="109818"/>
                  </a:lnTo>
                  <a:lnTo>
                    <a:pt x="85703" y="110060"/>
                  </a:lnTo>
                  <a:lnTo>
                    <a:pt x="85703" y="110222"/>
                  </a:lnTo>
                  <a:lnTo>
                    <a:pt x="85703" y="110464"/>
                  </a:lnTo>
                  <a:lnTo>
                    <a:pt x="85703" y="110545"/>
                  </a:lnTo>
                  <a:lnTo>
                    <a:pt x="85753" y="110545"/>
                  </a:lnTo>
                  <a:lnTo>
                    <a:pt x="85779" y="110707"/>
                  </a:lnTo>
                  <a:lnTo>
                    <a:pt x="85829" y="110707"/>
                  </a:lnTo>
                  <a:lnTo>
                    <a:pt x="85880" y="110868"/>
                  </a:lnTo>
                  <a:lnTo>
                    <a:pt x="85905" y="110949"/>
                  </a:lnTo>
                  <a:lnTo>
                    <a:pt x="85905" y="111111"/>
                  </a:lnTo>
                  <a:lnTo>
                    <a:pt x="85905" y="111353"/>
                  </a:lnTo>
                  <a:lnTo>
                    <a:pt x="85905" y="111676"/>
                  </a:lnTo>
                  <a:lnTo>
                    <a:pt x="85905" y="111757"/>
                  </a:lnTo>
                  <a:lnTo>
                    <a:pt x="85905" y="111999"/>
                  </a:lnTo>
                  <a:lnTo>
                    <a:pt x="85955" y="112161"/>
                  </a:lnTo>
                  <a:lnTo>
                    <a:pt x="85981" y="112323"/>
                  </a:lnTo>
                  <a:lnTo>
                    <a:pt x="86031" y="112404"/>
                  </a:lnTo>
                  <a:lnTo>
                    <a:pt x="86082" y="112565"/>
                  </a:lnTo>
                  <a:lnTo>
                    <a:pt x="86107" y="112727"/>
                  </a:lnTo>
                  <a:lnTo>
                    <a:pt x="86157" y="112727"/>
                  </a:lnTo>
                  <a:lnTo>
                    <a:pt x="86208" y="112727"/>
                  </a:lnTo>
                  <a:lnTo>
                    <a:pt x="86283" y="112808"/>
                  </a:lnTo>
                  <a:lnTo>
                    <a:pt x="86359" y="112969"/>
                  </a:lnTo>
                  <a:lnTo>
                    <a:pt x="86410" y="112969"/>
                  </a:lnTo>
                  <a:lnTo>
                    <a:pt x="86460" y="113212"/>
                  </a:lnTo>
                  <a:lnTo>
                    <a:pt x="86485" y="113212"/>
                  </a:lnTo>
                  <a:lnTo>
                    <a:pt x="86536" y="113212"/>
                  </a:lnTo>
                  <a:lnTo>
                    <a:pt x="86561" y="113373"/>
                  </a:lnTo>
                  <a:lnTo>
                    <a:pt x="86611" y="113454"/>
                  </a:lnTo>
                  <a:lnTo>
                    <a:pt x="86662" y="113777"/>
                  </a:lnTo>
                  <a:lnTo>
                    <a:pt x="86738" y="113777"/>
                  </a:lnTo>
                  <a:lnTo>
                    <a:pt x="86813" y="113777"/>
                  </a:lnTo>
                  <a:lnTo>
                    <a:pt x="86914" y="113777"/>
                  </a:lnTo>
                  <a:lnTo>
                    <a:pt x="86914" y="114262"/>
                  </a:lnTo>
                  <a:lnTo>
                    <a:pt x="86914" y="114424"/>
                  </a:lnTo>
                  <a:lnTo>
                    <a:pt x="86940" y="114666"/>
                  </a:lnTo>
                  <a:lnTo>
                    <a:pt x="86940" y="114828"/>
                  </a:lnTo>
                  <a:lnTo>
                    <a:pt x="86940" y="114909"/>
                  </a:lnTo>
                  <a:lnTo>
                    <a:pt x="86940" y="115070"/>
                  </a:lnTo>
                  <a:lnTo>
                    <a:pt x="86940" y="115313"/>
                  </a:lnTo>
                  <a:lnTo>
                    <a:pt x="86940" y="115636"/>
                  </a:lnTo>
                  <a:lnTo>
                    <a:pt x="86940" y="115878"/>
                  </a:lnTo>
                  <a:lnTo>
                    <a:pt x="86940" y="116121"/>
                  </a:lnTo>
                  <a:lnTo>
                    <a:pt x="86990" y="116282"/>
                  </a:lnTo>
                  <a:lnTo>
                    <a:pt x="86990" y="116282"/>
                  </a:lnTo>
                  <a:lnTo>
                    <a:pt x="87015" y="116363"/>
                  </a:lnTo>
                  <a:lnTo>
                    <a:pt x="87066" y="116525"/>
                  </a:lnTo>
                  <a:lnTo>
                    <a:pt x="87066" y="116686"/>
                  </a:lnTo>
                  <a:lnTo>
                    <a:pt x="87066" y="116767"/>
                  </a:lnTo>
                  <a:lnTo>
                    <a:pt x="87116" y="116929"/>
                  </a:lnTo>
                  <a:lnTo>
                    <a:pt x="87116" y="117171"/>
                  </a:lnTo>
                  <a:lnTo>
                    <a:pt x="87116" y="117494"/>
                  </a:lnTo>
                  <a:lnTo>
                    <a:pt x="87116" y="117737"/>
                  </a:lnTo>
                  <a:lnTo>
                    <a:pt x="87116" y="117818"/>
                  </a:lnTo>
                  <a:lnTo>
                    <a:pt x="87116" y="117979"/>
                  </a:lnTo>
                  <a:lnTo>
                    <a:pt x="87116" y="118222"/>
                  </a:lnTo>
                  <a:lnTo>
                    <a:pt x="87116" y="118545"/>
                  </a:lnTo>
                  <a:lnTo>
                    <a:pt x="87141" y="118787"/>
                  </a:lnTo>
                  <a:lnTo>
                    <a:pt x="87192" y="119030"/>
                  </a:lnTo>
                  <a:lnTo>
                    <a:pt x="87242" y="119030"/>
                  </a:lnTo>
                  <a:lnTo>
                    <a:pt x="87268" y="119030"/>
                  </a:lnTo>
                  <a:lnTo>
                    <a:pt x="87268" y="119030"/>
                  </a:lnTo>
                  <a:lnTo>
                    <a:pt x="87318" y="119191"/>
                  </a:lnTo>
                  <a:lnTo>
                    <a:pt x="87318" y="119272"/>
                  </a:lnTo>
                  <a:lnTo>
                    <a:pt x="87394" y="119595"/>
                  </a:lnTo>
                  <a:lnTo>
                    <a:pt x="87444" y="119838"/>
                  </a:lnTo>
                  <a:lnTo>
                    <a:pt x="87394" y="119838"/>
                  </a:lnTo>
                  <a:lnTo>
                    <a:pt x="87394" y="119999"/>
                  </a:lnTo>
                  <a:lnTo>
                    <a:pt x="87369" y="119999"/>
                  </a:lnTo>
                  <a:lnTo>
                    <a:pt x="87318" y="119999"/>
                  </a:lnTo>
                  <a:lnTo>
                    <a:pt x="87242" y="119999"/>
                  </a:lnTo>
                  <a:lnTo>
                    <a:pt x="87141" y="119838"/>
                  </a:lnTo>
                  <a:lnTo>
                    <a:pt x="87116" y="119838"/>
                  </a:lnTo>
                  <a:lnTo>
                    <a:pt x="87066" y="119676"/>
                  </a:lnTo>
                  <a:lnTo>
                    <a:pt x="86990" y="119676"/>
                  </a:lnTo>
                  <a:lnTo>
                    <a:pt x="86940" y="119676"/>
                  </a:lnTo>
                  <a:lnTo>
                    <a:pt x="86914" y="119676"/>
                  </a:lnTo>
                  <a:lnTo>
                    <a:pt x="86914" y="119595"/>
                  </a:lnTo>
                  <a:lnTo>
                    <a:pt x="86864" y="119434"/>
                  </a:lnTo>
                  <a:lnTo>
                    <a:pt x="86864" y="119191"/>
                  </a:lnTo>
                  <a:lnTo>
                    <a:pt x="86813" y="119030"/>
                  </a:lnTo>
                  <a:lnTo>
                    <a:pt x="86788" y="118949"/>
                  </a:lnTo>
                  <a:lnTo>
                    <a:pt x="86687" y="118787"/>
                  </a:lnTo>
                  <a:lnTo>
                    <a:pt x="86611" y="118626"/>
                  </a:lnTo>
                  <a:lnTo>
                    <a:pt x="86536" y="118545"/>
                  </a:lnTo>
                  <a:lnTo>
                    <a:pt x="86460" y="118383"/>
                  </a:lnTo>
                  <a:lnTo>
                    <a:pt x="86359" y="118141"/>
                  </a:lnTo>
                  <a:lnTo>
                    <a:pt x="86283" y="118141"/>
                  </a:lnTo>
                  <a:lnTo>
                    <a:pt x="86233" y="117979"/>
                  </a:lnTo>
                  <a:lnTo>
                    <a:pt x="86208" y="117818"/>
                  </a:lnTo>
                  <a:lnTo>
                    <a:pt x="86157" y="117737"/>
                  </a:lnTo>
                  <a:lnTo>
                    <a:pt x="86107" y="117575"/>
                  </a:lnTo>
                  <a:lnTo>
                    <a:pt x="86107" y="117333"/>
                  </a:lnTo>
                  <a:lnTo>
                    <a:pt x="86107" y="117171"/>
                  </a:lnTo>
                  <a:lnTo>
                    <a:pt x="86082" y="117090"/>
                  </a:lnTo>
                  <a:lnTo>
                    <a:pt x="86082" y="116929"/>
                  </a:lnTo>
                  <a:lnTo>
                    <a:pt x="86082" y="115636"/>
                  </a:lnTo>
                  <a:lnTo>
                    <a:pt x="86082" y="115313"/>
                  </a:lnTo>
                  <a:lnTo>
                    <a:pt x="86031" y="115232"/>
                  </a:lnTo>
                  <a:lnTo>
                    <a:pt x="86031" y="114909"/>
                  </a:lnTo>
                  <a:lnTo>
                    <a:pt x="85981" y="114909"/>
                  </a:lnTo>
                  <a:lnTo>
                    <a:pt x="85955" y="114828"/>
                  </a:lnTo>
                  <a:lnTo>
                    <a:pt x="85955" y="114828"/>
                  </a:lnTo>
                  <a:lnTo>
                    <a:pt x="85905" y="114585"/>
                  </a:lnTo>
                  <a:lnTo>
                    <a:pt x="85905" y="114424"/>
                  </a:lnTo>
                  <a:lnTo>
                    <a:pt x="85880" y="114181"/>
                  </a:lnTo>
                  <a:lnTo>
                    <a:pt x="85829" y="113858"/>
                  </a:lnTo>
                  <a:lnTo>
                    <a:pt x="85779" y="113616"/>
                  </a:lnTo>
                  <a:lnTo>
                    <a:pt x="85779" y="113373"/>
                  </a:lnTo>
                  <a:lnTo>
                    <a:pt x="85779" y="113131"/>
                  </a:lnTo>
                  <a:lnTo>
                    <a:pt x="85779" y="112808"/>
                  </a:lnTo>
                  <a:lnTo>
                    <a:pt x="85753" y="112727"/>
                  </a:lnTo>
                  <a:lnTo>
                    <a:pt x="85753" y="112727"/>
                  </a:lnTo>
                  <a:lnTo>
                    <a:pt x="85703" y="112565"/>
                  </a:lnTo>
                  <a:lnTo>
                    <a:pt x="85703" y="112404"/>
                  </a:lnTo>
                  <a:lnTo>
                    <a:pt x="85652" y="112323"/>
                  </a:lnTo>
                  <a:lnTo>
                    <a:pt x="85627" y="112323"/>
                  </a:lnTo>
                  <a:lnTo>
                    <a:pt x="85577" y="112323"/>
                  </a:lnTo>
                  <a:lnTo>
                    <a:pt x="85501" y="111999"/>
                  </a:lnTo>
                  <a:lnTo>
                    <a:pt x="85425" y="111757"/>
                  </a:lnTo>
                  <a:lnTo>
                    <a:pt x="85375" y="111676"/>
                  </a:lnTo>
                  <a:lnTo>
                    <a:pt x="85324" y="111515"/>
                  </a:lnTo>
                  <a:lnTo>
                    <a:pt x="85299" y="111353"/>
                  </a:lnTo>
                  <a:lnTo>
                    <a:pt x="85249" y="111272"/>
                  </a:lnTo>
                  <a:lnTo>
                    <a:pt x="85198" y="111272"/>
                  </a:lnTo>
                  <a:lnTo>
                    <a:pt x="85173" y="111272"/>
                  </a:lnTo>
                  <a:lnTo>
                    <a:pt x="85123" y="111111"/>
                  </a:lnTo>
                  <a:lnTo>
                    <a:pt x="85072" y="110949"/>
                  </a:lnTo>
                  <a:lnTo>
                    <a:pt x="85072" y="110868"/>
                  </a:lnTo>
                  <a:lnTo>
                    <a:pt x="85047" y="110707"/>
                  </a:lnTo>
                  <a:lnTo>
                    <a:pt x="85047" y="110464"/>
                  </a:lnTo>
                  <a:lnTo>
                    <a:pt x="85047" y="110222"/>
                  </a:lnTo>
                  <a:lnTo>
                    <a:pt x="85047" y="110060"/>
                  </a:lnTo>
                  <a:lnTo>
                    <a:pt x="85047" y="109818"/>
                  </a:lnTo>
                  <a:lnTo>
                    <a:pt x="85072" y="109494"/>
                  </a:lnTo>
                  <a:lnTo>
                    <a:pt x="85072" y="109252"/>
                  </a:lnTo>
                  <a:lnTo>
                    <a:pt x="85072" y="109010"/>
                  </a:lnTo>
                  <a:lnTo>
                    <a:pt x="85072" y="108767"/>
                  </a:lnTo>
                  <a:lnTo>
                    <a:pt x="85072" y="108444"/>
                  </a:lnTo>
                  <a:lnTo>
                    <a:pt x="85072" y="108202"/>
                  </a:lnTo>
                  <a:lnTo>
                    <a:pt x="85072" y="108040"/>
                  </a:lnTo>
                  <a:lnTo>
                    <a:pt x="85123" y="107959"/>
                  </a:lnTo>
                  <a:lnTo>
                    <a:pt x="85123" y="107797"/>
                  </a:lnTo>
                  <a:lnTo>
                    <a:pt x="85173" y="107636"/>
                  </a:lnTo>
                  <a:lnTo>
                    <a:pt x="85198" y="107636"/>
                  </a:lnTo>
                  <a:lnTo>
                    <a:pt x="85299" y="107555"/>
                  </a:lnTo>
                  <a:lnTo>
                    <a:pt x="85375" y="107393"/>
                  </a:lnTo>
                  <a:lnTo>
                    <a:pt x="85425" y="107232"/>
                  </a:lnTo>
                  <a:lnTo>
                    <a:pt x="85425" y="106989"/>
                  </a:lnTo>
                  <a:lnTo>
                    <a:pt x="85425" y="106909"/>
                  </a:lnTo>
                  <a:lnTo>
                    <a:pt x="85375" y="106585"/>
                  </a:lnTo>
                  <a:lnTo>
                    <a:pt x="85375" y="106505"/>
                  </a:lnTo>
                  <a:lnTo>
                    <a:pt x="85375" y="106343"/>
                  </a:lnTo>
                  <a:lnTo>
                    <a:pt x="85375" y="106181"/>
                  </a:lnTo>
                  <a:lnTo>
                    <a:pt x="85425" y="105939"/>
                  </a:lnTo>
                  <a:lnTo>
                    <a:pt x="85375" y="105777"/>
                  </a:lnTo>
                  <a:lnTo>
                    <a:pt x="85375" y="105535"/>
                  </a:lnTo>
                  <a:lnTo>
                    <a:pt x="85324" y="105535"/>
                  </a:lnTo>
                  <a:lnTo>
                    <a:pt x="85299" y="105454"/>
                  </a:lnTo>
                  <a:lnTo>
                    <a:pt x="85198" y="105131"/>
                  </a:lnTo>
                  <a:lnTo>
                    <a:pt x="85173" y="104888"/>
                  </a:lnTo>
                  <a:lnTo>
                    <a:pt x="85123" y="104727"/>
                  </a:lnTo>
                  <a:lnTo>
                    <a:pt x="85072" y="104727"/>
                  </a:lnTo>
                  <a:lnTo>
                    <a:pt x="85047" y="104484"/>
                  </a:lnTo>
                  <a:lnTo>
                    <a:pt x="84996" y="104323"/>
                  </a:lnTo>
                  <a:lnTo>
                    <a:pt x="84996" y="104242"/>
                  </a:lnTo>
                  <a:lnTo>
                    <a:pt x="85047" y="104000"/>
                  </a:lnTo>
                  <a:lnTo>
                    <a:pt x="85072" y="103676"/>
                  </a:lnTo>
                  <a:lnTo>
                    <a:pt x="85123" y="103595"/>
                  </a:lnTo>
                  <a:lnTo>
                    <a:pt x="85123" y="103272"/>
                  </a:lnTo>
                  <a:lnTo>
                    <a:pt x="85123" y="103030"/>
                  </a:lnTo>
                  <a:lnTo>
                    <a:pt x="85072" y="103030"/>
                  </a:lnTo>
                  <a:lnTo>
                    <a:pt x="85072" y="102868"/>
                  </a:lnTo>
                  <a:lnTo>
                    <a:pt x="85047" y="102868"/>
                  </a:lnTo>
                  <a:lnTo>
                    <a:pt x="84996" y="102787"/>
                  </a:lnTo>
                  <a:lnTo>
                    <a:pt x="84996" y="102626"/>
                  </a:lnTo>
                  <a:lnTo>
                    <a:pt x="84971" y="102383"/>
                  </a:lnTo>
                  <a:lnTo>
                    <a:pt x="84971" y="102141"/>
                  </a:lnTo>
                  <a:lnTo>
                    <a:pt x="84921" y="101818"/>
                  </a:lnTo>
                  <a:lnTo>
                    <a:pt x="84921" y="101575"/>
                  </a:lnTo>
                  <a:lnTo>
                    <a:pt x="84870" y="101333"/>
                  </a:lnTo>
                  <a:lnTo>
                    <a:pt x="84845" y="101090"/>
                  </a:lnTo>
                  <a:lnTo>
                    <a:pt x="84845" y="100929"/>
                  </a:lnTo>
                  <a:lnTo>
                    <a:pt x="84794" y="100767"/>
                  </a:lnTo>
                  <a:lnTo>
                    <a:pt x="84794" y="100686"/>
                  </a:lnTo>
                  <a:lnTo>
                    <a:pt x="84744" y="100525"/>
                  </a:lnTo>
                  <a:lnTo>
                    <a:pt x="84719" y="100363"/>
                  </a:lnTo>
                  <a:lnTo>
                    <a:pt x="84618" y="100282"/>
                  </a:lnTo>
                  <a:lnTo>
                    <a:pt x="84542" y="100282"/>
                  </a:lnTo>
                  <a:lnTo>
                    <a:pt x="84517" y="100363"/>
                  </a:lnTo>
                  <a:lnTo>
                    <a:pt x="84466" y="100363"/>
                  </a:lnTo>
                  <a:lnTo>
                    <a:pt x="84466" y="100525"/>
                  </a:lnTo>
                  <a:lnTo>
                    <a:pt x="84466" y="101090"/>
                  </a:lnTo>
                  <a:lnTo>
                    <a:pt x="84391" y="101090"/>
                  </a:lnTo>
                  <a:lnTo>
                    <a:pt x="84290" y="101171"/>
                  </a:lnTo>
                  <a:lnTo>
                    <a:pt x="84264" y="101171"/>
                  </a:lnTo>
                  <a:lnTo>
                    <a:pt x="84214" y="101333"/>
                  </a:lnTo>
                  <a:lnTo>
                    <a:pt x="84164" y="101333"/>
                  </a:lnTo>
                  <a:lnTo>
                    <a:pt x="84138" y="101333"/>
                  </a:lnTo>
                  <a:lnTo>
                    <a:pt x="84138" y="101414"/>
                  </a:lnTo>
                  <a:lnTo>
                    <a:pt x="84088" y="101414"/>
                  </a:lnTo>
                  <a:lnTo>
                    <a:pt x="84088" y="101575"/>
                  </a:lnTo>
                  <a:lnTo>
                    <a:pt x="84063" y="101575"/>
                  </a:lnTo>
                  <a:lnTo>
                    <a:pt x="84012" y="101575"/>
                  </a:lnTo>
                  <a:lnTo>
                    <a:pt x="83936" y="101575"/>
                  </a:lnTo>
                  <a:lnTo>
                    <a:pt x="83835" y="101575"/>
                  </a:lnTo>
                  <a:lnTo>
                    <a:pt x="83760" y="101575"/>
                  </a:lnTo>
                  <a:lnTo>
                    <a:pt x="83709" y="101414"/>
                  </a:lnTo>
                  <a:lnTo>
                    <a:pt x="83684" y="101414"/>
                  </a:lnTo>
                  <a:lnTo>
                    <a:pt x="83608" y="101171"/>
                  </a:lnTo>
                  <a:lnTo>
                    <a:pt x="83558" y="100929"/>
                  </a:lnTo>
                  <a:lnTo>
                    <a:pt x="83558" y="100525"/>
                  </a:lnTo>
                  <a:lnTo>
                    <a:pt x="83507" y="100121"/>
                  </a:lnTo>
                  <a:lnTo>
                    <a:pt x="83507" y="99878"/>
                  </a:lnTo>
                  <a:lnTo>
                    <a:pt x="83558" y="99717"/>
                  </a:lnTo>
                  <a:lnTo>
                    <a:pt x="83558" y="99474"/>
                  </a:lnTo>
                  <a:lnTo>
                    <a:pt x="83608" y="99313"/>
                  </a:lnTo>
                  <a:lnTo>
                    <a:pt x="83608" y="99232"/>
                  </a:lnTo>
                  <a:lnTo>
                    <a:pt x="83608" y="98909"/>
                  </a:lnTo>
                  <a:lnTo>
                    <a:pt x="83608" y="98666"/>
                  </a:lnTo>
                  <a:lnTo>
                    <a:pt x="83634" y="98505"/>
                  </a:lnTo>
                  <a:lnTo>
                    <a:pt x="83608" y="98424"/>
                  </a:lnTo>
                  <a:lnTo>
                    <a:pt x="83608" y="98424"/>
                  </a:lnTo>
                  <a:lnTo>
                    <a:pt x="83558" y="98424"/>
                  </a:lnTo>
                  <a:lnTo>
                    <a:pt x="83507" y="98262"/>
                  </a:lnTo>
                  <a:lnTo>
                    <a:pt x="83507" y="98262"/>
                  </a:lnTo>
                  <a:lnTo>
                    <a:pt x="83482" y="98262"/>
                  </a:lnTo>
                  <a:lnTo>
                    <a:pt x="83381" y="98262"/>
                  </a:lnTo>
                  <a:lnTo>
                    <a:pt x="83305" y="98262"/>
                  </a:lnTo>
                  <a:lnTo>
                    <a:pt x="83305" y="98262"/>
                  </a:lnTo>
                  <a:lnTo>
                    <a:pt x="83305" y="98020"/>
                  </a:lnTo>
                  <a:lnTo>
                    <a:pt x="83305" y="97777"/>
                  </a:lnTo>
                  <a:lnTo>
                    <a:pt x="83305" y="97616"/>
                  </a:lnTo>
                  <a:lnTo>
                    <a:pt x="83305" y="97454"/>
                  </a:lnTo>
                  <a:lnTo>
                    <a:pt x="83305" y="97212"/>
                  </a:lnTo>
                  <a:lnTo>
                    <a:pt x="83305" y="97212"/>
                  </a:lnTo>
                  <a:lnTo>
                    <a:pt x="83255" y="97050"/>
                  </a:lnTo>
                  <a:lnTo>
                    <a:pt x="83255" y="96969"/>
                  </a:lnTo>
                  <a:lnTo>
                    <a:pt x="83179" y="96808"/>
                  </a:lnTo>
                  <a:lnTo>
                    <a:pt x="83154" y="96727"/>
                  </a:lnTo>
                  <a:lnTo>
                    <a:pt x="83104" y="96565"/>
                  </a:lnTo>
                  <a:lnTo>
                    <a:pt x="83053" y="96404"/>
                  </a:lnTo>
                  <a:lnTo>
                    <a:pt x="83028" y="96323"/>
                  </a:lnTo>
                  <a:lnTo>
                    <a:pt x="82977" y="96161"/>
                  </a:lnTo>
                  <a:lnTo>
                    <a:pt x="82927" y="96000"/>
                  </a:lnTo>
                  <a:lnTo>
                    <a:pt x="82927" y="95919"/>
                  </a:lnTo>
                  <a:lnTo>
                    <a:pt x="82902" y="95919"/>
                  </a:lnTo>
                  <a:lnTo>
                    <a:pt x="82902" y="95919"/>
                  </a:lnTo>
                  <a:lnTo>
                    <a:pt x="82851" y="95757"/>
                  </a:lnTo>
                  <a:lnTo>
                    <a:pt x="82801" y="95515"/>
                  </a:lnTo>
                  <a:lnTo>
                    <a:pt x="82801" y="95353"/>
                  </a:lnTo>
                  <a:lnTo>
                    <a:pt x="82776" y="95272"/>
                  </a:lnTo>
                  <a:lnTo>
                    <a:pt x="82776" y="94949"/>
                  </a:lnTo>
                  <a:lnTo>
                    <a:pt x="82801" y="94868"/>
                  </a:lnTo>
                  <a:lnTo>
                    <a:pt x="82776" y="94464"/>
                  </a:lnTo>
                  <a:lnTo>
                    <a:pt x="82725" y="94141"/>
                  </a:lnTo>
                  <a:lnTo>
                    <a:pt x="82725" y="94060"/>
                  </a:lnTo>
                  <a:lnTo>
                    <a:pt x="82700" y="93898"/>
                  </a:lnTo>
                  <a:lnTo>
                    <a:pt x="82700" y="93898"/>
                  </a:lnTo>
                  <a:lnTo>
                    <a:pt x="82649" y="93898"/>
                  </a:lnTo>
                  <a:lnTo>
                    <a:pt x="82599" y="93818"/>
                  </a:lnTo>
                  <a:lnTo>
                    <a:pt x="82574" y="93494"/>
                  </a:lnTo>
                  <a:lnTo>
                    <a:pt x="82574" y="93414"/>
                  </a:lnTo>
                  <a:lnTo>
                    <a:pt x="82574" y="93414"/>
                  </a:lnTo>
                  <a:lnTo>
                    <a:pt x="82523" y="93090"/>
                  </a:lnTo>
                  <a:lnTo>
                    <a:pt x="82473" y="93010"/>
                  </a:lnTo>
                  <a:lnTo>
                    <a:pt x="82447" y="93090"/>
                  </a:lnTo>
                  <a:lnTo>
                    <a:pt x="82447" y="93090"/>
                  </a:lnTo>
                  <a:lnTo>
                    <a:pt x="82347" y="93010"/>
                  </a:lnTo>
                  <a:lnTo>
                    <a:pt x="82271" y="93010"/>
                  </a:lnTo>
                  <a:lnTo>
                    <a:pt x="82271" y="93818"/>
                  </a:lnTo>
                  <a:lnTo>
                    <a:pt x="81892" y="93818"/>
                  </a:lnTo>
                  <a:lnTo>
                    <a:pt x="81867" y="93898"/>
                  </a:lnTo>
                  <a:lnTo>
                    <a:pt x="81867" y="94060"/>
                  </a:lnTo>
                  <a:lnTo>
                    <a:pt x="81791" y="94141"/>
                  </a:lnTo>
                  <a:lnTo>
                    <a:pt x="81741" y="94303"/>
                  </a:lnTo>
                  <a:lnTo>
                    <a:pt x="81690" y="94303"/>
                  </a:lnTo>
                  <a:lnTo>
                    <a:pt x="81665" y="94303"/>
                  </a:lnTo>
                  <a:lnTo>
                    <a:pt x="81665" y="94464"/>
                  </a:lnTo>
                  <a:lnTo>
                    <a:pt x="81615" y="94545"/>
                  </a:lnTo>
                  <a:lnTo>
                    <a:pt x="81564" y="94545"/>
                  </a:lnTo>
                  <a:lnTo>
                    <a:pt x="81539" y="94545"/>
                  </a:lnTo>
                  <a:lnTo>
                    <a:pt x="81488" y="94545"/>
                  </a:lnTo>
                  <a:lnTo>
                    <a:pt x="81488" y="94707"/>
                  </a:lnTo>
                  <a:lnTo>
                    <a:pt x="81438" y="94707"/>
                  </a:lnTo>
                  <a:lnTo>
                    <a:pt x="81413" y="94707"/>
                  </a:lnTo>
                  <a:lnTo>
                    <a:pt x="81362" y="94707"/>
                  </a:lnTo>
                  <a:lnTo>
                    <a:pt x="81287" y="94707"/>
                  </a:lnTo>
                  <a:lnTo>
                    <a:pt x="81236" y="94545"/>
                  </a:lnTo>
                  <a:lnTo>
                    <a:pt x="81211" y="94545"/>
                  </a:lnTo>
                  <a:lnTo>
                    <a:pt x="80832" y="94545"/>
                  </a:lnTo>
                  <a:lnTo>
                    <a:pt x="80832" y="94868"/>
                  </a:lnTo>
                  <a:lnTo>
                    <a:pt x="80832" y="95111"/>
                  </a:lnTo>
                  <a:lnTo>
                    <a:pt x="80832" y="95353"/>
                  </a:lnTo>
                  <a:lnTo>
                    <a:pt x="80782" y="95757"/>
                  </a:lnTo>
                  <a:lnTo>
                    <a:pt x="80757" y="96000"/>
                  </a:lnTo>
                  <a:lnTo>
                    <a:pt x="80757" y="96161"/>
                  </a:lnTo>
                  <a:lnTo>
                    <a:pt x="80706" y="96323"/>
                  </a:lnTo>
                  <a:lnTo>
                    <a:pt x="80630" y="96404"/>
                  </a:lnTo>
                  <a:lnTo>
                    <a:pt x="80529" y="96404"/>
                  </a:lnTo>
                  <a:lnTo>
                    <a:pt x="80454" y="96404"/>
                  </a:lnTo>
                  <a:lnTo>
                    <a:pt x="80378" y="96565"/>
                  </a:lnTo>
                  <a:lnTo>
                    <a:pt x="80328" y="96808"/>
                  </a:lnTo>
                  <a:lnTo>
                    <a:pt x="80328" y="96808"/>
                  </a:lnTo>
                  <a:lnTo>
                    <a:pt x="80328" y="96969"/>
                  </a:lnTo>
                  <a:lnTo>
                    <a:pt x="80328" y="96969"/>
                  </a:lnTo>
                  <a:lnTo>
                    <a:pt x="80302" y="97050"/>
                  </a:lnTo>
                  <a:lnTo>
                    <a:pt x="80252" y="97212"/>
                  </a:lnTo>
                  <a:lnTo>
                    <a:pt x="80201" y="97212"/>
                  </a:lnTo>
                  <a:lnTo>
                    <a:pt x="80176" y="97212"/>
                  </a:lnTo>
                  <a:lnTo>
                    <a:pt x="80126" y="97212"/>
                  </a:lnTo>
                  <a:lnTo>
                    <a:pt x="80075" y="97212"/>
                  </a:lnTo>
                  <a:lnTo>
                    <a:pt x="80050" y="97373"/>
                  </a:lnTo>
                  <a:lnTo>
                    <a:pt x="80050" y="97454"/>
                  </a:lnTo>
                  <a:lnTo>
                    <a:pt x="80000" y="97777"/>
                  </a:lnTo>
                  <a:lnTo>
                    <a:pt x="79974" y="97858"/>
                  </a:lnTo>
                  <a:lnTo>
                    <a:pt x="79974" y="98020"/>
                  </a:lnTo>
                  <a:lnTo>
                    <a:pt x="79873" y="98181"/>
                  </a:lnTo>
                  <a:lnTo>
                    <a:pt x="79798" y="98262"/>
                  </a:lnTo>
                  <a:lnTo>
                    <a:pt x="79747" y="98262"/>
                  </a:lnTo>
                  <a:lnTo>
                    <a:pt x="79722" y="98424"/>
                  </a:lnTo>
                  <a:lnTo>
                    <a:pt x="79722" y="98505"/>
                  </a:lnTo>
                  <a:lnTo>
                    <a:pt x="79671" y="98666"/>
                  </a:lnTo>
                  <a:lnTo>
                    <a:pt x="79621" y="98828"/>
                  </a:lnTo>
                  <a:lnTo>
                    <a:pt x="79596" y="98909"/>
                  </a:lnTo>
                  <a:lnTo>
                    <a:pt x="79545" y="99232"/>
                  </a:lnTo>
                  <a:lnTo>
                    <a:pt x="79520" y="99474"/>
                  </a:lnTo>
                  <a:lnTo>
                    <a:pt x="79470" y="99636"/>
                  </a:lnTo>
                  <a:lnTo>
                    <a:pt x="79419" y="99717"/>
                  </a:lnTo>
                  <a:lnTo>
                    <a:pt x="79419" y="99717"/>
                  </a:lnTo>
                  <a:lnTo>
                    <a:pt x="79394" y="99878"/>
                  </a:lnTo>
                  <a:lnTo>
                    <a:pt x="79293" y="99959"/>
                  </a:lnTo>
                  <a:lnTo>
                    <a:pt x="79268" y="99959"/>
                  </a:lnTo>
                  <a:lnTo>
                    <a:pt x="79217" y="100121"/>
                  </a:lnTo>
                  <a:lnTo>
                    <a:pt x="79167" y="100282"/>
                  </a:lnTo>
                  <a:lnTo>
                    <a:pt x="79141" y="100363"/>
                  </a:lnTo>
                  <a:lnTo>
                    <a:pt x="79091" y="100363"/>
                  </a:lnTo>
                  <a:lnTo>
                    <a:pt x="79066" y="100363"/>
                  </a:lnTo>
                  <a:lnTo>
                    <a:pt x="79015" y="100525"/>
                  </a:lnTo>
                  <a:lnTo>
                    <a:pt x="78965" y="100525"/>
                  </a:lnTo>
                  <a:lnTo>
                    <a:pt x="78940" y="100686"/>
                  </a:lnTo>
                  <a:lnTo>
                    <a:pt x="78940" y="100767"/>
                  </a:lnTo>
                  <a:lnTo>
                    <a:pt x="78889" y="101090"/>
                  </a:lnTo>
                  <a:lnTo>
                    <a:pt x="78839" y="101171"/>
                  </a:lnTo>
                  <a:lnTo>
                    <a:pt x="78839" y="101333"/>
                  </a:lnTo>
                  <a:lnTo>
                    <a:pt x="78813" y="101575"/>
                  </a:lnTo>
                  <a:lnTo>
                    <a:pt x="78712" y="101575"/>
                  </a:lnTo>
                  <a:lnTo>
                    <a:pt x="78687" y="101737"/>
                  </a:lnTo>
                  <a:lnTo>
                    <a:pt x="78561" y="101737"/>
                  </a:lnTo>
                  <a:lnTo>
                    <a:pt x="78485" y="101575"/>
                  </a:lnTo>
                  <a:lnTo>
                    <a:pt x="78384" y="101575"/>
                  </a:lnTo>
                  <a:lnTo>
                    <a:pt x="78359" y="101737"/>
                  </a:lnTo>
                  <a:lnTo>
                    <a:pt x="78309" y="101818"/>
                  </a:lnTo>
                  <a:lnTo>
                    <a:pt x="78309" y="101979"/>
                  </a:lnTo>
                  <a:lnTo>
                    <a:pt x="78258" y="102141"/>
                  </a:lnTo>
                  <a:lnTo>
                    <a:pt x="78258" y="102222"/>
                  </a:lnTo>
                  <a:lnTo>
                    <a:pt x="78258" y="102787"/>
                  </a:lnTo>
                  <a:lnTo>
                    <a:pt x="78258" y="103272"/>
                  </a:lnTo>
                  <a:lnTo>
                    <a:pt x="78258" y="104727"/>
                  </a:lnTo>
                  <a:lnTo>
                    <a:pt x="78258" y="104888"/>
                  </a:lnTo>
                  <a:lnTo>
                    <a:pt x="78258" y="104888"/>
                  </a:lnTo>
                  <a:lnTo>
                    <a:pt x="78258" y="105131"/>
                  </a:lnTo>
                  <a:lnTo>
                    <a:pt x="78258" y="105454"/>
                  </a:lnTo>
                  <a:lnTo>
                    <a:pt x="78258" y="105696"/>
                  </a:lnTo>
                  <a:lnTo>
                    <a:pt x="78258" y="105939"/>
                  </a:lnTo>
                  <a:lnTo>
                    <a:pt x="78258" y="106181"/>
                  </a:lnTo>
                  <a:lnTo>
                    <a:pt x="78233" y="106505"/>
                  </a:lnTo>
                  <a:lnTo>
                    <a:pt x="78233" y="106747"/>
                  </a:lnTo>
                  <a:lnTo>
                    <a:pt x="78182" y="106989"/>
                  </a:lnTo>
                  <a:lnTo>
                    <a:pt x="78132" y="107151"/>
                  </a:lnTo>
                  <a:lnTo>
                    <a:pt x="78107" y="107232"/>
                  </a:lnTo>
                  <a:lnTo>
                    <a:pt x="78107" y="107393"/>
                  </a:lnTo>
                  <a:lnTo>
                    <a:pt x="78132" y="107636"/>
                  </a:lnTo>
                  <a:lnTo>
                    <a:pt x="78132" y="107959"/>
                  </a:lnTo>
                  <a:lnTo>
                    <a:pt x="78107" y="108040"/>
                  </a:lnTo>
                  <a:lnTo>
                    <a:pt x="78107" y="108202"/>
                  </a:lnTo>
                  <a:lnTo>
                    <a:pt x="78056" y="108363"/>
                  </a:lnTo>
                  <a:lnTo>
                    <a:pt x="78031" y="108444"/>
                  </a:lnTo>
                  <a:lnTo>
                    <a:pt x="78031" y="108606"/>
                  </a:lnTo>
                  <a:lnTo>
                    <a:pt x="78031" y="108767"/>
                  </a:lnTo>
                  <a:lnTo>
                    <a:pt x="77981" y="108848"/>
                  </a:lnTo>
                  <a:lnTo>
                    <a:pt x="77981" y="108848"/>
                  </a:lnTo>
                  <a:lnTo>
                    <a:pt x="77930" y="109010"/>
                  </a:lnTo>
                  <a:lnTo>
                    <a:pt x="77930" y="109010"/>
                  </a:lnTo>
                  <a:lnTo>
                    <a:pt x="77905" y="109090"/>
                  </a:lnTo>
                  <a:lnTo>
                    <a:pt x="77854" y="109252"/>
                  </a:lnTo>
                  <a:lnTo>
                    <a:pt x="77779" y="109414"/>
                  </a:lnTo>
                  <a:lnTo>
                    <a:pt x="77728" y="109414"/>
                  </a:lnTo>
                  <a:lnTo>
                    <a:pt x="77678" y="109414"/>
                  </a:lnTo>
                  <a:lnTo>
                    <a:pt x="77652" y="109414"/>
                  </a:lnTo>
                  <a:lnTo>
                    <a:pt x="77652" y="109494"/>
                  </a:lnTo>
                  <a:lnTo>
                    <a:pt x="77652" y="109656"/>
                  </a:lnTo>
                  <a:lnTo>
                    <a:pt x="77577" y="109898"/>
                  </a:lnTo>
                  <a:lnTo>
                    <a:pt x="77476" y="110303"/>
                  </a:lnTo>
                  <a:lnTo>
                    <a:pt x="77476" y="110464"/>
                  </a:lnTo>
                  <a:lnTo>
                    <a:pt x="77451" y="110545"/>
                  </a:lnTo>
                  <a:lnTo>
                    <a:pt x="77451" y="110707"/>
                  </a:lnTo>
                  <a:lnTo>
                    <a:pt x="77451" y="110868"/>
                  </a:lnTo>
                  <a:lnTo>
                    <a:pt x="77400" y="110949"/>
                  </a:lnTo>
                  <a:lnTo>
                    <a:pt x="77350" y="111111"/>
                  </a:lnTo>
                  <a:lnTo>
                    <a:pt x="77324" y="111111"/>
                  </a:lnTo>
                  <a:lnTo>
                    <a:pt x="77223" y="111111"/>
                  </a:lnTo>
                  <a:lnTo>
                    <a:pt x="77198" y="111111"/>
                  </a:lnTo>
                  <a:lnTo>
                    <a:pt x="77148" y="110949"/>
                  </a:lnTo>
                  <a:lnTo>
                    <a:pt x="77123" y="110868"/>
                  </a:lnTo>
                  <a:lnTo>
                    <a:pt x="77072" y="110868"/>
                  </a:lnTo>
                  <a:lnTo>
                    <a:pt x="77022" y="110707"/>
                  </a:lnTo>
                  <a:lnTo>
                    <a:pt x="76996" y="110464"/>
                  </a:lnTo>
                  <a:lnTo>
                    <a:pt x="76996" y="110303"/>
                  </a:lnTo>
                  <a:lnTo>
                    <a:pt x="76996" y="110222"/>
                  </a:lnTo>
                  <a:lnTo>
                    <a:pt x="76946" y="109818"/>
                  </a:lnTo>
                  <a:lnTo>
                    <a:pt x="76870" y="109414"/>
                  </a:lnTo>
                  <a:lnTo>
                    <a:pt x="76820" y="109010"/>
                  </a:lnTo>
                  <a:lnTo>
                    <a:pt x="76744" y="108606"/>
                  </a:lnTo>
                  <a:lnTo>
                    <a:pt x="76694" y="108202"/>
                  </a:lnTo>
                  <a:lnTo>
                    <a:pt x="76668" y="108202"/>
                  </a:lnTo>
                  <a:lnTo>
                    <a:pt x="76618" y="108040"/>
                  </a:lnTo>
                  <a:lnTo>
                    <a:pt x="76567" y="107797"/>
                  </a:lnTo>
                  <a:lnTo>
                    <a:pt x="76542" y="107636"/>
                  </a:lnTo>
                  <a:lnTo>
                    <a:pt x="76492" y="107555"/>
                  </a:lnTo>
                  <a:lnTo>
                    <a:pt x="76441" y="107232"/>
                  </a:lnTo>
                  <a:lnTo>
                    <a:pt x="76441" y="106909"/>
                  </a:lnTo>
                  <a:lnTo>
                    <a:pt x="76416" y="106585"/>
                  </a:lnTo>
                  <a:lnTo>
                    <a:pt x="76441" y="106343"/>
                  </a:lnTo>
                  <a:lnTo>
                    <a:pt x="76441" y="106101"/>
                  </a:lnTo>
                  <a:lnTo>
                    <a:pt x="76441" y="105777"/>
                  </a:lnTo>
                  <a:lnTo>
                    <a:pt x="76441" y="105535"/>
                  </a:lnTo>
                  <a:lnTo>
                    <a:pt x="76416" y="105292"/>
                  </a:lnTo>
                  <a:lnTo>
                    <a:pt x="76416" y="105292"/>
                  </a:lnTo>
                  <a:lnTo>
                    <a:pt x="76365" y="105131"/>
                  </a:lnTo>
                  <a:lnTo>
                    <a:pt x="76365" y="105050"/>
                  </a:lnTo>
                  <a:lnTo>
                    <a:pt x="76315" y="104888"/>
                  </a:lnTo>
                  <a:lnTo>
                    <a:pt x="76290" y="104727"/>
                  </a:lnTo>
                  <a:lnTo>
                    <a:pt x="76239" y="104646"/>
                  </a:lnTo>
                  <a:lnTo>
                    <a:pt x="76214" y="104323"/>
                  </a:lnTo>
                  <a:lnTo>
                    <a:pt x="76164" y="104242"/>
                  </a:lnTo>
                  <a:lnTo>
                    <a:pt x="76164" y="104080"/>
                  </a:lnTo>
                  <a:lnTo>
                    <a:pt x="76164" y="104000"/>
                  </a:lnTo>
                  <a:lnTo>
                    <a:pt x="76164" y="103838"/>
                  </a:lnTo>
                  <a:lnTo>
                    <a:pt x="76113" y="103676"/>
                  </a:lnTo>
                  <a:lnTo>
                    <a:pt x="76113" y="103434"/>
                  </a:lnTo>
                  <a:lnTo>
                    <a:pt x="76088" y="103272"/>
                  </a:lnTo>
                  <a:lnTo>
                    <a:pt x="76037" y="103272"/>
                  </a:lnTo>
                  <a:lnTo>
                    <a:pt x="76037" y="103030"/>
                  </a:lnTo>
                  <a:lnTo>
                    <a:pt x="75987" y="102626"/>
                  </a:lnTo>
                  <a:lnTo>
                    <a:pt x="75987" y="102383"/>
                  </a:lnTo>
                  <a:lnTo>
                    <a:pt x="75987" y="102222"/>
                  </a:lnTo>
                  <a:lnTo>
                    <a:pt x="75987" y="102141"/>
                  </a:lnTo>
                  <a:lnTo>
                    <a:pt x="75962" y="101979"/>
                  </a:lnTo>
                  <a:lnTo>
                    <a:pt x="75911" y="101818"/>
                  </a:lnTo>
                  <a:lnTo>
                    <a:pt x="75911" y="101737"/>
                  </a:lnTo>
                  <a:lnTo>
                    <a:pt x="75861" y="101737"/>
                  </a:lnTo>
                  <a:lnTo>
                    <a:pt x="75835" y="101575"/>
                  </a:lnTo>
                  <a:lnTo>
                    <a:pt x="75785" y="101414"/>
                  </a:lnTo>
                  <a:lnTo>
                    <a:pt x="75760" y="101171"/>
                  </a:lnTo>
                  <a:lnTo>
                    <a:pt x="75709" y="101090"/>
                  </a:lnTo>
                  <a:lnTo>
                    <a:pt x="75659" y="100929"/>
                  </a:lnTo>
                  <a:lnTo>
                    <a:pt x="75659" y="100686"/>
                  </a:lnTo>
                  <a:lnTo>
                    <a:pt x="75659" y="100363"/>
                  </a:lnTo>
                  <a:lnTo>
                    <a:pt x="75659" y="99959"/>
                  </a:lnTo>
                  <a:lnTo>
                    <a:pt x="75659" y="99878"/>
                  </a:lnTo>
                  <a:lnTo>
                    <a:pt x="75659" y="99878"/>
                  </a:lnTo>
                  <a:lnTo>
                    <a:pt x="75634" y="99636"/>
                  </a:lnTo>
                  <a:lnTo>
                    <a:pt x="75583" y="99313"/>
                  </a:lnTo>
                  <a:lnTo>
                    <a:pt x="75583" y="99070"/>
                  </a:lnTo>
                  <a:lnTo>
                    <a:pt x="75583" y="98666"/>
                  </a:lnTo>
                  <a:lnTo>
                    <a:pt x="75583" y="98424"/>
                  </a:lnTo>
                  <a:lnTo>
                    <a:pt x="75583" y="98181"/>
                  </a:lnTo>
                  <a:lnTo>
                    <a:pt x="75634" y="98020"/>
                  </a:lnTo>
                  <a:lnTo>
                    <a:pt x="75634" y="97858"/>
                  </a:lnTo>
                  <a:lnTo>
                    <a:pt x="75634" y="97373"/>
                  </a:lnTo>
                  <a:lnTo>
                    <a:pt x="75634" y="96969"/>
                  </a:lnTo>
                  <a:lnTo>
                    <a:pt x="75634" y="96808"/>
                  </a:lnTo>
                  <a:lnTo>
                    <a:pt x="75634" y="96727"/>
                  </a:lnTo>
                  <a:lnTo>
                    <a:pt x="75583" y="96565"/>
                  </a:lnTo>
                  <a:lnTo>
                    <a:pt x="75583" y="96323"/>
                  </a:lnTo>
                  <a:lnTo>
                    <a:pt x="75533" y="96161"/>
                  </a:lnTo>
                  <a:lnTo>
                    <a:pt x="75507" y="95919"/>
                  </a:lnTo>
                  <a:lnTo>
                    <a:pt x="75507" y="95595"/>
                  </a:lnTo>
                  <a:lnTo>
                    <a:pt x="75507" y="95353"/>
                  </a:lnTo>
                  <a:lnTo>
                    <a:pt x="75507" y="95111"/>
                  </a:lnTo>
                  <a:lnTo>
                    <a:pt x="75457" y="94868"/>
                  </a:lnTo>
                  <a:lnTo>
                    <a:pt x="75406" y="94707"/>
                  </a:lnTo>
                  <a:lnTo>
                    <a:pt x="75406" y="94545"/>
                  </a:lnTo>
                  <a:lnTo>
                    <a:pt x="75331" y="94464"/>
                  </a:lnTo>
                  <a:lnTo>
                    <a:pt x="75305" y="94303"/>
                  </a:lnTo>
                  <a:lnTo>
                    <a:pt x="75205" y="94303"/>
                  </a:lnTo>
                  <a:lnTo>
                    <a:pt x="75179" y="94303"/>
                  </a:lnTo>
                  <a:lnTo>
                    <a:pt x="75179" y="94464"/>
                  </a:lnTo>
                  <a:lnTo>
                    <a:pt x="75129" y="94545"/>
                  </a:lnTo>
                  <a:lnTo>
                    <a:pt x="75129" y="94707"/>
                  </a:lnTo>
                  <a:lnTo>
                    <a:pt x="75078" y="94707"/>
                  </a:lnTo>
                  <a:lnTo>
                    <a:pt x="75078" y="94868"/>
                  </a:lnTo>
                  <a:lnTo>
                    <a:pt x="75003" y="94949"/>
                  </a:lnTo>
                  <a:lnTo>
                    <a:pt x="74927" y="94949"/>
                  </a:lnTo>
                  <a:lnTo>
                    <a:pt x="74876" y="95111"/>
                  </a:lnTo>
                  <a:lnTo>
                    <a:pt x="74876" y="95111"/>
                  </a:lnTo>
                  <a:lnTo>
                    <a:pt x="74851" y="95272"/>
                  </a:lnTo>
                  <a:lnTo>
                    <a:pt x="74851" y="95353"/>
                  </a:lnTo>
                  <a:lnTo>
                    <a:pt x="74801" y="95353"/>
                  </a:lnTo>
                  <a:lnTo>
                    <a:pt x="74750" y="95353"/>
                  </a:lnTo>
                  <a:lnTo>
                    <a:pt x="74725" y="95353"/>
                  </a:lnTo>
                  <a:lnTo>
                    <a:pt x="74624" y="95353"/>
                  </a:lnTo>
                  <a:lnTo>
                    <a:pt x="74599" y="95353"/>
                  </a:lnTo>
                  <a:lnTo>
                    <a:pt x="74548" y="95272"/>
                  </a:lnTo>
                  <a:lnTo>
                    <a:pt x="74548" y="95111"/>
                  </a:lnTo>
                  <a:lnTo>
                    <a:pt x="74498" y="95111"/>
                  </a:lnTo>
                  <a:lnTo>
                    <a:pt x="74422" y="94949"/>
                  </a:lnTo>
                  <a:lnTo>
                    <a:pt x="74347" y="94868"/>
                  </a:lnTo>
                  <a:lnTo>
                    <a:pt x="74296" y="94545"/>
                  </a:lnTo>
                  <a:lnTo>
                    <a:pt x="74271" y="94464"/>
                  </a:lnTo>
                  <a:lnTo>
                    <a:pt x="74220" y="94303"/>
                  </a:lnTo>
                  <a:lnTo>
                    <a:pt x="74220" y="94141"/>
                  </a:lnTo>
                  <a:lnTo>
                    <a:pt x="74170" y="94060"/>
                  </a:lnTo>
                  <a:lnTo>
                    <a:pt x="74170" y="94060"/>
                  </a:lnTo>
                  <a:lnTo>
                    <a:pt x="74145" y="94060"/>
                  </a:lnTo>
                  <a:lnTo>
                    <a:pt x="74094" y="93898"/>
                  </a:lnTo>
                  <a:lnTo>
                    <a:pt x="74044" y="93898"/>
                  </a:lnTo>
                  <a:lnTo>
                    <a:pt x="74018" y="93898"/>
                  </a:lnTo>
                  <a:lnTo>
                    <a:pt x="73968" y="93818"/>
                  </a:lnTo>
                  <a:lnTo>
                    <a:pt x="73968" y="93656"/>
                  </a:lnTo>
                  <a:lnTo>
                    <a:pt x="73968" y="93494"/>
                  </a:lnTo>
                  <a:lnTo>
                    <a:pt x="73968" y="93414"/>
                  </a:lnTo>
                  <a:lnTo>
                    <a:pt x="74018" y="93414"/>
                  </a:lnTo>
                  <a:lnTo>
                    <a:pt x="74044" y="93252"/>
                  </a:lnTo>
                  <a:lnTo>
                    <a:pt x="74145" y="93090"/>
                  </a:lnTo>
                  <a:lnTo>
                    <a:pt x="74220" y="93090"/>
                  </a:lnTo>
                  <a:lnTo>
                    <a:pt x="74296" y="93090"/>
                  </a:lnTo>
                  <a:lnTo>
                    <a:pt x="74347" y="93090"/>
                  </a:lnTo>
                  <a:lnTo>
                    <a:pt x="74422" y="93090"/>
                  </a:lnTo>
                  <a:lnTo>
                    <a:pt x="74397" y="93090"/>
                  </a:lnTo>
                  <a:lnTo>
                    <a:pt x="74296" y="93010"/>
                  </a:lnTo>
                  <a:lnTo>
                    <a:pt x="74271" y="92848"/>
                  </a:lnTo>
                  <a:lnTo>
                    <a:pt x="74170" y="92848"/>
                  </a:lnTo>
                  <a:lnTo>
                    <a:pt x="74145" y="92686"/>
                  </a:lnTo>
                  <a:lnTo>
                    <a:pt x="74094" y="92686"/>
                  </a:lnTo>
                  <a:lnTo>
                    <a:pt x="74018" y="92606"/>
                  </a:lnTo>
                  <a:lnTo>
                    <a:pt x="73943" y="92606"/>
                  </a:lnTo>
                  <a:lnTo>
                    <a:pt x="73842" y="92606"/>
                  </a:lnTo>
                  <a:lnTo>
                    <a:pt x="73817" y="92606"/>
                  </a:lnTo>
                  <a:lnTo>
                    <a:pt x="73817" y="92606"/>
                  </a:lnTo>
                  <a:lnTo>
                    <a:pt x="73766" y="92606"/>
                  </a:lnTo>
                  <a:lnTo>
                    <a:pt x="73766" y="92444"/>
                  </a:lnTo>
                  <a:lnTo>
                    <a:pt x="73716" y="92363"/>
                  </a:lnTo>
                  <a:lnTo>
                    <a:pt x="73716" y="92202"/>
                  </a:lnTo>
                  <a:lnTo>
                    <a:pt x="73690" y="92040"/>
                  </a:lnTo>
                  <a:lnTo>
                    <a:pt x="73640" y="92040"/>
                  </a:lnTo>
                  <a:lnTo>
                    <a:pt x="73589" y="92040"/>
                  </a:lnTo>
                  <a:lnTo>
                    <a:pt x="73564" y="92040"/>
                  </a:lnTo>
                  <a:lnTo>
                    <a:pt x="73564" y="91797"/>
                  </a:lnTo>
                  <a:lnTo>
                    <a:pt x="73514" y="91555"/>
                  </a:lnTo>
                  <a:lnTo>
                    <a:pt x="73488" y="91232"/>
                  </a:lnTo>
                  <a:lnTo>
                    <a:pt x="73438" y="91151"/>
                  </a:lnTo>
                  <a:lnTo>
                    <a:pt x="73388" y="91151"/>
                  </a:lnTo>
                  <a:lnTo>
                    <a:pt x="73362" y="91151"/>
                  </a:lnTo>
                  <a:lnTo>
                    <a:pt x="73312" y="90989"/>
                  </a:lnTo>
                  <a:lnTo>
                    <a:pt x="73261" y="90989"/>
                  </a:lnTo>
                  <a:lnTo>
                    <a:pt x="73261" y="90909"/>
                  </a:lnTo>
                  <a:lnTo>
                    <a:pt x="73236" y="90747"/>
                  </a:lnTo>
                  <a:lnTo>
                    <a:pt x="73186" y="90505"/>
                  </a:lnTo>
                  <a:lnTo>
                    <a:pt x="73135" y="90343"/>
                  </a:lnTo>
                  <a:lnTo>
                    <a:pt x="73110" y="90181"/>
                  </a:lnTo>
                  <a:lnTo>
                    <a:pt x="73059" y="90181"/>
                  </a:lnTo>
                  <a:lnTo>
                    <a:pt x="73034" y="90101"/>
                  </a:lnTo>
                  <a:lnTo>
                    <a:pt x="72984" y="89939"/>
                  </a:lnTo>
                  <a:lnTo>
                    <a:pt x="72933" y="89777"/>
                  </a:lnTo>
                  <a:lnTo>
                    <a:pt x="72908" y="89696"/>
                  </a:lnTo>
                  <a:lnTo>
                    <a:pt x="72807" y="89535"/>
                  </a:lnTo>
                  <a:lnTo>
                    <a:pt x="72353" y="89535"/>
                  </a:lnTo>
                  <a:lnTo>
                    <a:pt x="71873" y="89777"/>
                  </a:lnTo>
                  <a:lnTo>
                    <a:pt x="71217" y="89777"/>
                  </a:lnTo>
                  <a:lnTo>
                    <a:pt x="71167" y="89777"/>
                  </a:lnTo>
                  <a:lnTo>
                    <a:pt x="71116" y="89696"/>
                  </a:lnTo>
                  <a:lnTo>
                    <a:pt x="71041" y="89696"/>
                  </a:lnTo>
                  <a:lnTo>
                    <a:pt x="70637" y="89696"/>
                  </a:lnTo>
                  <a:lnTo>
                    <a:pt x="70586" y="89535"/>
                  </a:lnTo>
                  <a:lnTo>
                    <a:pt x="70536" y="89454"/>
                  </a:lnTo>
                  <a:lnTo>
                    <a:pt x="70511" y="89454"/>
                  </a:lnTo>
                  <a:lnTo>
                    <a:pt x="70460" y="89454"/>
                  </a:lnTo>
                  <a:lnTo>
                    <a:pt x="70410" y="89292"/>
                  </a:lnTo>
                  <a:lnTo>
                    <a:pt x="70410" y="89131"/>
                  </a:lnTo>
                  <a:lnTo>
                    <a:pt x="70410" y="89131"/>
                  </a:lnTo>
                  <a:lnTo>
                    <a:pt x="70384" y="89050"/>
                  </a:lnTo>
                  <a:lnTo>
                    <a:pt x="70334" y="88888"/>
                  </a:lnTo>
                  <a:lnTo>
                    <a:pt x="70283" y="88888"/>
                  </a:lnTo>
                  <a:lnTo>
                    <a:pt x="70208" y="88888"/>
                  </a:lnTo>
                  <a:lnTo>
                    <a:pt x="70182" y="89050"/>
                  </a:lnTo>
                  <a:lnTo>
                    <a:pt x="70132" y="89050"/>
                  </a:lnTo>
                  <a:lnTo>
                    <a:pt x="69753" y="89050"/>
                  </a:lnTo>
                  <a:lnTo>
                    <a:pt x="69678" y="89050"/>
                  </a:lnTo>
                  <a:lnTo>
                    <a:pt x="69627" y="88888"/>
                  </a:lnTo>
                  <a:lnTo>
                    <a:pt x="69602" y="88888"/>
                  </a:lnTo>
                  <a:lnTo>
                    <a:pt x="69552" y="88727"/>
                  </a:lnTo>
                  <a:lnTo>
                    <a:pt x="69552" y="88727"/>
                  </a:lnTo>
                  <a:lnTo>
                    <a:pt x="69501" y="88484"/>
                  </a:lnTo>
                  <a:lnTo>
                    <a:pt x="69501" y="88323"/>
                  </a:lnTo>
                  <a:lnTo>
                    <a:pt x="69501" y="88242"/>
                  </a:lnTo>
                  <a:lnTo>
                    <a:pt x="69501" y="88080"/>
                  </a:lnTo>
                  <a:lnTo>
                    <a:pt x="69476" y="87838"/>
                  </a:lnTo>
                  <a:lnTo>
                    <a:pt x="69375" y="87595"/>
                  </a:lnTo>
                  <a:lnTo>
                    <a:pt x="69350" y="87434"/>
                  </a:lnTo>
                  <a:lnTo>
                    <a:pt x="69299" y="87434"/>
                  </a:lnTo>
                  <a:lnTo>
                    <a:pt x="69223" y="87272"/>
                  </a:lnTo>
                  <a:lnTo>
                    <a:pt x="69148" y="87272"/>
                  </a:lnTo>
                  <a:lnTo>
                    <a:pt x="69047" y="87272"/>
                  </a:lnTo>
                  <a:lnTo>
                    <a:pt x="69022" y="87434"/>
                  </a:lnTo>
                  <a:lnTo>
                    <a:pt x="68971" y="87434"/>
                  </a:lnTo>
                  <a:lnTo>
                    <a:pt x="68895" y="87434"/>
                  </a:lnTo>
                  <a:lnTo>
                    <a:pt x="68820" y="87434"/>
                  </a:lnTo>
                  <a:lnTo>
                    <a:pt x="68769" y="87595"/>
                  </a:lnTo>
                  <a:lnTo>
                    <a:pt x="68719" y="87595"/>
                  </a:lnTo>
                  <a:lnTo>
                    <a:pt x="68593" y="87595"/>
                  </a:lnTo>
                  <a:lnTo>
                    <a:pt x="68517" y="87595"/>
                  </a:lnTo>
                  <a:lnTo>
                    <a:pt x="68391" y="87595"/>
                  </a:lnTo>
                  <a:lnTo>
                    <a:pt x="68315" y="87434"/>
                  </a:lnTo>
                  <a:lnTo>
                    <a:pt x="68264" y="87434"/>
                  </a:lnTo>
                  <a:lnTo>
                    <a:pt x="68239" y="87434"/>
                  </a:lnTo>
                  <a:lnTo>
                    <a:pt x="68138" y="87434"/>
                  </a:lnTo>
                  <a:lnTo>
                    <a:pt x="68113" y="87434"/>
                  </a:lnTo>
                  <a:lnTo>
                    <a:pt x="68063" y="87434"/>
                  </a:lnTo>
                  <a:lnTo>
                    <a:pt x="67987" y="87272"/>
                  </a:lnTo>
                  <a:lnTo>
                    <a:pt x="67936" y="87191"/>
                  </a:lnTo>
                  <a:lnTo>
                    <a:pt x="67911" y="87030"/>
                  </a:lnTo>
                  <a:lnTo>
                    <a:pt x="67810" y="86868"/>
                  </a:lnTo>
                  <a:lnTo>
                    <a:pt x="67735" y="86787"/>
                  </a:lnTo>
                  <a:lnTo>
                    <a:pt x="67684" y="86545"/>
                  </a:lnTo>
                  <a:lnTo>
                    <a:pt x="67659" y="86383"/>
                  </a:lnTo>
                  <a:lnTo>
                    <a:pt x="67558" y="86222"/>
                  </a:lnTo>
                  <a:lnTo>
                    <a:pt x="67482" y="86141"/>
                  </a:lnTo>
                  <a:lnTo>
                    <a:pt x="67406" y="85979"/>
                  </a:lnTo>
                  <a:lnTo>
                    <a:pt x="67331" y="85818"/>
                  </a:lnTo>
                  <a:lnTo>
                    <a:pt x="67280" y="85737"/>
                  </a:lnTo>
                  <a:lnTo>
                    <a:pt x="67230" y="85575"/>
                  </a:lnTo>
                  <a:lnTo>
                    <a:pt x="67205" y="85333"/>
                  </a:lnTo>
                  <a:lnTo>
                    <a:pt x="67104" y="84929"/>
                  </a:lnTo>
                  <a:lnTo>
                    <a:pt x="67104" y="84767"/>
                  </a:lnTo>
                  <a:lnTo>
                    <a:pt x="67078" y="84686"/>
                  </a:lnTo>
                  <a:lnTo>
                    <a:pt x="67003" y="84363"/>
                  </a:lnTo>
                  <a:lnTo>
                    <a:pt x="66902" y="84121"/>
                  </a:lnTo>
                  <a:lnTo>
                    <a:pt x="66826" y="83878"/>
                  </a:lnTo>
                  <a:lnTo>
                    <a:pt x="66776" y="83717"/>
                  </a:lnTo>
                  <a:lnTo>
                    <a:pt x="66750" y="83636"/>
                  </a:lnTo>
                  <a:lnTo>
                    <a:pt x="66700" y="83313"/>
                  </a:lnTo>
                  <a:lnTo>
                    <a:pt x="66624" y="83313"/>
                  </a:lnTo>
                  <a:lnTo>
                    <a:pt x="66548" y="83232"/>
                  </a:lnTo>
                  <a:lnTo>
                    <a:pt x="66422" y="83232"/>
                  </a:lnTo>
                  <a:lnTo>
                    <a:pt x="66372" y="83232"/>
                  </a:lnTo>
                  <a:lnTo>
                    <a:pt x="66296" y="83232"/>
                  </a:lnTo>
                  <a:lnTo>
                    <a:pt x="66246" y="83313"/>
                  </a:lnTo>
                  <a:lnTo>
                    <a:pt x="66195" y="83474"/>
                  </a:lnTo>
                  <a:lnTo>
                    <a:pt x="66195" y="83636"/>
                  </a:lnTo>
                  <a:lnTo>
                    <a:pt x="66170" y="83717"/>
                  </a:lnTo>
                  <a:lnTo>
                    <a:pt x="66170" y="83959"/>
                  </a:lnTo>
                  <a:lnTo>
                    <a:pt x="66170" y="84121"/>
                  </a:lnTo>
                  <a:lnTo>
                    <a:pt x="66170" y="84363"/>
                  </a:lnTo>
                  <a:lnTo>
                    <a:pt x="66170" y="84525"/>
                  </a:lnTo>
                  <a:lnTo>
                    <a:pt x="66195" y="84686"/>
                  </a:lnTo>
                  <a:lnTo>
                    <a:pt x="66195" y="84767"/>
                  </a:lnTo>
                  <a:lnTo>
                    <a:pt x="66195" y="84929"/>
                  </a:lnTo>
                  <a:lnTo>
                    <a:pt x="66195" y="85171"/>
                  </a:lnTo>
                  <a:lnTo>
                    <a:pt x="66195" y="85333"/>
                  </a:lnTo>
                  <a:lnTo>
                    <a:pt x="66195" y="85333"/>
                  </a:lnTo>
                  <a:lnTo>
                    <a:pt x="66246" y="85414"/>
                  </a:lnTo>
                  <a:lnTo>
                    <a:pt x="66296" y="85575"/>
                  </a:lnTo>
                  <a:lnTo>
                    <a:pt x="66296" y="85575"/>
                  </a:lnTo>
                  <a:lnTo>
                    <a:pt x="66372" y="85818"/>
                  </a:lnTo>
                  <a:lnTo>
                    <a:pt x="66422" y="86141"/>
                  </a:lnTo>
                  <a:lnTo>
                    <a:pt x="66422" y="86383"/>
                  </a:lnTo>
                  <a:lnTo>
                    <a:pt x="66422" y="86626"/>
                  </a:lnTo>
                  <a:lnTo>
                    <a:pt x="66422" y="86787"/>
                  </a:lnTo>
                  <a:lnTo>
                    <a:pt x="66422" y="86868"/>
                  </a:lnTo>
                  <a:lnTo>
                    <a:pt x="66422" y="87030"/>
                  </a:lnTo>
                  <a:lnTo>
                    <a:pt x="66447" y="87030"/>
                  </a:lnTo>
                  <a:lnTo>
                    <a:pt x="66548" y="87030"/>
                  </a:lnTo>
                  <a:lnTo>
                    <a:pt x="66574" y="87191"/>
                  </a:lnTo>
                  <a:lnTo>
                    <a:pt x="66624" y="87191"/>
                  </a:lnTo>
                  <a:lnTo>
                    <a:pt x="66624" y="87191"/>
                  </a:lnTo>
                  <a:lnTo>
                    <a:pt x="66649" y="87191"/>
                  </a:lnTo>
                  <a:lnTo>
                    <a:pt x="66750" y="87272"/>
                  </a:lnTo>
                  <a:lnTo>
                    <a:pt x="66776" y="87272"/>
                  </a:lnTo>
                  <a:lnTo>
                    <a:pt x="66826" y="87434"/>
                  </a:lnTo>
                  <a:lnTo>
                    <a:pt x="66826" y="87595"/>
                  </a:lnTo>
                  <a:lnTo>
                    <a:pt x="66876" y="87595"/>
                  </a:lnTo>
                  <a:lnTo>
                    <a:pt x="66902" y="87595"/>
                  </a:lnTo>
                  <a:lnTo>
                    <a:pt x="66952" y="87676"/>
                  </a:lnTo>
                  <a:lnTo>
                    <a:pt x="67003" y="87838"/>
                  </a:lnTo>
                  <a:lnTo>
                    <a:pt x="67003" y="89131"/>
                  </a:lnTo>
                  <a:lnTo>
                    <a:pt x="67078" y="89131"/>
                  </a:lnTo>
                  <a:lnTo>
                    <a:pt x="67104" y="89131"/>
                  </a:lnTo>
                  <a:lnTo>
                    <a:pt x="67154" y="89131"/>
                  </a:lnTo>
                  <a:lnTo>
                    <a:pt x="67280" y="89131"/>
                  </a:lnTo>
                  <a:lnTo>
                    <a:pt x="67406" y="89131"/>
                  </a:lnTo>
                  <a:lnTo>
                    <a:pt x="67482" y="89292"/>
                  </a:lnTo>
                  <a:lnTo>
                    <a:pt x="67533" y="89454"/>
                  </a:lnTo>
                  <a:lnTo>
                    <a:pt x="67608" y="89454"/>
                  </a:lnTo>
                  <a:lnTo>
                    <a:pt x="67684" y="89454"/>
                  </a:lnTo>
                  <a:lnTo>
                    <a:pt x="67735" y="89454"/>
                  </a:lnTo>
                  <a:lnTo>
                    <a:pt x="67785" y="89454"/>
                  </a:lnTo>
                  <a:lnTo>
                    <a:pt x="67861" y="89454"/>
                  </a:lnTo>
                  <a:lnTo>
                    <a:pt x="67936" y="89454"/>
                  </a:lnTo>
                  <a:lnTo>
                    <a:pt x="68012" y="89454"/>
                  </a:lnTo>
                  <a:lnTo>
                    <a:pt x="68113" y="89454"/>
                  </a:lnTo>
                  <a:lnTo>
                    <a:pt x="68113" y="89454"/>
                  </a:lnTo>
                  <a:lnTo>
                    <a:pt x="68138" y="89535"/>
                  </a:lnTo>
                  <a:lnTo>
                    <a:pt x="68189" y="89696"/>
                  </a:lnTo>
                  <a:lnTo>
                    <a:pt x="68189" y="89696"/>
                  </a:lnTo>
                  <a:lnTo>
                    <a:pt x="68189" y="89777"/>
                  </a:lnTo>
                  <a:lnTo>
                    <a:pt x="68189" y="89939"/>
                  </a:lnTo>
                  <a:lnTo>
                    <a:pt x="68138" y="89939"/>
                  </a:lnTo>
                  <a:lnTo>
                    <a:pt x="68113" y="90101"/>
                  </a:lnTo>
                  <a:lnTo>
                    <a:pt x="68012" y="90101"/>
                  </a:lnTo>
                  <a:lnTo>
                    <a:pt x="67936" y="90101"/>
                  </a:lnTo>
                  <a:lnTo>
                    <a:pt x="67911" y="90101"/>
                  </a:lnTo>
                  <a:lnTo>
                    <a:pt x="67810" y="90101"/>
                  </a:lnTo>
                  <a:lnTo>
                    <a:pt x="67785" y="89939"/>
                  </a:lnTo>
                  <a:lnTo>
                    <a:pt x="67735" y="89777"/>
                  </a:lnTo>
                  <a:lnTo>
                    <a:pt x="67684" y="89777"/>
                  </a:lnTo>
                  <a:lnTo>
                    <a:pt x="67659" y="89777"/>
                  </a:lnTo>
                  <a:lnTo>
                    <a:pt x="67608" y="89777"/>
                  </a:lnTo>
                  <a:lnTo>
                    <a:pt x="67533" y="89939"/>
                  </a:lnTo>
                  <a:lnTo>
                    <a:pt x="67482" y="90101"/>
                  </a:lnTo>
                  <a:lnTo>
                    <a:pt x="67457" y="90101"/>
                  </a:lnTo>
                  <a:lnTo>
                    <a:pt x="67406" y="90101"/>
                  </a:lnTo>
                  <a:lnTo>
                    <a:pt x="67406" y="90181"/>
                  </a:lnTo>
                  <a:lnTo>
                    <a:pt x="67406" y="90181"/>
                  </a:lnTo>
                  <a:lnTo>
                    <a:pt x="67406" y="90343"/>
                  </a:lnTo>
                  <a:lnTo>
                    <a:pt x="67406" y="90585"/>
                  </a:lnTo>
                  <a:lnTo>
                    <a:pt x="67406" y="90747"/>
                  </a:lnTo>
                  <a:lnTo>
                    <a:pt x="67457" y="90909"/>
                  </a:lnTo>
                  <a:lnTo>
                    <a:pt x="67482" y="90909"/>
                  </a:lnTo>
                  <a:lnTo>
                    <a:pt x="67533" y="90989"/>
                  </a:lnTo>
                  <a:lnTo>
                    <a:pt x="67558" y="91151"/>
                  </a:lnTo>
                  <a:lnTo>
                    <a:pt x="67608" y="91232"/>
                  </a:lnTo>
                  <a:lnTo>
                    <a:pt x="67684" y="91393"/>
                  </a:lnTo>
                  <a:lnTo>
                    <a:pt x="67735" y="91232"/>
                  </a:lnTo>
                  <a:lnTo>
                    <a:pt x="67785" y="91232"/>
                  </a:lnTo>
                  <a:lnTo>
                    <a:pt x="67785" y="91151"/>
                  </a:lnTo>
                  <a:lnTo>
                    <a:pt x="67810" y="90989"/>
                  </a:lnTo>
                  <a:lnTo>
                    <a:pt x="67861" y="90909"/>
                  </a:lnTo>
                  <a:lnTo>
                    <a:pt x="67936" y="90747"/>
                  </a:lnTo>
                  <a:lnTo>
                    <a:pt x="67987" y="90585"/>
                  </a:lnTo>
                  <a:lnTo>
                    <a:pt x="68012" y="90505"/>
                  </a:lnTo>
                  <a:lnTo>
                    <a:pt x="68063" y="90505"/>
                  </a:lnTo>
                  <a:lnTo>
                    <a:pt x="68138" y="90585"/>
                  </a:lnTo>
                  <a:lnTo>
                    <a:pt x="68239" y="90585"/>
                  </a:lnTo>
                  <a:lnTo>
                    <a:pt x="68264" y="90747"/>
                  </a:lnTo>
                  <a:lnTo>
                    <a:pt x="68315" y="90747"/>
                  </a:lnTo>
                  <a:lnTo>
                    <a:pt x="68391" y="90747"/>
                  </a:lnTo>
                  <a:lnTo>
                    <a:pt x="68466" y="90747"/>
                  </a:lnTo>
                  <a:lnTo>
                    <a:pt x="68593" y="90747"/>
                  </a:lnTo>
                  <a:lnTo>
                    <a:pt x="68694" y="90909"/>
                  </a:lnTo>
                  <a:lnTo>
                    <a:pt x="68719" y="90909"/>
                  </a:lnTo>
                  <a:lnTo>
                    <a:pt x="68769" y="90585"/>
                  </a:lnTo>
                  <a:lnTo>
                    <a:pt x="68769" y="90343"/>
                  </a:lnTo>
                  <a:lnTo>
                    <a:pt x="68769" y="90101"/>
                  </a:lnTo>
                  <a:lnTo>
                    <a:pt x="68769" y="89777"/>
                  </a:lnTo>
                  <a:lnTo>
                    <a:pt x="68769" y="89535"/>
                  </a:lnTo>
                  <a:lnTo>
                    <a:pt x="68769" y="89454"/>
                  </a:lnTo>
                  <a:lnTo>
                    <a:pt x="68820" y="89131"/>
                  </a:lnTo>
                  <a:lnTo>
                    <a:pt x="68845" y="89050"/>
                  </a:lnTo>
                  <a:lnTo>
                    <a:pt x="68921" y="88888"/>
                  </a:lnTo>
                  <a:lnTo>
                    <a:pt x="69022" y="88727"/>
                  </a:lnTo>
                  <a:lnTo>
                    <a:pt x="69047" y="88727"/>
                  </a:lnTo>
                  <a:lnTo>
                    <a:pt x="69047" y="88484"/>
                  </a:lnTo>
                  <a:lnTo>
                    <a:pt x="69097" y="88646"/>
                  </a:lnTo>
                  <a:lnTo>
                    <a:pt x="69148" y="88727"/>
                  </a:lnTo>
                  <a:lnTo>
                    <a:pt x="69173" y="89050"/>
                  </a:lnTo>
                  <a:lnTo>
                    <a:pt x="69173" y="90181"/>
                  </a:lnTo>
                  <a:lnTo>
                    <a:pt x="69223" y="90343"/>
                  </a:lnTo>
                  <a:lnTo>
                    <a:pt x="69274" y="90505"/>
                  </a:lnTo>
                  <a:lnTo>
                    <a:pt x="69299" y="90585"/>
                  </a:lnTo>
                  <a:lnTo>
                    <a:pt x="69299" y="90585"/>
                  </a:lnTo>
                  <a:lnTo>
                    <a:pt x="69350" y="90585"/>
                  </a:lnTo>
                  <a:lnTo>
                    <a:pt x="69350" y="90747"/>
                  </a:lnTo>
                  <a:lnTo>
                    <a:pt x="69350" y="90909"/>
                  </a:lnTo>
                  <a:lnTo>
                    <a:pt x="69350" y="91151"/>
                  </a:lnTo>
                  <a:lnTo>
                    <a:pt x="69375" y="91555"/>
                  </a:lnTo>
                  <a:lnTo>
                    <a:pt x="69425" y="91393"/>
                  </a:lnTo>
                  <a:lnTo>
                    <a:pt x="69476" y="91232"/>
                  </a:lnTo>
                  <a:lnTo>
                    <a:pt x="69501" y="90989"/>
                  </a:lnTo>
                  <a:lnTo>
                    <a:pt x="69501" y="90909"/>
                  </a:lnTo>
                  <a:lnTo>
                    <a:pt x="69501" y="90585"/>
                  </a:lnTo>
                  <a:lnTo>
                    <a:pt x="69501" y="90505"/>
                  </a:lnTo>
                  <a:lnTo>
                    <a:pt x="69627" y="90505"/>
                  </a:lnTo>
                  <a:lnTo>
                    <a:pt x="69728" y="90505"/>
                  </a:lnTo>
                  <a:lnTo>
                    <a:pt x="69728" y="90585"/>
                  </a:lnTo>
                  <a:lnTo>
                    <a:pt x="69804" y="90585"/>
                  </a:lnTo>
                  <a:lnTo>
                    <a:pt x="69804" y="90747"/>
                  </a:lnTo>
                  <a:lnTo>
                    <a:pt x="69829" y="90989"/>
                  </a:lnTo>
                  <a:lnTo>
                    <a:pt x="69829" y="91151"/>
                  </a:lnTo>
                  <a:lnTo>
                    <a:pt x="69804" y="91232"/>
                  </a:lnTo>
                  <a:lnTo>
                    <a:pt x="69753" y="91555"/>
                  </a:lnTo>
                  <a:lnTo>
                    <a:pt x="69753" y="91636"/>
                  </a:lnTo>
                  <a:lnTo>
                    <a:pt x="69753" y="91797"/>
                  </a:lnTo>
                  <a:lnTo>
                    <a:pt x="69804" y="91797"/>
                  </a:lnTo>
                  <a:lnTo>
                    <a:pt x="69829" y="91797"/>
                  </a:lnTo>
                  <a:lnTo>
                    <a:pt x="69880" y="91797"/>
                  </a:lnTo>
                  <a:lnTo>
                    <a:pt x="69930" y="91797"/>
                  </a:lnTo>
                  <a:lnTo>
                    <a:pt x="70006" y="91959"/>
                  </a:lnTo>
                  <a:lnTo>
                    <a:pt x="70082" y="92040"/>
                  </a:lnTo>
                  <a:lnTo>
                    <a:pt x="70132" y="92202"/>
                  </a:lnTo>
                  <a:lnTo>
                    <a:pt x="70182" y="92363"/>
                  </a:lnTo>
                  <a:lnTo>
                    <a:pt x="70208" y="92444"/>
                  </a:lnTo>
                  <a:lnTo>
                    <a:pt x="70208" y="92606"/>
                  </a:lnTo>
                  <a:lnTo>
                    <a:pt x="70208" y="92848"/>
                  </a:lnTo>
                  <a:lnTo>
                    <a:pt x="70208" y="93010"/>
                  </a:lnTo>
                  <a:lnTo>
                    <a:pt x="70208" y="93090"/>
                  </a:lnTo>
                  <a:lnTo>
                    <a:pt x="70258" y="93252"/>
                  </a:lnTo>
                  <a:lnTo>
                    <a:pt x="70283" y="93252"/>
                  </a:lnTo>
                  <a:lnTo>
                    <a:pt x="70334" y="93414"/>
                  </a:lnTo>
                  <a:lnTo>
                    <a:pt x="70384" y="93414"/>
                  </a:lnTo>
                  <a:lnTo>
                    <a:pt x="70410" y="93414"/>
                  </a:lnTo>
                  <a:lnTo>
                    <a:pt x="70460" y="93414"/>
                  </a:lnTo>
                  <a:lnTo>
                    <a:pt x="70511" y="93494"/>
                  </a:lnTo>
                  <a:lnTo>
                    <a:pt x="70536" y="93656"/>
                  </a:lnTo>
                  <a:lnTo>
                    <a:pt x="70586" y="93898"/>
                  </a:lnTo>
                  <a:lnTo>
                    <a:pt x="70586" y="94141"/>
                  </a:lnTo>
                  <a:lnTo>
                    <a:pt x="70511" y="94303"/>
                  </a:lnTo>
                  <a:lnTo>
                    <a:pt x="70410" y="94464"/>
                  </a:lnTo>
                  <a:lnTo>
                    <a:pt x="70384" y="94464"/>
                  </a:lnTo>
                  <a:lnTo>
                    <a:pt x="70334" y="94464"/>
                  </a:lnTo>
                  <a:lnTo>
                    <a:pt x="70283" y="94464"/>
                  </a:lnTo>
                  <a:lnTo>
                    <a:pt x="70258" y="94464"/>
                  </a:lnTo>
                  <a:lnTo>
                    <a:pt x="70258" y="94545"/>
                  </a:lnTo>
                  <a:lnTo>
                    <a:pt x="70258" y="94707"/>
                  </a:lnTo>
                  <a:lnTo>
                    <a:pt x="70208" y="95111"/>
                  </a:lnTo>
                  <a:lnTo>
                    <a:pt x="70208" y="95353"/>
                  </a:lnTo>
                  <a:lnTo>
                    <a:pt x="70182" y="95595"/>
                  </a:lnTo>
                  <a:lnTo>
                    <a:pt x="70182" y="95919"/>
                  </a:lnTo>
                  <a:lnTo>
                    <a:pt x="70182" y="96161"/>
                  </a:lnTo>
                  <a:lnTo>
                    <a:pt x="70182" y="96404"/>
                  </a:lnTo>
                  <a:lnTo>
                    <a:pt x="70182" y="96727"/>
                  </a:lnTo>
                  <a:lnTo>
                    <a:pt x="70132" y="96565"/>
                  </a:lnTo>
                  <a:lnTo>
                    <a:pt x="70082" y="96565"/>
                  </a:lnTo>
                  <a:lnTo>
                    <a:pt x="70082" y="96404"/>
                  </a:lnTo>
                  <a:lnTo>
                    <a:pt x="70056" y="96404"/>
                  </a:lnTo>
                  <a:lnTo>
                    <a:pt x="70056" y="96323"/>
                  </a:lnTo>
                  <a:lnTo>
                    <a:pt x="70006" y="96323"/>
                  </a:lnTo>
                  <a:lnTo>
                    <a:pt x="69930" y="96404"/>
                  </a:lnTo>
                  <a:lnTo>
                    <a:pt x="69880" y="96565"/>
                  </a:lnTo>
                  <a:lnTo>
                    <a:pt x="69829" y="96565"/>
                  </a:lnTo>
                  <a:lnTo>
                    <a:pt x="69829" y="96808"/>
                  </a:lnTo>
                  <a:lnTo>
                    <a:pt x="69804" y="96808"/>
                  </a:lnTo>
                  <a:lnTo>
                    <a:pt x="69753" y="96969"/>
                  </a:lnTo>
                  <a:lnTo>
                    <a:pt x="69753" y="97050"/>
                  </a:lnTo>
                  <a:lnTo>
                    <a:pt x="69753" y="97212"/>
                  </a:lnTo>
                  <a:lnTo>
                    <a:pt x="69753" y="97373"/>
                  </a:lnTo>
                  <a:lnTo>
                    <a:pt x="69728" y="97454"/>
                  </a:lnTo>
                  <a:lnTo>
                    <a:pt x="69728" y="98020"/>
                  </a:lnTo>
                  <a:lnTo>
                    <a:pt x="69678" y="98020"/>
                  </a:lnTo>
                  <a:lnTo>
                    <a:pt x="69627" y="98020"/>
                  </a:lnTo>
                  <a:lnTo>
                    <a:pt x="69552" y="98020"/>
                  </a:lnTo>
                  <a:lnTo>
                    <a:pt x="69501" y="98020"/>
                  </a:lnTo>
                  <a:lnTo>
                    <a:pt x="69476" y="98020"/>
                  </a:lnTo>
                  <a:lnTo>
                    <a:pt x="69425" y="98181"/>
                  </a:lnTo>
                  <a:lnTo>
                    <a:pt x="69375" y="98262"/>
                  </a:lnTo>
                  <a:lnTo>
                    <a:pt x="69350" y="98424"/>
                  </a:lnTo>
                  <a:lnTo>
                    <a:pt x="69299" y="98666"/>
                  </a:lnTo>
                  <a:lnTo>
                    <a:pt x="69299" y="98828"/>
                  </a:lnTo>
                  <a:lnTo>
                    <a:pt x="69274" y="98909"/>
                  </a:lnTo>
                  <a:lnTo>
                    <a:pt x="69274" y="99232"/>
                  </a:lnTo>
                  <a:lnTo>
                    <a:pt x="68845" y="99232"/>
                  </a:lnTo>
                  <a:lnTo>
                    <a:pt x="68820" y="99474"/>
                  </a:lnTo>
                  <a:lnTo>
                    <a:pt x="68769" y="99717"/>
                  </a:lnTo>
                  <a:lnTo>
                    <a:pt x="68769" y="99878"/>
                  </a:lnTo>
                  <a:lnTo>
                    <a:pt x="68769" y="99959"/>
                  </a:lnTo>
                  <a:lnTo>
                    <a:pt x="68769" y="100121"/>
                  </a:lnTo>
                  <a:lnTo>
                    <a:pt x="68719" y="100282"/>
                  </a:lnTo>
                  <a:lnTo>
                    <a:pt x="68719" y="100363"/>
                  </a:lnTo>
                  <a:lnTo>
                    <a:pt x="68719" y="100686"/>
                  </a:lnTo>
                  <a:lnTo>
                    <a:pt x="68189" y="100525"/>
                  </a:lnTo>
                  <a:lnTo>
                    <a:pt x="68138" y="100686"/>
                  </a:lnTo>
                  <a:lnTo>
                    <a:pt x="68113" y="100686"/>
                  </a:lnTo>
                  <a:lnTo>
                    <a:pt x="68063" y="100686"/>
                  </a:lnTo>
                  <a:lnTo>
                    <a:pt x="68012" y="100686"/>
                  </a:lnTo>
                  <a:lnTo>
                    <a:pt x="67987" y="100686"/>
                  </a:lnTo>
                  <a:lnTo>
                    <a:pt x="67936" y="100767"/>
                  </a:lnTo>
                  <a:lnTo>
                    <a:pt x="67861" y="100767"/>
                  </a:lnTo>
                  <a:lnTo>
                    <a:pt x="67810" y="100929"/>
                  </a:lnTo>
                  <a:lnTo>
                    <a:pt x="67785" y="101090"/>
                  </a:lnTo>
                  <a:lnTo>
                    <a:pt x="67785" y="101090"/>
                  </a:lnTo>
                  <a:lnTo>
                    <a:pt x="67735" y="101090"/>
                  </a:lnTo>
                  <a:lnTo>
                    <a:pt x="67684" y="101090"/>
                  </a:lnTo>
                  <a:lnTo>
                    <a:pt x="67684" y="101171"/>
                  </a:lnTo>
                  <a:lnTo>
                    <a:pt x="67659" y="101333"/>
                  </a:lnTo>
                  <a:lnTo>
                    <a:pt x="67659" y="101333"/>
                  </a:lnTo>
                  <a:lnTo>
                    <a:pt x="67659" y="101575"/>
                  </a:lnTo>
                  <a:lnTo>
                    <a:pt x="67659" y="101737"/>
                  </a:lnTo>
                  <a:lnTo>
                    <a:pt x="67659" y="101979"/>
                  </a:lnTo>
                  <a:lnTo>
                    <a:pt x="67558" y="101979"/>
                  </a:lnTo>
                  <a:lnTo>
                    <a:pt x="67482" y="101979"/>
                  </a:lnTo>
                  <a:lnTo>
                    <a:pt x="67406" y="101979"/>
                  </a:lnTo>
                  <a:lnTo>
                    <a:pt x="67331" y="101979"/>
                  </a:lnTo>
                  <a:lnTo>
                    <a:pt x="67331" y="101979"/>
                  </a:lnTo>
                  <a:lnTo>
                    <a:pt x="67280" y="102141"/>
                  </a:lnTo>
                  <a:lnTo>
                    <a:pt x="67230" y="102222"/>
                  </a:lnTo>
                  <a:lnTo>
                    <a:pt x="67154" y="102545"/>
                  </a:lnTo>
                  <a:lnTo>
                    <a:pt x="67154" y="102626"/>
                  </a:lnTo>
                  <a:lnTo>
                    <a:pt x="67104" y="102787"/>
                  </a:lnTo>
                  <a:lnTo>
                    <a:pt x="67028" y="102787"/>
                  </a:lnTo>
                  <a:lnTo>
                    <a:pt x="66952" y="102787"/>
                  </a:lnTo>
                  <a:lnTo>
                    <a:pt x="66876" y="102787"/>
                  </a:lnTo>
                  <a:lnTo>
                    <a:pt x="66826" y="102868"/>
                  </a:lnTo>
                  <a:lnTo>
                    <a:pt x="66826" y="102868"/>
                  </a:lnTo>
                  <a:lnTo>
                    <a:pt x="66776" y="103030"/>
                  </a:lnTo>
                  <a:lnTo>
                    <a:pt x="66700" y="103030"/>
                  </a:lnTo>
                  <a:lnTo>
                    <a:pt x="66624" y="103030"/>
                  </a:lnTo>
                  <a:lnTo>
                    <a:pt x="66574" y="103030"/>
                  </a:lnTo>
                  <a:lnTo>
                    <a:pt x="66548" y="103191"/>
                  </a:lnTo>
                  <a:lnTo>
                    <a:pt x="66447" y="103191"/>
                  </a:lnTo>
                  <a:lnTo>
                    <a:pt x="66372" y="103272"/>
                  </a:lnTo>
                  <a:lnTo>
                    <a:pt x="66296" y="103272"/>
                  </a:lnTo>
                  <a:lnTo>
                    <a:pt x="66296" y="103434"/>
                  </a:lnTo>
                  <a:lnTo>
                    <a:pt x="66246" y="103434"/>
                  </a:lnTo>
                  <a:lnTo>
                    <a:pt x="66195" y="103595"/>
                  </a:lnTo>
                  <a:lnTo>
                    <a:pt x="66170" y="103676"/>
                  </a:lnTo>
                  <a:lnTo>
                    <a:pt x="66119" y="103676"/>
                  </a:lnTo>
                  <a:lnTo>
                    <a:pt x="66094" y="103838"/>
                  </a:lnTo>
                  <a:lnTo>
                    <a:pt x="66094" y="104000"/>
                  </a:lnTo>
                  <a:lnTo>
                    <a:pt x="65993" y="104484"/>
                  </a:lnTo>
                  <a:lnTo>
                    <a:pt x="65917" y="104484"/>
                  </a:lnTo>
                  <a:lnTo>
                    <a:pt x="65867" y="104484"/>
                  </a:lnTo>
                  <a:lnTo>
                    <a:pt x="65842" y="104323"/>
                  </a:lnTo>
                  <a:lnTo>
                    <a:pt x="65842" y="104323"/>
                  </a:lnTo>
                  <a:lnTo>
                    <a:pt x="65337" y="104323"/>
                  </a:lnTo>
                  <a:lnTo>
                    <a:pt x="65287" y="104323"/>
                  </a:lnTo>
                  <a:lnTo>
                    <a:pt x="65261" y="104323"/>
                  </a:lnTo>
                  <a:lnTo>
                    <a:pt x="65186" y="104484"/>
                  </a:lnTo>
                  <a:lnTo>
                    <a:pt x="65085" y="104727"/>
                  </a:lnTo>
                  <a:lnTo>
                    <a:pt x="65059" y="104888"/>
                  </a:lnTo>
                  <a:lnTo>
                    <a:pt x="65009" y="105131"/>
                  </a:lnTo>
                  <a:lnTo>
                    <a:pt x="64958" y="105454"/>
                  </a:lnTo>
                  <a:lnTo>
                    <a:pt x="64933" y="105454"/>
                  </a:lnTo>
                  <a:lnTo>
                    <a:pt x="64832" y="105535"/>
                  </a:lnTo>
                  <a:lnTo>
                    <a:pt x="64757" y="105535"/>
                  </a:lnTo>
                  <a:lnTo>
                    <a:pt x="64681" y="105535"/>
                  </a:lnTo>
                  <a:lnTo>
                    <a:pt x="64605" y="105535"/>
                  </a:lnTo>
                  <a:lnTo>
                    <a:pt x="64504" y="105535"/>
                  </a:lnTo>
                  <a:lnTo>
                    <a:pt x="64479" y="105454"/>
                  </a:lnTo>
                  <a:lnTo>
                    <a:pt x="64378" y="105292"/>
                  </a:lnTo>
                  <a:lnTo>
                    <a:pt x="64353" y="105131"/>
                  </a:lnTo>
                  <a:lnTo>
                    <a:pt x="64302" y="105050"/>
                  </a:lnTo>
                  <a:lnTo>
                    <a:pt x="64227" y="104888"/>
                  </a:lnTo>
                  <a:lnTo>
                    <a:pt x="64176" y="104727"/>
                  </a:lnTo>
                  <a:lnTo>
                    <a:pt x="64151" y="104484"/>
                  </a:lnTo>
                  <a:lnTo>
                    <a:pt x="64151" y="102222"/>
                  </a:lnTo>
                  <a:lnTo>
                    <a:pt x="64151" y="102141"/>
                  </a:lnTo>
                  <a:lnTo>
                    <a:pt x="64100" y="101979"/>
                  </a:lnTo>
                  <a:lnTo>
                    <a:pt x="64050" y="101737"/>
                  </a:lnTo>
                  <a:lnTo>
                    <a:pt x="64025" y="101737"/>
                  </a:lnTo>
                  <a:lnTo>
                    <a:pt x="64025" y="101575"/>
                  </a:lnTo>
                  <a:lnTo>
                    <a:pt x="64025" y="101333"/>
                  </a:lnTo>
                  <a:lnTo>
                    <a:pt x="64025" y="101090"/>
                  </a:lnTo>
                  <a:lnTo>
                    <a:pt x="64025" y="100767"/>
                  </a:lnTo>
                  <a:lnTo>
                    <a:pt x="64025" y="100686"/>
                  </a:lnTo>
                  <a:lnTo>
                    <a:pt x="63974" y="100525"/>
                  </a:lnTo>
                  <a:lnTo>
                    <a:pt x="63924" y="100363"/>
                  </a:lnTo>
                  <a:lnTo>
                    <a:pt x="63924" y="100121"/>
                  </a:lnTo>
                  <a:lnTo>
                    <a:pt x="63899" y="99959"/>
                  </a:lnTo>
                  <a:lnTo>
                    <a:pt x="63823" y="99717"/>
                  </a:lnTo>
                  <a:lnTo>
                    <a:pt x="63722" y="99474"/>
                  </a:lnTo>
                  <a:lnTo>
                    <a:pt x="63646" y="99232"/>
                  </a:lnTo>
                  <a:lnTo>
                    <a:pt x="63570" y="98828"/>
                  </a:lnTo>
                  <a:lnTo>
                    <a:pt x="63470" y="98424"/>
                  </a:lnTo>
                  <a:lnTo>
                    <a:pt x="63444" y="98262"/>
                  </a:lnTo>
                  <a:lnTo>
                    <a:pt x="63394" y="98181"/>
                  </a:lnTo>
                  <a:lnTo>
                    <a:pt x="63343" y="98020"/>
                  </a:lnTo>
                  <a:lnTo>
                    <a:pt x="63318" y="97858"/>
                  </a:lnTo>
                  <a:lnTo>
                    <a:pt x="63268" y="97454"/>
                  </a:lnTo>
                  <a:lnTo>
                    <a:pt x="63242" y="97212"/>
                  </a:lnTo>
                  <a:lnTo>
                    <a:pt x="63192" y="97050"/>
                  </a:lnTo>
                  <a:lnTo>
                    <a:pt x="63141" y="96969"/>
                  </a:lnTo>
                  <a:lnTo>
                    <a:pt x="63141" y="96808"/>
                  </a:lnTo>
                  <a:lnTo>
                    <a:pt x="63116" y="96808"/>
                  </a:lnTo>
                  <a:lnTo>
                    <a:pt x="63066" y="96727"/>
                  </a:lnTo>
                  <a:lnTo>
                    <a:pt x="63066" y="96565"/>
                  </a:lnTo>
                  <a:lnTo>
                    <a:pt x="62990" y="96323"/>
                  </a:lnTo>
                  <a:lnTo>
                    <a:pt x="62889" y="96161"/>
                  </a:lnTo>
                  <a:lnTo>
                    <a:pt x="62864" y="96000"/>
                  </a:lnTo>
                  <a:lnTo>
                    <a:pt x="62813" y="95919"/>
                  </a:lnTo>
                  <a:lnTo>
                    <a:pt x="62788" y="95757"/>
                  </a:lnTo>
                  <a:lnTo>
                    <a:pt x="62738" y="95757"/>
                  </a:lnTo>
                  <a:lnTo>
                    <a:pt x="62687" y="95595"/>
                  </a:lnTo>
                  <a:lnTo>
                    <a:pt x="62662" y="95515"/>
                  </a:lnTo>
                  <a:lnTo>
                    <a:pt x="62611" y="95353"/>
                  </a:lnTo>
                  <a:lnTo>
                    <a:pt x="62611" y="95111"/>
                  </a:lnTo>
                  <a:lnTo>
                    <a:pt x="62611" y="94868"/>
                  </a:lnTo>
                  <a:lnTo>
                    <a:pt x="62611" y="94707"/>
                  </a:lnTo>
                  <a:lnTo>
                    <a:pt x="62662" y="94545"/>
                  </a:lnTo>
                  <a:lnTo>
                    <a:pt x="62662" y="94545"/>
                  </a:lnTo>
                  <a:lnTo>
                    <a:pt x="62662" y="94464"/>
                  </a:lnTo>
                  <a:lnTo>
                    <a:pt x="62662" y="94303"/>
                  </a:lnTo>
                  <a:lnTo>
                    <a:pt x="62662" y="93898"/>
                  </a:lnTo>
                  <a:lnTo>
                    <a:pt x="62611" y="93656"/>
                  </a:lnTo>
                  <a:lnTo>
                    <a:pt x="62561" y="93414"/>
                  </a:lnTo>
                  <a:lnTo>
                    <a:pt x="62536" y="93010"/>
                  </a:lnTo>
                  <a:lnTo>
                    <a:pt x="62485" y="92686"/>
                  </a:lnTo>
                  <a:lnTo>
                    <a:pt x="62435" y="92444"/>
                  </a:lnTo>
                  <a:lnTo>
                    <a:pt x="62359" y="92202"/>
                  </a:lnTo>
                  <a:lnTo>
                    <a:pt x="62334" y="92040"/>
                  </a:lnTo>
                  <a:lnTo>
                    <a:pt x="62283" y="91797"/>
                  </a:lnTo>
                  <a:lnTo>
                    <a:pt x="62233" y="91636"/>
                  </a:lnTo>
                  <a:lnTo>
                    <a:pt x="62208" y="91555"/>
                  </a:lnTo>
                  <a:lnTo>
                    <a:pt x="62208" y="91393"/>
                  </a:lnTo>
                  <a:lnTo>
                    <a:pt x="62157" y="91232"/>
                  </a:lnTo>
                  <a:lnTo>
                    <a:pt x="62107" y="91151"/>
                  </a:lnTo>
                  <a:lnTo>
                    <a:pt x="62082" y="91151"/>
                  </a:lnTo>
                  <a:lnTo>
                    <a:pt x="62031" y="91151"/>
                  </a:lnTo>
                  <a:lnTo>
                    <a:pt x="61981" y="90989"/>
                  </a:lnTo>
                  <a:lnTo>
                    <a:pt x="61955" y="90989"/>
                  </a:lnTo>
                  <a:lnTo>
                    <a:pt x="61905" y="90909"/>
                  </a:lnTo>
                  <a:lnTo>
                    <a:pt x="61880" y="90909"/>
                  </a:lnTo>
                  <a:lnTo>
                    <a:pt x="61829" y="90747"/>
                  </a:lnTo>
                  <a:lnTo>
                    <a:pt x="61779" y="90343"/>
                  </a:lnTo>
                  <a:lnTo>
                    <a:pt x="61779" y="89939"/>
                  </a:lnTo>
                  <a:lnTo>
                    <a:pt x="61779" y="89777"/>
                  </a:lnTo>
                  <a:lnTo>
                    <a:pt x="61829" y="89696"/>
                  </a:lnTo>
                  <a:lnTo>
                    <a:pt x="61829" y="89535"/>
                  </a:lnTo>
                  <a:lnTo>
                    <a:pt x="61829" y="89292"/>
                  </a:lnTo>
                  <a:lnTo>
                    <a:pt x="61779" y="89131"/>
                  </a:lnTo>
                  <a:lnTo>
                    <a:pt x="61779" y="89050"/>
                  </a:lnTo>
                  <a:lnTo>
                    <a:pt x="61753" y="88888"/>
                  </a:lnTo>
                  <a:lnTo>
                    <a:pt x="61703" y="88888"/>
                  </a:lnTo>
                  <a:lnTo>
                    <a:pt x="61652" y="88646"/>
                  </a:lnTo>
                  <a:lnTo>
                    <a:pt x="61577" y="88323"/>
                  </a:lnTo>
                  <a:lnTo>
                    <a:pt x="61526" y="88242"/>
                  </a:lnTo>
                  <a:lnTo>
                    <a:pt x="61501" y="88080"/>
                  </a:lnTo>
                  <a:lnTo>
                    <a:pt x="61501" y="87838"/>
                  </a:lnTo>
                  <a:lnTo>
                    <a:pt x="61501" y="87595"/>
                  </a:lnTo>
                  <a:lnTo>
                    <a:pt x="61501" y="87434"/>
                  </a:lnTo>
                  <a:lnTo>
                    <a:pt x="61501" y="87191"/>
                  </a:lnTo>
                  <a:lnTo>
                    <a:pt x="61451" y="87030"/>
                  </a:lnTo>
                  <a:lnTo>
                    <a:pt x="61425" y="86868"/>
                  </a:lnTo>
                  <a:lnTo>
                    <a:pt x="61375" y="86868"/>
                  </a:lnTo>
                  <a:lnTo>
                    <a:pt x="61324" y="86868"/>
                  </a:lnTo>
                  <a:lnTo>
                    <a:pt x="61299" y="86787"/>
                  </a:lnTo>
                  <a:lnTo>
                    <a:pt x="61249" y="86626"/>
                  </a:lnTo>
                  <a:lnTo>
                    <a:pt x="61249" y="86545"/>
                  </a:lnTo>
                  <a:lnTo>
                    <a:pt x="61198" y="86383"/>
                  </a:lnTo>
                  <a:lnTo>
                    <a:pt x="61123" y="85979"/>
                  </a:lnTo>
                  <a:lnTo>
                    <a:pt x="61047" y="85575"/>
                  </a:lnTo>
                  <a:lnTo>
                    <a:pt x="60996" y="85333"/>
                  </a:lnTo>
                  <a:lnTo>
                    <a:pt x="60971" y="85414"/>
                  </a:lnTo>
                  <a:lnTo>
                    <a:pt x="60921" y="85575"/>
                  </a:lnTo>
                  <a:lnTo>
                    <a:pt x="60921" y="85737"/>
                  </a:lnTo>
                  <a:lnTo>
                    <a:pt x="60921" y="85818"/>
                  </a:lnTo>
                  <a:lnTo>
                    <a:pt x="60870" y="85979"/>
                  </a:lnTo>
                  <a:lnTo>
                    <a:pt x="60845" y="86141"/>
                  </a:lnTo>
                  <a:lnTo>
                    <a:pt x="60794" y="86141"/>
                  </a:lnTo>
                  <a:lnTo>
                    <a:pt x="60744" y="86141"/>
                  </a:lnTo>
                  <a:lnTo>
                    <a:pt x="60668" y="86141"/>
                  </a:lnTo>
                  <a:lnTo>
                    <a:pt x="60618" y="85979"/>
                  </a:lnTo>
                  <a:lnTo>
                    <a:pt x="60593" y="85979"/>
                  </a:lnTo>
                  <a:lnTo>
                    <a:pt x="60542" y="85818"/>
                  </a:lnTo>
                  <a:lnTo>
                    <a:pt x="60517" y="85737"/>
                  </a:lnTo>
                  <a:lnTo>
                    <a:pt x="60466" y="85575"/>
                  </a:lnTo>
                  <a:lnTo>
                    <a:pt x="60466" y="85414"/>
                  </a:lnTo>
                  <a:lnTo>
                    <a:pt x="60416" y="85333"/>
                  </a:lnTo>
                  <a:lnTo>
                    <a:pt x="60391" y="85171"/>
                  </a:lnTo>
                  <a:lnTo>
                    <a:pt x="60340" y="84929"/>
                  </a:lnTo>
                  <a:lnTo>
                    <a:pt x="60290" y="84686"/>
                  </a:lnTo>
                  <a:lnTo>
                    <a:pt x="60264" y="84363"/>
                  </a:lnTo>
                  <a:lnTo>
                    <a:pt x="60164" y="84282"/>
                  </a:lnTo>
                  <a:lnTo>
                    <a:pt x="60138" y="84121"/>
                  </a:lnTo>
                  <a:lnTo>
                    <a:pt x="60138" y="83959"/>
                  </a:lnTo>
                  <a:lnTo>
                    <a:pt x="60088" y="83959"/>
                  </a:lnTo>
                  <a:lnTo>
                    <a:pt x="60088" y="83717"/>
                  </a:lnTo>
                  <a:lnTo>
                    <a:pt x="60088" y="83474"/>
                  </a:lnTo>
                  <a:lnTo>
                    <a:pt x="60088" y="83313"/>
                  </a:lnTo>
                  <a:lnTo>
                    <a:pt x="60138" y="83313"/>
                  </a:lnTo>
                  <a:lnTo>
                    <a:pt x="60088" y="83232"/>
                  </a:lnTo>
                  <a:lnTo>
                    <a:pt x="60138" y="83070"/>
                  </a:lnTo>
                  <a:lnTo>
                    <a:pt x="60138" y="83070"/>
                  </a:lnTo>
                  <a:lnTo>
                    <a:pt x="60088" y="82828"/>
                  </a:lnTo>
                  <a:lnTo>
                    <a:pt x="60088" y="82666"/>
                  </a:lnTo>
                  <a:lnTo>
                    <a:pt x="60063" y="82666"/>
                  </a:lnTo>
                  <a:lnTo>
                    <a:pt x="60063" y="82505"/>
                  </a:lnTo>
                  <a:lnTo>
                    <a:pt x="60012" y="82505"/>
                  </a:lnTo>
                  <a:lnTo>
                    <a:pt x="60012" y="82020"/>
                  </a:lnTo>
                  <a:lnTo>
                    <a:pt x="59962" y="82020"/>
                  </a:lnTo>
                  <a:lnTo>
                    <a:pt x="59886" y="82020"/>
                  </a:lnTo>
                  <a:lnTo>
                    <a:pt x="59810" y="82020"/>
                  </a:lnTo>
                  <a:lnTo>
                    <a:pt x="59760" y="81858"/>
                  </a:lnTo>
                  <a:lnTo>
                    <a:pt x="59684" y="81858"/>
                  </a:lnTo>
                  <a:lnTo>
                    <a:pt x="59634" y="81777"/>
                  </a:lnTo>
                  <a:lnTo>
                    <a:pt x="59608" y="81777"/>
                  </a:lnTo>
                  <a:lnTo>
                    <a:pt x="59634" y="81616"/>
                  </a:lnTo>
                  <a:lnTo>
                    <a:pt x="59634" y="81616"/>
                  </a:lnTo>
                  <a:lnTo>
                    <a:pt x="59709" y="81616"/>
                  </a:lnTo>
                  <a:lnTo>
                    <a:pt x="59760" y="81616"/>
                  </a:lnTo>
                  <a:lnTo>
                    <a:pt x="59810" y="81616"/>
                  </a:lnTo>
                  <a:lnTo>
                    <a:pt x="59835" y="81777"/>
                  </a:lnTo>
                  <a:lnTo>
                    <a:pt x="59886" y="81777"/>
                  </a:lnTo>
                  <a:lnTo>
                    <a:pt x="59936" y="81777"/>
                  </a:lnTo>
                  <a:lnTo>
                    <a:pt x="59962" y="81777"/>
                  </a:lnTo>
                  <a:lnTo>
                    <a:pt x="59962" y="81777"/>
                  </a:lnTo>
                  <a:lnTo>
                    <a:pt x="60012" y="81777"/>
                  </a:lnTo>
                  <a:lnTo>
                    <a:pt x="60138" y="81777"/>
                  </a:lnTo>
                  <a:lnTo>
                    <a:pt x="60138" y="81777"/>
                  </a:lnTo>
                  <a:lnTo>
                    <a:pt x="60164" y="81858"/>
                  </a:lnTo>
                  <a:lnTo>
                    <a:pt x="60214" y="82020"/>
                  </a:lnTo>
                  <a:lnTo>
                    <a:pt x="60214" y="82020"/>
                  </a:lnTo>
                  <a:lnTo>
                    <a:pt x="60264" y="82020"/>
                  </a:lnTo>
                  <a:lnTo>
                    <a:pt x="60290" y="82181"/>
                  </a:lnTo>
                  <a:lnTo>
                    <a:pt x="60340" y="82020"/>
                  </a:lnTo>
                  <a:lnTo>
                    <a:pt x="60391" y="82020"/>
                  </a:lnTo>
                  <a:lnTo>
                    <a:pt x="60416" y="81858"/>
                  </a:lnTo>
                  <a:lnTo>
                    <a:pt x="60466" y="81858"/>
                  </a:lnTo>
                  <a:lnTo>
                    <a:pt x="60517" y="81858"/>
                  </a:lnTo>
                  <a:lnTo>
                    <a:pt x="60542" y="81858"/>
                  </a:lnTo>
                  <a:lnTo>
                    <a:pt x="60593" y="81777"/>
                  </a:lnTo>
                  <a:lnTo>
                    <a:pt x="60618" y="81777"/>
                  </a:lnTo>
                  <a:lnTo>
                    <a:pt x="60668" y="81777"/>
                  </a:lnTo>
                  <a:lnTo>
                    <a:pt x="60719" y="81777"/>
                  </a:lnTo>
                  <a:lnTo>
                    <a:pt x="60744" y="81777"/>
                  </a:lnTo>
                  <a:lnTo>
                    <a:pt x="60744" y="81777"/>
                  </a:lnTo>
                  <a:lnTo>
                    <a:pt x="60794" y="81616"/>
                  </a:lnTo>
                  <a:lnTo>
                    <a:pt x="60794" y="81616"/>
                  </a:lnTo>
                  <a:lnTo>
                    <a:pt x="60845" y="81454"/>
                  </a:lnTo>
                  <a:lnTo>
                    <a:pt x="60870" y="81454"/>
                  </a:lnTo>
                  <a:lnTo>
                    <a:pt x="60921" y="81373"/>
                  </a:lnTo>
                  <a:lnTo>
                    <a:pt x="60921" y="81050"/>
                  </a:lnTo>
                  <a:lnTo>
                    <a:pt x="60971" y="80969"/>
                  </a:lnTo>
                  <a:lnTo>
                    <a:pt x="60971" y="80808"/>
                  </a:lnTo>
                  <a:lnTo>
                    <a:pt x="60996" y="80565"/>
                  </a:lnTo>
                  <a:lnTo>
                    <a:pt x="60996" y="80404"/>
                  </a:lnTo>
                  <a:lnTo>
                    <a:pt x="61047" y="80161"/>
                  </a:lnTo>
                  <a:lnTo>
                    <a:pt x="61047" y="79919"/>
                  </a:lnTo>
                  <a:lnTo>
                    <a:pt x="61047" y="79757"/>
                  </a:lnTo>
                  <a:lnTo>
                    <a:pt x="61072" y="79757"/>
                  </a:lnTo>
                  <a:lnTo>
                    <a:pt x="61072" y="79595"/>
                  </a:lnTo>
                  <a:lnTo>
                    <a:pt x="61123" y="79515"/>
                  </a:lnTo>
                  <a:lnTo>
                    <a:pt x="61173" y="79515"/>
                  </a:lnTo>
                  <a:lnTo>
                    <a:pt x="61249" y="79353"/>
                  </a:lnTo>
                  <a:lnTo>
                    <a:pt x="61249" y="79272"/>
                  </a:lnTo>
                  <a:lnTo>
                    <a:pt x="61299" y="78949"/>
                  </a:lnTo>
                  <a:lnTo>
                    <a:pt x="61324" y="78868"/>
                  </a:lnTo>
                  <a:lnTo>
                    <a:pt x="61375" y="78707"/>
                  </a:lnTo>
                  <a:lnTo>
                    <a:pt x="61425" y="78545"/>
                  </a:lnTo>
                  <a:lnTo>
                    <a:pt x="61425" y="78464"/>
                  </a:lnTo>
                  <a:lnTo>
                    <a:pt x="61425" y="78303"/>
                  </a:lnTo>
                  <a:lnTo>
                    <a:pt x="61425" y="78141"/>
                  </a:lnTo>
                  <a:lnTo>
                    <a:pt x="61451" y="78060"/>
                  </a:lnTo>
                  <a:lnTo>
                    <a:pt x="61451" y="77898"/>
                  </a:lnTo>
                  <a:lnTo>
                    <a:pt x="61501" y="77898"/>
                  </a:lnTo>
                  <a:lnTo>
                    <a:pt x="61501" y="77898"/>
                  </a:lnTo>
                  <a:lnTo>
                    <a:pt x="61501" y="77818"/>
                  </a:lnTo>
                  <a:lnTo>
                    <a:pt x="61526" y="77656"/>
                  </a:lnTo>
                  <a:lnTo>
                    <a:pt x="61526" y="77494"/>
                  </a:lnTo>
                  <a:lnTo>
                    <a:pt x="61501" y="77414"/>
                  </a:lnTo>
                  <a:lnTo>
                    <a:pt x="61501" y="77252"/>
                  </a:lnTo>
                  <a:lnTo>
                    <a:pt x="61501" y="77090"/>
                  </a:lnTo>
                  <a:lnTo>
                    <a:pt x="61451" y="77090"/>
                  </a:lnTo>
                  <a:lnTo>
                    <a:pt x="61451" y="77010"/>
                  </a:lnTo>
                  <a:lnTo>
                    <a:pt x="61451" y="76848"/>
                  </a:lnTo>
                  <a:lnTo>
                    <a:pt x="61425" y="76686"/>
                  </a:lnTo>
                  <a:lnTo>
                    <a:pt x="61425" y="76606"/>
                  </a:lnTo>
                  <a:lnTo>
                    <a:pt x="61425" y="76444"/>
                  </a:lnTo>
                  <a:lnTo>
                    <a:pt x="61451" y="76202"/>
                  </a:lnTo>
                  <a:lnTo>
                    <a:pt x="61451" y="76040"/>
                  </a:lnTo>
                  <a:lnTo>
                    <a:pt x="61451" y="75797"/>
                  </a:lnTo>
                  <a:lnTo>
                    <a:pt x="61501" y="75636"/>
                  </a:lnTo>
                  <a:lnTo>
                    <a:pt x="61501" y="75555"/>
                  </a:lnTo>
                  <a:lnTo>
                    <a:pt x="61526" y="75555"/>
                  </a:lnTo>
                  <a:lnTo>
                    <a:pt x="61526" y="75232"/>
                  </a:lnTo>
                  <a:lnTo>
                    <a:pt x="61526" y="75151"/>
                  </a:lnTo>
                  <a:lnTo>
                    <a:pt x="61526" y="74989"/>
                  </a:lnTo>
                  <a:lnTo>
                    <a:pt x="61526" y="74909"/>
                  </a:lnTo>
                  <a:lnTo>
                    <a:pt x="61526" y="74747"/>
                  </a:lnTo>
                  <a:lnTo>
                    <a:pt x="61501" y="74585"/>
                  </a:lnTo>
                  <a:lnTo>
                    <a:pt x="61501" y="74585"/>
                  </a:lnTo>
                  <a:lnTo>
                    <a:pt x="61451" y="74505"/>
                  </a:lnTo>
                  <a:lnTo>
                    <a:pt x="61451" y="74343"/>
                  </a:lnTo>
                  <a:lnTo>
                    <a:pt x="61451" y="74343"/>
                  </a:lnTo>
                  <a:lnTo>
                    <a:pt x="61425" y="74343"/>
                  </a:lnTo>
                  <a:lnTo>
                    <a:pt x="61375" y="74505"/>
                  </a:lnTo>
                  <a:lnTo>
                    <a:pt x="61375" y="74505"/>
                  </a:lnTo>
                  <a:lnTo>
                    <a:pt x="61375" y="74585"/>
                  </a:lnTo>
                  <a:lnTo>
                    <a:pt x="61324" y="74585"/>
                  </a:lnTo>
                  <a:lnTo>
                    <a:pt x="61299" y="74585"/>
                  </a:lnTo>
                  <a:lnTo>
                    <a:pt x="61198" y="74585"/>
                  </a:lnTo>
                  <a:lnTo>
                    <a:pt x="61173" y="74585"/>
                  </a:lnTo>
                  <a:lnTo>
                    <a:pt x="61123" y="74505"/>
                  </a:lnTo>
                  <a:lnTo>
                    <a:pt x="61123" y="74343"/>
                  </a:lnTo>
                  <a:lnTo>
                    <a:pt x="61072" y="74343"/>
                  </a:lnTo>
                  <a:lnTo>
                    <a:pt x="61047" y="74181"/>
                  </a:lnTo>
                  <a:lnTo>
                    <a:pt x="60971" y="74181"/>
                  </a:lnTo>
                  <a:lnTo>
                    <a:pt x="60870" y="74181"/>
                  </a:lnTo>
                  <a:lnTo>
                    <a:pt x="60845" y="74181"/>
                  </a:lnTo>
                  <a:lnTo>
                    <a:pt x="60845" y="74181"/>
                  </a:lnTo>
                  <a:lnTo>
                    <a:pt x="60794" y="74181"/>
                  </a:lnTo>
                  <a:lnTo>
                    <a:pt x="60794" y="74181"/>
                  </a:lnTo>
                  <a:lnTo>
                    <a:pt x="60744" y="74181"/>
                  </a:lnTo>
                  <a:lnTo>
                    <a:pt x="60744" y="74343"/>
                  </a:lnTo>
                  <a:lnTo>
                    <a:pt x="60719" y="74505"/>
                  </a:lnTo>
                  <a:lnTo>
                    <a:pt x="60744" y="74585"/>
                  </a:lnTo>
                  <a:lnTo>
                    <a:pt x="60744" y="74747"/>
                  </a:lnTo>
                  <a:lnTo>
                    <a:pt x="60744" y="74909"/>
                  </a:lnTo>
                  <a:lnTo>
                    <a:pt x="60744" y="75151"/>
                  </a:lnTo>
                  <a:lnTo>
                    <a:pt x="60744" y="75232"/>
                  </a:lnTo>
                  <a:lnTo>
                    <a:pt x="60214" y="75232"/>
                  </a:lnTo>
                  <a:lnTo>
                    <a:pt x="60164" y="75232"/>
                  </a:lnTo>
                  <a:lnTo>
                    <a:pt x="60164" y="75232"/>
                  </a:lnTo>
                  <a:lnTo>
                    <a:pt x="60138" y="75232"/>
                  </a:lnTo>
                  <a:lnTo>
                    <a:pt x="60088" y="75151"/>
                  </a:lnTo>
                  <a:lnTo>
                    <a:pt x="60063" y="74989"/>
                  </a:lnTo>
                  <a:lnTo>
                    <a:pt x="60063" y="74989"/>
                  </a:lnTo>
                  <a:lnTo>
                    <a:pt x="59962" y="74909"/>
                  </a:lnTo>
                  <a:lnTo>
                    <a:pt x="59936" y="74747"/>
                  </a:lnTo>
                  <a:lnTo>
                    <a:pt x="59936" y="74585"/>
                  </a:lnTo>
                  <a:lnTo>
                    <a:pt x="59886" y="74585"/>
                  </a:lnTo>
                  <a:lnTo>
                    <a:pt x="59835" y="74505"/>
                  </a:lnTo>
                  <a:lnTo>
                    <a:pt x="59810" y="74343"/>
                  </a:lnTo>
                  <a:lnTo>
                    <a:pt x="59760" y="74181"/>
                  </a:lnTo>
                  <a:lnTo>
                    <a:pt x="59709" y="74101"/>
                  </a:lnTo>
                  <a:lnTo>
                    <a:pt x="59634" y="74101"/>
                  </a:lnTo>
                  <a:lnTo>
                    <a:pt x="59608" y="74101"/>
                  </a:lnTo>
                  <a:lnTo>
                    <a:pt x="59558" y="74181"/>
                  </a:lnTo>
                  <a:lnTo>
                    <a:pt x="59507" y="74181"/>
                  </a:lnTo>
                  <a:lnTo>
                    <a:pt x="59482" y="74343"/>
                  </a:lnTo>
                  <a:lnTo>
                    <a:pt x="59482" y="74505"/>
                  </a:lnTo>
                  <a:lnTo>
                    <a:pt x="59432" y="74505"/>
                  </a:lnTo>
                  <a:lnTo>
                    <a:pt x="59432" y="74585"/>
                  </a:lnTo>
                  <a:lnTo>
                    <a:pt x="59432" y="74747"/>
                  </a:lnTo>
                  <a:lnTo>
                    <a:pt x="59432" y="74909"/>
                  </a:lnTo>
                  <a:lnTo>
                    <a:pt x="59432" y="75151"/>
                  </a:lnTo>
                  <a:lnTo>
                    <a:pt x="59432" y="75232"/>
                  </a:lnTo>
                  <a:lnTo>
                    <a:pt x="59432" y="75232"/>
                  </a:lnTo>
                  <a:lnTo>
                    <a:pt x="59432" y="75393"/>
                  </a:lnTo>
                  <a:lnTo>
                    <a:pt x="59432" y="75393"/>
                  </a:lnTo>
                  <a:lnTo>
                    <a:pt x="59381" y="75393"/>
                  </a:lnTo>
                  <a:lnTo>
                    <a:pt x="59356" y="75555"/>
                  </a:lnTo>
                  <a:lnTo>
                    <a:pt x="59305" y="75555"/>
                  </a:lnTo>
                  <a:lnTo>
                    <a:pt x="59255" y="75555"/>
                  </a:lnTo>
                  <a:lnTo>
                    <a:pt x="59230" y="75393"/>
                  </a:lnTo>
                  <a:lnTo>
                    <a:pt x="59179" y="75393"/>
                  </a:lnTo>
                  <a:lnTo>
                    <a:pt x="59179" y="75393"/>
                  </a:lnTo>
                  <a:lnTo>
                    <a:pt x="59154" y="75393"/>
                  </a:lnTo>
                  <a:lnTo>
                    <a:pt x="59104" y="75393"/>
                  </a:lnTo>
                  <a:lnTo>
                    <a:pt x="59053" y="75393"/>
                  </a:lnTo>
                  <a:lnTo>
                    <a:pt x="59028" y="75393"/>
                  </a:lnTo>
                  <a:lnTo>
                    <a:pt x="58977" y="75393"/>
                  </a:lnTo>
                  <a:lnTo>
                    <a:pt x="58927" y="75232"/>
                  </a:lnTo>
                  <a:lnTo>
                    <a:pt x="58927" y="75232"/>
                  </a:lnTo>
                  <a:lnTo>
                    <a:pt x="58927" y="75151"/>
                  </a:lnTo>
                  <a:lnTo>
                    <a:pt x="58902" y="74989"/>
                  </a:lnTo>
                  <a:lnTo>
                    <a:pt x="58851" y="74909"/>
                  </a:lnTo>
                  <a:lnTo>
                    <a:pt x="58801" y="74747"/>
                  </a:lnTo>
                  <a:lnTo>
                    <a:pt x="58725" y="74585"/>
                  </a:lnTo>
                  <a:lnTo>
                    <a:pt x="58700" y="74505"/>
                  </a:lnTo>
                  <a:lnTo>
                    <a:pt x="58700" y="74505"/>
                  </a:lnTo>
                  <a:lnTo>
                    <a:pt x="58700" y="74343"/>
                  </a:lnTo>
                  <a:lnTo>
                    <a:pt x="58649" y="74343"/>
                  </a:lnTo>
                  <a:lnTo>
                    <a:pt x="58599" y="74181"/>
                  </a:lnTo>
                  <a:lnTo>
                    <a:pt x="58523" y="74181"/>
                  </a:lnTo>
                  <a:lnTo>
                    <a:pt x="58523" y="74505"/>
                  </a:lnTo>
                  <a:lnTo>
                    <a:pt x="58523" y="74585"/>
                  </a:lnTo>
                  <a:lnTo>
                    <a:pt x="58523" y="74747"/>
                  </a:lnTo>
                  <a:lnTo>
                    <a:pt x="58523" y="74747"/>
                  </a:lnTo>
                  <a:lnTo>
                    <a:pt x="58523" y="74989"/>
                  </a:lnTo>
                  <a:lnTo>
                    <a:pt x="58523" y="75151"/>
                  </a:lnTo>
                  <a:lnTo>
                    <a:pt x="58523" y="75232"/>
                  </a:lnTo>
                  <a:lnTo>
                    <a:pt x="58473" y="75393"/>
                  </a:lnTo>
                  <a:lnTo>
                    <a:pt x="58473" y="75555"/>
                  </a:lnTo>
                  <a:lnTo>
                    <a:pt x="58473" y="75636"/>
                  </a:lnTo>
                  <a:lnTo>
                    <a:pt x="58447" y="75797"/>
                  </a:lnTo>
                  <a:lnTo>
                    <a:pt x="58397" y="75959"/>
                  </a:lnTo>
                  <a:lnTo>
                    <a:pt x="58397" y="75797"/>
                  </a:lnTo>
                  <a:lnTo>
                    <a:pt x="58347" y="75797"/>
                  </a:lnTo>
                  <a:lnTo>
                    <a:pt x="58321" y="75636"/>
                  </a:lnTo>
                  <a:lnTo>
                    <a:pt x="58321" y="75555"/>
                  </a:lnTo>
                  <a:lnTo>
                    <a:pt x="58321" y="75555"/>
                  </a:lnTo>
                  <a:lnTo>
                    <a:pt x="58321" y="75393"/>
                  </a:lnTo>
                  <a:lnTo>
                    <a:pt x="58321" y="75151"/>
                  </a:lnTo>
                  <a:lnTo>
                    <a:pt x="58321" y="74989"/>
                  </a:lnTo>
                  <a:lnTo>
                    <a:pt x="58321" y="74909"/>
                  </a:lnTo>
                  <a:lnTo>
                    <a:pt x="58321" y="74909"/>
                  </a:lnTo>
                  <a:lnTo>
                    <a:pt x="58321" y="74747"/>
                  </a:lnTo>
                  <a:lnTo>
                    <a:pt x="58347" y="74585"/>
                  </a:lnTo>
                  <a:lnTo>
                    <a:pt x="58347" y="74585"/>
                  </a:lnTo>
                  <a:lnTo>
                    <a:pt x="58397" y="74505"/>
                  </a:lnTo>
                  <a:lnTo>
                    <a:pt x="58397" y="74343"/>
                  </a:lnTo>
                  <a:lnTo>
                    <a:pt x="58347" y="74181"/>
                  </a:lnTo>
                  <a:lnTo>
                    <a:pt x="58347" y="74101"/>
                  </a:lnTo>
                  <a:lnTo>
                    <a:pt x="58321" y="73939"/>
                  </a:lnTo>
                  <a:lnTo>
                    <a:pt x="58271" y="73777"/>
                  </a:lnTo>
                  <a:lnTo>
                    <a:pt x="58246" y="73777"/>
                  </a:lnTo>
                  <a:lnTo>
                    <a:pt x="58246" y="73777"/>
                  </a:lnTo>
                  <a:lnTo>
                    <a:pt x="58195" y="73696"/>
                  </a:lnTo>
                  <a:lnTo>
                    <a:pt x="58145" y="73535"/>
                  </a:lnTo>
                  <a:lnTo>
                    <a:pt x="58145" y="73454"/>
                  </a:lnTo>
                  <a:lnTo>
                    <a:pt x="58119" y="73292"/>
                  </a:lnTo>
                  <a:lnTo>
                    <a:pt x="58069" y="73131"/>
                  </a:lnTo>
                  <a:lnTo>
                    <a:pt x="58069" y="73050"/>
                  </a:lnTo>
                  <a:lnTo>
                    <a:pt x="58018" y="72888"/>
                  </a:lnTo>
                  <a:lnTo>
                    <a:pt x="58018" y="72646"/>
                  </a:lnTo>
                  <a:lnTo>
                    <a:pt x="58069" y="72484"/>
                  </a:lnTo>
                  <a:lnTo>
                    <a:pt x="58069" y="72323"/>
                  </a:lnTo>
                  <a:lnTo>
                    <a:pt x="58069" y="72242"/>
                  </a:lnTo>
                  <a:lnTo>
                    <a:pt x="58018" y="72242"/>
                  </a:lnTo>
                  <a:lnTo>
                    <a:pt x="58069" y="72080"/>
                  </a:lnTo>
                  <a:lnTo>
                    <a:pt x="58069" y="72080"/>
                  </a:lnTo>
                  <a:lnTo>
                    <a:pt x="58069" y="71838"/>
                  </a:lnTo>
                  <a:lnTo>
                    <a:pt x="58069" y="71595"/>
                  </a:lnTo>
                  <a:lnTo>
                    <a:pt x="57993" y="71272"/>
                  </a:lnTo>
                  <a:lnTo>
                    <a:pt x="57892" y="71191"/>
                  </a:lnTo>
                  <a:lnTo>
                    <a:pt x="57867" y="71030"/>
                  </a:lnTo>
                  <a:lnTo>
                    <a:pt x="57791" y="70787"/>
                  </a:lnTo>
                  <a:lnTo>
                    <a:pt x="57791" y="70464"/>
                  </a:lnTo>
                  <a:lnTo>
                    <a:pt x="57791" y="70383"/>
                  </a:lnTo>
                  <a:lnTo>
                    <a:pt x="57817" y="70222"/>
                  </a:lnTo>
                  <a:lnTo>
                    <a:pt x="57867" y="70222"/>
                  </a:lnTo>
                  <a:lnTo>
                    <a:pt x="57892" y="70141"/>
                  </a:lnTo>
                  <a:lnTo>
                    <a:pt x="57892" y="70141"/>
                  </a:lnTo>
                  <a:lnTo>
                    <a:pt x="57943" y="69818"/>
                  </a:lnTo>
                  <a:lnTo>
                    <a:pt x="57892" y="69818"/>
                  </a:lnTo>
                  <a:lnTo>
                    <a:pt x="57867" y="69737"/>
                  </a:lnTo>
                  <a:lnTo>
                    <a:pt x="57817" y="69737"/>
                  </a:lnTo>
                  <a:lnTo>
                    <a:pt x="57817" y="69737"/>
                  </a:lnTo>
                  <a:lnTo>
                    <a:pt x="57791" y="69575"/>
                  </a:lnTo>
                  <a:lnTo>
                    <a:pt x="57791" y="69414"/>
                  </a:lnTo>
                  <a:lnTo>
                    <a:pt x="57791" y="69333"/>
                  </a:lnTo>
                  <a:lnTo>
                    <a:pt x="57791" y="69171"/>
                  </a:lnTo>
                  <a:lnTo>
                    <a:pt x="57791" y="69010"/>
                  </a:lnTo>
                  <a:lnTo>
                    <a:pt x="57741" y="69010"/>
                  </a:lnTo>
                  <a:lnTo>
                    <a:pt x="57690" y="69010"/>
                  </a:lnTo>
                  <a:lnTo>
                    <a:pt x="57665" y="69010"/>
                  </a:lnTo>
                  <a:lnTo>
                    <a:pt x="57615" y="69010"/>
                  </a:lnTo>
                  <a:lnTo>
                    <a:pt x="57564" y="68929"/>
                  </a:lnTo>
                  <a:lnTo>
                    <a:pt x="57564" y="68929"/>
                  </a:lnTo>
                  <a:lnTo>
                    <a:pt x="57539" y="68767"/>
                  </a:lnTo>
                  <a:lnTo>
                    <a:pt x="57488" y="68686"/>
                  </a:lnTo>
                  <a:lnTo>
                    <a:pt x="57438" y="68686"/>
                  </a:lnTo>
                  <a:lnTo>
                    <a:pt x="57413" y="68686"/>
                  </a:lnTo>
                  <a:lnTo>
                    <a:pt x="57362" y="68686"/>
                  </a:lnTo>
                  <a:lnTo>
                    <a:pt x="57287" y="68525"/>
                  </a:lnTo>
                  <a:lnTo>
                    <a:pt x="57211" y="68686"/>
                  </a:lnTo>
                  <a:lnTo>
                    <a:pt x="57110" y="68525"/>
                  </a:lnTo>
                  <a:lnTo>
                    <a:pt x="56984" y="68686"/>
                  </a:lnTo>
                  <a:lnTo>
                    <a:pt x="56984" y="68686"/>
                  </a:lnTo>
                  <a:lnTo>
                    <a:pt x="56958" y="68767"/>
                  </a:lnTo>
                  <a:lnTo>
                    <a:pt x="56908" y="68929"/>
                  </a:lnTo>
                  <a:lnTo>
                    <a:pt x="56908" y="68929"/>
                  </a:lnTo>
                  <a:lnTo>
                    <a:pt x="56883" y="69010"/>
                  </a:lnTo>
                  <a:lnTo>
                    <a:pt x="56908" y="69171"/>
                  </a:lnTo>
                  <a:lnTo>
                    <a:pt x="56958" y="69171"/>
                  </a:lnTo>
                  <a:lnTo>
                    <a:pt x="56984" y="69333"/>
                  </a:lnTo>
                  <a:lnTo>
                    <a:pt x="56984" y="69414"/>
                  </a:lnTo>
                  <a:lnTo>
                    <a:pt x="56984" y="69414"/>
                  </a:lnTo>
                  <a:lnTo>
                    <a:pt x="56958" y="69575"/>
                  </a:lnTo>
                  <a:lnTo>
                    <a:pt x="56908" y="69575"/>
                  </a:lnTo>
                  <a:lnTo>
                    <a:pt x="56782" y="69575"/>
                  </a:lnTo>
                  <a:lnTo>
                    <a:pt x="56706" y="69575"/>
                  </a:lnTo>
                  <a:lnTo>
                    <a:pt x="56630" y="69575"/>
                  </a:lnTo>
                  <a:lnTo>
                    <a:pt x="56580" y="69575"/>
                  </a:lnTo>
                  <a:lnTo>
                    <a:pt x="56529" y="69414"/>
                  </a:lnTo>
                  <a:lnTo>
                    <a:pt x="56504" y="69333"/>
                  </a:lnTo>
                  <a:lnTo>
                    <a:pt x="56454" y="69171"/>
                  </a:lnTo>
                  <a:lnTo>
                    <a:pt x="56378" y="69010"/>
                  </a:lnTo>
                  <a:lnTo>
                    <a:pt x="56328" y="69171"/>
                  </a:lnTo>
                  <a:lnTo>
                    <a:pt x="56328" y="69333"/>
                  </a:lnTo>
                  <a:lnTo>
                    <a:pt x="56328" y="69333"/>
                  </a:lnTo>
                  <a:lnTo>
                    <a:pt x="56328" y="69818"/>
                  </a:lnTo>
                  <a:lnTo>
                    <a:pt x="56328" y="69979"/>
                  </a:lnTo>
                  <a:lnTo>
                    <a:pt x="56378" y="69979"/>
                  </a:lnTo>
                  <a:lnTo>
                    <a:pt x="56378" y="70141"/>
                  </a:lnTo>
                  <a:lnTo>
                    <a:pt x="56429" y="70222"/>
                  </a:lnTo>
                  <a:lnTo>
                    <a:pt x="56454" y="70383"/>
                  </a:lnTo>
                  <a:lnTo>
                    <a:pt x="56504" y="70383"/>
                  </a:lnTo>
                  <a:lnTo>
                    <a:pt x="56529" y="70383"/>
                  </a:lnTo>
                  <a:lnTo>
                    <a:pt x="56580" y="70383"/>
                  </a:lnTo>
                  <a:lnTo>
                    <a:pt x="56630" y="70383"/>
                  </a:lnTo>
                  <a:lnTo>
                    <a:pt x="56656" y="70464"/>
                  </a:lnTo>
                  <a:lnTo>
                    <a:pt x="56656" y="70626"/>
                  </a:lnTo>
                  <a:lnTo>
                    <a:pt x="56706" y="70868"/>
                  </a:lnTo>
                  <a:lnTo>
                    <a:pt x="56706" y="71191"/>
                  </a:lnTo>
                  <a:lnTo>
                    <a:pt x="56706" y="71272"/>
                  </a:lnTo>
                  <a:lnTo>
                    <a:pt x="56706" y="71434"/>
                  </a:lnTo>
                  <a:lnTo>
                    <a:pt x="56757" y="71434"/>
                  </a:lnTo>
                  <a:lnTo>
                    <a:pt x="56757" y="71595"/>
                  </a:lnTo>
                  <a:lnTo>
                    <a:pt x="56782" y="71595"/>
                  </a:lnTo>
                  <a:lnTo>
                    <a:pt x="56832" y="71676"/>
                  </a:lnTo>
                  <a:lnTo>
                    <a:pt x="56832" y="71838"/>
                  </a:lnTo>
                  <a:lnTo>
                    <a:pt x="56883" y="72000"/>
                  </a:lnTo>
                  <a:lnTo>
                    <a:pt x="56883" y="72000"/>
                  </a:lnTo>
                  <a:lnTo>
                    <a:pt x="56908" y="72000"/>
                  </a:lnTo>
                  <a:lnTo>
                    <a:pt x="56984" y="72000"/>
                  </a:lnTo>
                  <a:lnTo>
                    <a:pt x="57034" y="72000"/>
                  </a:lnTo>
                  <a:lnTo>
                    <a:pt x="57034" y="71838"/>
                  </a:lnTo>
                  <a:lnTo>
                    <a:pt x="57034" y="71676"/>
                  </a:lnTo>
                  <a:lnTo>
                    <a:pt x="57034" y="71434"/>
                  </a:lnTo>
                  <a:lnTo>
                    <a:pt x="57034" y="71191"/>
                  </a:lnTo>
                  <a:lnTo>
                    <a:pt x="57085" y="71191"/>
                  </a:lnTo>
                  <a:lnTo>
                    <a:pt x="57110" y="71191"/>
                  </a:lnTo>
                  <a:lnTo>
                    <a:pt x="57160" y="71272"/>
                  </a:lnTo>
                  <a:lnTo>
                    <a:pt x="57211" y="71434"/>
                  </a:lnTo>
                  <a:lnTo>
                    <a:pt x="57211" y="71434"/>
                  </a:lnTo>
                  <a:lnTo>
                    <a:pt x="57236" y="71595"/>
                  </a:lnTo>
                  <a:lnTo>
                    <a:pt x="57287" y="71676"/>
                  </a:lnTo>
                  <a:lnTo>
                    <a:pt x="57362" y="72000"/>
                  </a:lnTo>
                  <a:lnTo>
                    <a:pt x="57337" y="72000"/>
                  </a:lnTo>
                  <a:lnTo>
                    <a:pt x="57287" y="72080"/>
                  </a:lnTo>
                  <a:lnTo>
                    <a:pt x="57211" y="72080"/>
                  </a:lnTo>
                  <a:lnTo>
                    <a:pt x="57110" y="72080"/>
                  </a:lnTo>
                  <a:lnTo>
                    <a:pt x="57110" y="72080"/>
                  </a:lnTo>
                  <a:lnTo>
                    <a:pt x="57110" y="72242"/>
                  </a:lnTo>
                  <a:lnTo>
                    <a:pt x="57110" y="72242"/>
                  </a:lnTo>
                  <a:lnTo>
                    <a:pt x="57085" y="72323"/>
                  </a:lnTo>
                  <a:lnTo>
                    <a:pt x="57085" y="72727"/>
                  </a:lnTo>
                  <a:lnTo>
                    <a:pt x="57085" y="73050"/>
                  </a:lnTo>
                  <a:lnTo>
                    <a:pt x="57034" y="73050"/>
                  </a:lnTo>
                  <a:lnTo>
                    <a:pt x="56984" y="73050"/>
                  </a:lnTo>
                  <a:lnTo>
                    <a:pt x="56908" y="73050"/>
                  </a:lnTo>
                  <a:lnTo>
                    <a:pt x="56883" y="73050"/>
                  </a:lnTo>
                  <a:lnTo>
                    <a:pt x="56832" y="73050"/>
                  </a:lnTo>
                  <a:lnTo>
                    <a:pt x="56782" y="73050"/>
                  </a:lnTo>
                  <a:lnTo>
                    <a:pt x="56782" y="72888"/>
                  </a:lnTo>
                  <a:lnTo>
                    <a:pt x="56757" y="72727"/>
                  </a:lnTo>
                  <a:lnTo>
                    <a:pt x="56706" y="72727"/>
                  </a:lnTo>
                  <a:lnTo>
                    <a:pt x="56656" y="72727"/>
                  </a:lnTo>
                  <a:lnTo>
                    <a:pt x="56630" y="72727"/>
                  </a:lnTo>
                  <a:lnTo>
                    <a:pt x="56580" y="72888"/>
                  </a:lnTo>
                  <a:lnTo>
                    <a:pt x="56529" y="73050"/>
                  </a:lnTo>
                  <a:lnTo>
                    <a:pt x="56529" y="73131"/>
                  </a:lnTo>
                  <a:lnTo>
                    <a:pt x="56529" y="73131"/>
                  </a:lnTo>
                  <a:lnTo>
                    <a:pt x="56580" y="73292"/>
                  </a:lnTo>
                  <a:lnTo>
                    <a:pt x="56580" y="73454"/>
                  </a:lnTo>
                  <a:lnTo>
                    <a:pt x="56580" y="73696"/>
                  </a:lnTo>
                  <a:lnTo>
                    <a:pt x="56580" y="73777"/>
                  </a:lnTo>
                  <a:lnTo>
                    <a:pt x="56580" y="73777"/>
                  </a:lnTo>
                  <a:lnTo>
                    <a:pt x="56529" y="73939"/>
                  </a:lnTo>
                  <a:lnTo>
                    <a:pt x="56529" y="73939"/>
                  </a:lnTo>
                  <a:lnTo>
                    <a:pt x="56504" y="74101"/>
                  </a:lnTo>
                  <a:lnTo>
                    <a:pt x="56454" y="74181"/>
                  </a:lnTo>
                  <a:lnTo>
                    <a:pt x="56454" y="74343"/>
                  </a:lnTo>
                  <a:lnTo>
                    <a:pt x="56429" y="74343"/>
                  </a:lnTo>
                  <a:lnTo>
                    <a:pt x="56378" y="74343"/>
                  </a:lnTo>
                  <a:lnTo>
                    <a:pt x="56126" y="74343"/>
                  </a:lnTo>
                  <a:lnTo>
                    <a:pt x="56075" y="74343"/>
                  </a:lnTo>
                  <a:lnTo>
                    <a:pt x="56050" y="74181"/>
                  </a:lnTo>
                  <a:lnTo>
                    <a:pt x="56000" y="74101"/>
                  </a:lnTo>
                  <a:lnTo>
                    <a:pt x="56000" y="73777"/>
                  </a:lnTo>
                  <a:lnTo>
                    <a:pt x="56050" y="73696"/>
                  </a:lnTo>
                  <a:lnTo>
                    <a:pt x="56050" y="73535"/>
                  </a:lnTo>
                  <a:lnTo>
                    <a:pt x="56050" y="73292"/>
                  </a:lnTo>
                  <a:lnTo>
                    <a:pt x="56000" y="73131"/>
                  </a:lnTo>
                  <a:lnTo>
                    <a:pt x="55949" y="73131"/>
                  </a:lnTo>
                  <a:lnTo>
                    <a:pt x="55924" y="73050"/>
                  </a:lnTo>
                  <a:lnTo>
                    <a:pt x="55873" y="73050"/>
                  </a:lnTo>
                  <a:lnTo>
                    <a:pt x="55873" y="72888"/>
                  </a:lnTo>
                  <a:lnTo>
                    <a:pt x="55873" y="72727"/>
                  </a:lnTo>
                  <a:lnTo>
                    <a:pt x="55848" y="72484"/>
                  </a:lnTo>
                  <a:lnTo>
                    <a:pt x="55798" y="72646"/>
                  </a:lnTo>
                  <a:lnTo>
                    <a:pt x="55747" y="72646"/>
                  </a:lnTo>
                  <a:lnTo>
                    <a:pt x="55747" y="72727"/>
                  </a:lnTo>
                  <a:lnTo>
                    <a:pt x="55747" y="72888"/>
                  </a:lnTo>
                  <a:lnTo>
                    <a:pt x="55722" y="73050"/>
                  </a:lnTo>
                  <a:lnTo>
                    <a:pt x="55671" y="73131"/>
                  </a:lnTo>
                  <a:lnTo>
                    <a:pt x="55621" y="73050"/>
                  </a:lnTo>
                  <a:lnTo>
                    <a:pt x="55596" y="72888"/>
                  </a:lnTo>
                  <a:lnTo>
                    <a:pt x="55545" y="72727"/>
                  </a:lnTo>
                  <a:lnTo>
                    <a:pt x="55495" y="72727"/>
                  </a:lnTo>
                  <a:lnTo>
                    <a:pt x="55419" y="72484"/>
                  </a:lnTo>
                  <a:lnTo>
                    <a:pt x="55394" y="72242"/>
                  </a:lnTo>
                  <a:lnTo>
                    <a:pt x="55343" y="72080"/>
                  </a:lnTo>
                  <a:lnTo>
                    <a:pt x="55343" y="72000"/>
                  </a:lnTo>
                  <a:lnTo>
                    <a:pt x="55293" y="71676"/>
                  </a:lnTo>
                  <a:lnTo>
                    <a:pt x="55343" y="71676"/>
                  </a:lnTo>
                  <a:lnTo>
                    <a:pt x="55343" y="71595"/>
                  </a:lnTo>
                  <a:lnTo>
                    <a:pt x="55394" y="71595"/>
                  </a:lnTo>
                  <a:lnTo>
                    <a:pt x="55419" y="71595"/>
                  </a:lnTo>
                  <a:lnTo>
                    <a:pt x="55470" y="71676"/>
                  </a:lnTo>
                  <a:lnTo>
                    <a:pt x="55470" y="71676"/>
                  </a:lnTo>
                  <a:lnTo>
                    <a:pt x="55470" y="71838"/>
                  </a:lnTo>
                  <a:lnTo>
                    <a:pt x="55470" y="72000"/>
                  </a:lnTo>
                  <a:lnTo>
                    <a:pt x="55671" y="72000"/>
                  </a:lnTo>
                  <a:lnTo>
                    <a:pt x="55671" y="70868"/>
                  </a:lnTo>
                  <a:lnTo>
                    <a:pt x="55596" y="70787"/>
                  </a:lnTo>
                  <a:lnTo>
                    <a:pt x="55495" y="70787"/>
                  </a:lnTo>
                  <a:lnTo>
                    <a:pt x="55419" y="70787"/>
                  </a:lnTo>
                  <a:lnTo>
                    <a:pt x="55394" y="70787"/>
                  </a:lnTo>
                  <a:lnTo>
                    <a:pt x="55343" y="70787"/>
                  </a:lnTo>
                  <a:lnTo>
                    <a:pt x="55293" y="70626"/>
                  </a:lnTo>
                  <a:lnTo>
                    <a:pt x="55293" y="70464"/>
                  </a:lnTo>
                  <a:lnTo>
                    <a:pt x="55268" y="70222"/>
                  </a:lnTo>
                  <a:lnTo>
                    <a:pt x="55217" y="69979"/>
                  </a:lnTo>
                  <a:lnTo>
                    <a:pt x="55217" y="69737"/>
                  </a:lnTo>
                  <a:lnTo>
                    <a:pt x="55217" y="69414"/>
                  </a:lnTo>
                  <a:lnTo>
                    <a:pt x="55217" y="69333"/>
                  </a:lnTo>
                  <a:lnTo>
                    <a:pt x="55167" y="69171"/>
                  </a:lnTo>
                  <a:lnTo>
                    <a:pt x="55141" y="69171"/>
                  </a:lnTo>
                  <a:lnTo>
                    <a:pt x="55091" y="69010"/>
                  </a:lnTo>
                  <a:lnTo>
                    <a:pt x="55041" y="68929"/>
                  </a:lnTo>
                  <a:lnTo>
                    <a:pt x="55041" y="68686"/>
                  </a:lnTo>
                  <a:lnTo>
                    <a:pt x="55041" y="68525"/>
                  </a:lnTo>
                  <a:lnTo>
                    <a:pt x="55091" y="68282"/>
                  </a:lnTo>
                  <a:lnTo>
                    <a:pt x="55091" y="68121"/>
                  </a:lnTo>
                  <a:lnTo>
                    <a:pt x="55091" y="67959"/>
                  </a:lnTo>
                  <a:lnTo>
                    <a:pt x="55091" y="67959"/>
                  </a:lnTo>
                  <a:lnTo>
                    <a:pt x="55141" y="67878"/>
                  </a:lnTo>
                  <a:lnTo>
                    <a:pt x="55167" y="67878"/>
                  </a:lnTo>
                  <a:lnTo>
                    <a:pt x="55167" y="67717"/>
                  </a:lnTo>
                  <a:lnTo>
                    <a:pt x="55217" y="67555"/>
                  </a:lnTo>
                  <a:lnTo>
                    <a:pt x="55167" y="67474"/>
                  </a:lnTo>
                  <a:lnTo>
                    <a:pt x="55167" y="67474"/>
                  </a:lnTo>
                  <a:lnTo>
                    <a:pt x="55141" y="67313"/>
                  </a:lnTo>
                  <a:lnTo>
                    <a:pt x="55141" y="67232"/>
                  </a:lnTo>
                  <a:lnTo>
                    <a:pt x="55141" y="67070"/>
                  </a:lnTo>
                  <a:lnTo>
                    <a:pt x="55091" y="66909"/>
                  </a:lnTo>
                  <a:lnTo>
                    <a:pt x="55041" y="66909"/>
                  </a:lnTo>
                  <a:lnTo>
                    <a:pt x="54965" y="66828"/>
                  </a:lnTo>
                  <a:lnTo>
                    <a:pt x="54889" y="66828"/>
                  </a:lnTo>
                  <a:lnTo>
                    <a:pt x="54813" y="66666"/>
                  </a:lnTo>
                  <a:lnTo>
                    <a:pt x="54763" y="66424"/>
                  </a:lnTo>
                  <a:lnTo>
                    <a:pt x="54712" y="66262"/>
                  </a:lnTo>
                  <a:lnTo>
                    <a:pt x="54637" y="66101"/>
                  </a:lnTo>
                  <a:lnTo>
                    <a:pt x="54561" y="66020"/>
                  </a:lnTo>
                  <a:lnTo>
                    <a:pt x="54485" y="65858"/>
                  </a:lnTo>
                  <a:lnTo>
                    <a:pt x="54435" y="65777"/>
                  </a:lnTo>
                  <a:lnTo>
                    <a:pt x="54384" y="65777"/>
                  </a:lnTo>
                  <a:lnTo>
                    <a:pt x="54384" y="65616"/>
                  </a:lnTo>
                  <a:lnTo>
                    <a:pt x="54359" y="65454"/>
                  </a:lnTo>
                  <a:lnTo>
                    <a:pt x="54359" y="65373"/>
                  </a:lnTo>
                  <a:lnTo>
                    <a:pt x="54359" y="65373"/>
                  </a:lnTo>
                  <a:lnTo>
                    <a:pt x="54359" y="65212"/>
                  </a:lnTo>
                  <a:lnTo>
                    <a:pt x="54258" y="65212"/>
                  </a:lnTo>
                  <a:lnTo>
                    <a:pt x="54233" y="65212"/>
                  </a:lnTo>
                  <a:lnTo>
                    <a:pt x="54182" y="65212"/>
                  </a:lnTo>
                  <a:lnTo>
                    <a:pt x="54056" y="65050"/>
                  </a:lnTo>
                  <a:lnTo>
                    <a:pt x="53981" y="64969"/>
                  </a:lnTo>
                  <a:lnTo>
                    <a:pt x="53981" y="64808"/>
                  </a:lnTo>
                  <a:lnTo>
                    <a:pt x="53930" y="64646"/>
                  </a:lnTo>
                  <a:lnTo>
                    <a:pt x="53854" y="64565"/>
                  </a:lnTo>
                  <a:lnTo>
                    <a:pt x="53779" y="64323"/>
                  </a:lnTo>
                  <a:lnTo>
                    <a:pt x="53678" y="64161"/>
                  </a:lnTo>
                  <a:lnTo>
                    <a:pt x="53652" y="64161"/>
                  </a:lnTo>
                  <a:lnTo>
                    <a:pt x="53602" y="64161"/>
                  </a:lnTo>
                  <a:lnTo>
                    <a:pt x="53577" y="63999"/>
                  </a:lnTo>
                  <a:lnTo>
                    <a:pt x="53577" y="63757"/>
                  </a:lnTo>
                  <a:lnTo>
                    <a:pt x="53577" y="63595"/>
                  </a:lnTo>
                  <a:lnTo>
                    <a:pt x="53526" y="63353"/>
                  </a:lnTo>
                  <a:lnTo>
                    <a:pt x="53476" y="63191"/>
                  </a:lnTo>
                  <a:lnTo>
                    <a:pt x="53451" y="63111"/>
                  </a:lnTo>
                  <a:lnTo>
                    <a:pt x="53400" y="63111"/>
                  </a:lnTo>
                  <a:lnTo>
                    <a:pt x="53350" y="63111"/>
                  </a:lnTo>
                  <a:lnTo>
                    <a:pt x="53324" y="63111"/>
                  </a:lnTo>
                  <a:lnTo>
                    <a:pt x="53274" y="62949"/>
                  </a:lnTo>
                  <a:lnTo>
                    <a:pt x="53223" y="62868"/>
                  </a:lnTo>
                  <a:lnTo>
                    <a:pt x="53198" y="62707"/>
                  </a:lnTo>
                  <a:lnTo>
                    <a:pt x="53148" y="62545"/>
                  </a:lnTo>
                  <a:lnTo>
                    <a:pt x="53123" y="62464"/>
                  </a:lnTo>
                  <a:lnTo>
                    <a:pt x="53072" y="62464"/>
                  </a:lnTo>
                  <a:lnTo>
                    <a:pt x="53022" y="62464"/>
                  </a:lnTo>
                  <a:lnTo>
                    <a:pt x="53022" y="62464"/>
                  </a:lnTo>
                  <a:lnTo>
                    <a:pt x="52996" y="62464"/>
                  </a:lnTo>
                  <a:lnTo>
                    <a:pt x="52946" y="62464"/>
                  </a:lnTo>
                  <a:lnTo>
                    <a:pt x="52946" y="62303"/>
                  </a:lnTo>
                  <a:lnTo>
                    <a:pt x="52895" y="62141"/>
                  </a:lnTo>
                  <a:lnTo>
                    <a:pt x="52895" y="62060"/>
                  </a:lnTo>
                  <a:lnTo>
                    <a:pt x="52895" y="61898"/>
                  </a:lnTo>
                  <a:lnTo>
                    <a:pt x="52870" y="61737"/>
                  </a:lnTo>
                  <a:lnTo>
                    <a:pt x="52820" y="61656"/>
                  </a:lnTo>
                  <a:lnTo>
                    <a:pt x="52769" y="61656"/>
                  </a:lnTo>
                  <a:lnTo>
                    <a:pt x="52694" y="61656"/>
                  </a:lnTo>
                  <a:lnTo>
                    <a:pt x="52668" y="61656"/>
                  </a:lnTo>
                  <a:lnTo>
                    <a:pt x="52567" y="61656"/>
                  </a:lnTo>
                  <a:lnTo>
                    <a:pt x="52542" y="61737"/>
                  </a:lnTo>
                  <a:lnTo>
                    <a:pt x="52542" y="62060"/>
                  </a:lnTo>
                  <a:lnTo>
                    <a:pt x="52542" y="62141"/>
                  </a:lnTo>
                  <a:lnTo>
                    <a:pt x="52567" y="62141"/>
                  </a:lnTo>
                  <a:lnTo>
                    <a:pt x="52618" y="62303"/>
                  </a:lnTo>
                  <a:lnTo>
                    <a:pt x="52618" y="62464"/>
                  </a:lnTo>
                  <a:lnTo>
                    <a:pt x="52618" y="62545"/>
                  </a:lnTo>
                  <a:lnTo>
                    <a:pt x="52618" y="62707"/>
                  </a:lnTo>
                  <a:lnTo>
                    <a:pt x="52618" y="62868"/>
                  </a:lnTo>
                  <a:lnTo>
                    <a:pt x="52567" y="62868"/>
                  </a:lnTo>
                  <a:lnTo>
                    <a:pt x="52542" y="62868"/>
                  </a:lnTo>
                  <a:lnTo>
                    <a:pt x="52441" y="63111"/>
                  </a:lnTo>
                  <a:lnTo>
                    <a:pt x="52441" y="63757"/>
                  </a:lnTo>
                  <a:lnTo>
                    <a:pt x="52542" y="63757"/>
                  </a:lnTo>
                  <a:lnTo>
                    <a:pt x="52668" y="63757"/>
                  </a:lnTo>
                  <a:lnTo>
                    <a:pt x="52744" y="63757"/>
                  </a:lnTo>
                  <a:lnTo>
                    <a:pt x="52820" y="63919"/>
                  </a:lnTo>
                  <a:lnTo>
                    <a:pt x="52820" y="64161"/>
                  </a:lnTo>
                  <a:lnTo>
                    <a:pt x="52820" y="64404"/>
                  </a:lnTo>
                  <a:lnTo>
                    <a:pt x="52820" y="64565"/>
                  </a:lnTo>
                  <a:lnTo>
                    <a:pt x="52820" y="64646"/>
                  </a:lnTo>
                  <a:lnTo>
                    <a:pt x="52870" y="64646"/>
                  </a:lnTo>
                  <a:lnTo>
                    <a:pt x="52895" y="64646"/>
                  </a:lnTo>
                  <a:lnTo>
                    <a:pt x="52895" y="64646"/>
                  </a:lnTo>
                  <a:lnTo>
                    <a:pt x="52946" y="64646"/>
                  </a:lnTo>
                  <a:lnTo>
                    <a:pt x="52946" y="64808"/>
                  </a:lnTo>
                  <a:lnTo>
                    <a:pt x="52946" y="64969"/>
                  </a:lnTo>
                  <a:lnTo>
                    <a:pt x="53022" y="65050"/>
                  </a:lnTo>
                  <a:lnTo>
                    <a:pt x="53123" y="65050"/>
                  </a:lnTo>
                  <a:lnTo>
                    <a:pt x="53198" y="65212"/>
                  </a:lnTo>
                  <a:lnTo>
                    <a:pt x="53223" y="65212"/>
                  </a:lnTo>
                  <a:lnTo>
                    <a:pt x="53274" y="65373"/>
                  </a:lnTo>
                  <a:lnTo>
                    <a:pt x="53324" y="65454"/>
                  </a:lnTo>
                  <a:lnTo>
                    <a:pt x="53324" y="65616"/>
                  </a:lnTo>
                  <a:lnTo>
                    <a:pt x="53350" y="65777"/>
                  </a:lnTo>
                  <a:lnTo>
                    <a:pt x="53350" y="65858"/>
                  </a:lnTo>
                  <a:lnTo>
                    <a:pt x="53350" y="66020"/>
                  </a:lnTo>
                  <a:lnTo>
                    <a:pt x="53324" y="66101"/>
                  </a:lnTo>
                  <a:lnTo>
                    <a:pt x="53324" y="66101"/>
                  </a:lnTo>
                  <a:lnTo>
                    <a:pt x="53324" y="66262"/>
                  </a:lnTo>
                  <a:lnTo>
                    <a:pt x="53324" y="66424"/>
                  </a:lnTo>
                  <a:lnTo>
                    <a:pt x="53350" y="66424"/>
                  </a:lnTo>
                  <a:lnTo>
                    <a:pt x="53350" y="66424"/>
                  </a:lnTo>
                  <a:lnTo>
                    <a:pt x="53400" y="66505"/>
                  </a:lnTo>
                  <a:lnTo>
                    <a:pt x="53451" y="66505"/>
                  </a:lnTo>
                  <a:lnTo>
                    <a:pt x="53476" y="66505"/>
                  </a:lnTo>
                  <a:lnTo>
                    <a:pt x="53526" y="66505"/>
                  </a:lnTo>
                  <a:lnTo>
                    <a:pt x="53577" y="66666"/>
                  </a:lnTo>
                  <a:lnTo>
                    <a:pt x="53602" y="66828"/>
                  </a:lnTo>
                  <a:lnTo>
                    <a:pt x="53652" y="66828"/>
                  </a:lnTo>
                  <a:lnTo>
                    <a:pt x="53652" y="66909"/>
                  </a:lnTo>
                  <a:lnTo>
                    <a:pt x="53652" y="67070"/>
                  </a:lnTo>
                  <a:lnTo>
                    <a:pt x="53678" y="67070"/>
                  </a:lnTo>
                  <a:lnTo>
                    <a:pt x="53728" y="67070"/>
                  </a:lnTo>
                  <a:lnTo>
                    <a:pt x="53779" y="67232"/>
                  </a:lnTo>
                  <a:lnTo>
                    <a:pt x="53804" y="67232"/>
                  </a:lnTo>
                  <a:lnTo>
                    <a:pt x="53854" y="67232"/>
                  </a:lnTo>
                  <a:lnTo>
                    <a:pt x="53905" y="67232"/>
                  </a:lnTo>
                  <a:lnTo>
                    <a:pt x="53930" y="67232"/>
                  </a:lnTo>
                  <a:lnTo>
                    <a:pt x="53981" y="67232"/>
                  </a:lnTo>
                  <a:lnTo>
                    <a:pt x="53981" y="67313"/>
                  </a:lnTo>
                  <a:lnTo>
                    <a:pt x="53981" y="67313"/>
                  </a:lnTo>
                  <a:lnTo>
                    <a:pt x="53981" y="67474"/>
                  </a:lnTo>
                  <a:lnTo>
                    <a:pt x="54031" y="67555"/>
                  </a:lnTo>
                  <a:lnTo>
                    <a:pt x="54056" y="67717"/>
                  </a:lnTo>
                  <a:lnTo>
                    <a:pt x="54107" y="67717"/>
                  </a:lnTo>
                  <a:lnTo>
                    <a:pt x="54132" y="67717"/>
                  </a:lnTo>
                  <a:lnTo>
                    <a:pt x="54132" y="67717"/>
                  </a:lnTo>
                  <a:lnTo>
                    <a:pt x="54182" y="67878"/>
                  </a:lnTo>
                  <a:lnTo>
                    <a:pt x="54233" y="67959"/>
                  </a:lnTo>
                  <a:lnTo>
                    <a:pt x="54258" y="67959"/>
                  </a:lnTo>
                  <a:lnTo>
                    <a:pt x="54309" y="67959"/>
                  </a:lnTo>
                  <a:lnTo>
                    <a:pt x="54359" y="68121"/>
                  </a:lnTo>
                  <a:lnTo>
                    <a:pt x="54359" y="68282"/>
                  </a:lnTo>
                  <a:lnTo>
                    <a:pt x="54384" y="68363"/>
                  </a:lnTo>
                  <a:lnTo>
                    <a:pt x="54435" y="68525"/>
                  </a:lnTo>
                  <a:lnTo>
                    <a:pt x="54485" y="68525"/>
                  </a:lnTo>
                  <a:lnTo>
                    <a:pt x="54511" y="68686"/>
                  </a:lnTo>
                  <a:lnTo>
                    <a:pt x="54511" y="68686"/>
                  </a:lnTo>
                  <a:lnTo>
                    <a:pt x="54561" y="68686"/>
                  </a:lnTo>
                  <a:lnTo>
                    <a:pt x="54586" y="68686"/>
                  </a:lnTo>
                  <a:lnTo>
                    <a:pt x="54712" y="68767"/>
                  </a:lnTo>
                  <a:lnTo>
                    <a:pt x="54712" y="69010"/>
                  </a:lnTo>
                  <a:lnTo>
                    <a:pt x="54712" y="69171"/>
                  </a:lnTo>
                  <a:lnTo>
                    <a:pt x="54763" y="69414"/>
                  </a:lnTo>
                  <a:lnTo>
                    <a:pt x="54763" y="69737"/>
                  </a:lnTo>
                  <a:lnTo>
                    <a:pt x="54839" y="69979"/>
                  </a:lnTo>
                  <a:lnTo>
                    <a:pt x="54813" y="69979"/>
                  </a:lnTo>
                  <a:lnTo>
                    <a:pt x="54763" y="70141"/>
                  </a:lnTo>
                  <a:lnTo>
                    <a:pt x="54763" y="70141"/>
                  </a:lnTo>
                  <a:lnTo>
                    <a:pt x="54712" y="70141"/>
                  </a:lnTo>
                  <a:lnTo>
                    <a:pt x="54687" y="69979"/>
                  </a:lnTo>
                  <a:lnTo>
                    <a:pt x="54687" y="69818"/>
                  </a:lnTo>
                  <a:lnTo>
                    <a:pt x="54586" y="69737"/>
                  </a:lnTo>
                  <a:lnTo>
                    <a:pt x="54511" y="69737"/>
                  </a:lnTo>
                  <a:lnTo>
                    <a:pt x="54485" y="69575"/>
                  </a:lnTo>
                  <a:lnTo>
                    <a:pt x="54435" y="69575"/>
                  </a:lnTo>
                  <a:lnTo>
                    <a:pt x="54107" y="69575"/>
                  </a:lnTo>
                  <a:lnTo>
                    <a:pt x="54107" y="69737"/>
                  </a:lnTo>
                  <a:lnTo>
                    <a:pt x="54107" y="69979"/>
                  </a:lnTo>
                  <a:lnTo>
                    <a:pt x="54107" y="70222"/>
                  </a:lnTo>
                  <a:lnTo>
                    <a:pt x="54132" y="70222"/>
                  </a:lnTo>
                  <a:lnTo>
                    <a:pt x="54182" y="70222"/>
                  </a:lnTo>
                  <a:lnTo>
                    <a:pt x="54359" y="70222"/>
                  </a:lnTo>
                  <a:lnTo>
                    <a:pt x="54384" y="70222"/>
                  </a:lnTo>
                  <a:lnTo>
                    <a:pt x="54435" y="70222"/>
                  </a:lnTo>
                  <a:lnTo>
                    <a:pt x="54435" y="70464"/>
                  </a:lnTo>
                  <a:lnTo>
                    <a:pt x="54435" y="70626"/>
                  </a:lnTo>
                  <a:lnTo>
                    <a:pt x="54435" y="70787"/>
                  </a:lnTo>
                  <a:lnTo>
                    <a:pt x="54435" y="70868"/>
                  </a:lnTo>
                  <a:lnTo>
                    <a:pt x="54435" y="71030"/>
                  </a:lnTo>
                  <a:lnTo>
                    <a:pt x="54359" y="71191"/>
                  </a:lnTo>
                  <a:lnTo>
                    <a:pt x="54309" y="71191"/>
                  </a:lnTo>
                  <a:lnTo>
                    <a:pt x="54258" y="71191"/>
                  </a:lnTo>
                  <a:lnTo>
                    <a:pt x="54233" y="71191"/>
                  </a:lnTo>
                  <a:lnTo>
                    <a:pt x="54182" y="71272"/>
                  </a:lnTo>
                  <a:lnTo>
                    <a:pt x="54132" y="71434"/>
                  </a:lnTo>
                  <a:lnTo>
                    <a:pt x="54107" y="71595"/>
                  </a:lnTo>
                  <a:lnTo>
                    <a:pt x="54107" y="71676"/>
                  </a:lnTo>
                  <a:lnTo>
                    <a:pt x="54107" y="72000"/>
                  </a:lnTo>
                  <a:lnTo>
                    <a:pt x="54056" y="72242"/>
                  </a:lnTo>
                  <a:lnTo>
                    <a:pt x="54056" y="72323"/>
                  </a:lnTo>
                  <a:lnTo>
                    <a:pt x="54056" y="72323"/>
                  </a:lnTo>
                  <a:lnTo>
                    <a:pt x="54031" y="72484"/>
                  </a:lnTo>
                  <a:lnTo>
                    <a:pt x="54031" y="72323"/>
                  </a:lnTo>
                  <a:lnTo>
                    <a:pt x="53981" y="72323"/>
                  </a:lnTo>
                  <a:lnTo>
                    <a:pt x="53930" y="72484"/>
                  </a:lnTo>
                  <a:lnTo>
                    <a:pt x="53905" y="72646"/>
                  </a:lnTo>
                  <a:lnTo>
                    <a:pt x="53804" y="72888"/>
                  </a:lnTo>
                  <a:lnTo>
                    <a:pt x="53728" y="73050"/>
                  </a:lnTo>
                  <a:lnTo>
                    <a:pt x="53678" y="73050"/>
                  </a:lnTo>
                  <a:lnTo>
                    <a:pt x="53652" y="73131"/>
                  </a:lnTo>
                  <a:lnTo>
                    <a:pt x="53652" y="74101"/>
                  </a:lnTo>
                  <a:lnTo>
                    <a:pt x="53148" y="74101"/>
                  </a:lnTo>
                  <a:lnTo>
                    <a:pt x="53123" y="74101"/>
                  </a:lnTo>
                  <a:lnTo>
                    <a:pt x="53072" y="73939"/>
                  </a:lnTo>
                  <a:lnTo>
                    <a:pt x="52996" y="73939"/>
                  </a:lnTo>
                  <a:lnTo>
                    <a:pt x="52946" y="73939"/>
                  </a:lnTo>
                  <a:lnTo>
                    <a:pt x="52895" y="73939"/>
                  </a:lnTo>
                  <a:lnTo>
                    <a:pt x="52870" y="73777"/>
                  </a:lnTo>
                  <a:lnTo>
                    <a:pt x="52820" y="73777"/>
                  </a:lnTo>
                  <a:lnTo>
                    <a:pt x="52820" y="73696"/>
                  </a:lnTo>
                  <a:lnTo>
                    <a:pt x="52769" y="73535"/>
                  </a:lnTo>
                  <a:lnTo>
                    <a:pt x="52769" y="73454"/>
                  </a:lnTo>
                  <a:lnTo>
                    <a:pt x="52769" y="73292"/>
                  </a:lnTo>
                  <a:lnTo>
                    <a:pt x="52744" y="73131"/>
                  </a:lnTo>
                  <a:lnTo>
                    <a:pt x="52694" y="73050"/>
                  </a:lnTo>
                  <a:lnTo>
                    <a:pt x="52618" y="72888"/>
                  </a:lnTo>
                  <a:lnTo>
                    <a:pt x="52542" y="72727"/>
                  </a:lnTo>
                  <a:lnTo>
                    <a:pt x="52492" y="72484"/>
                  </a:lnTo>
                  <a:lnTo>
                    <a:pt x="52694" y="72484"/>
                  </a:lnTo>
                  <a:lnTo>
                    <a:pt x="52870" y="72484"/>
                  </a:lnTo>
                  <a:lnTo>
                    <a:pt x="53072" y="72484"/>
                  </a:lnTo>
                  <a:lnTo>
                    <a:pt x="53123" y="72484"/>
                  </a:lnTo>
                  <a:lnTo>
                    <a:pt x="53148" y="72484"/>
                  </a:lnTo>
                  <a:lnTo>
                    <a:pt x="53223" y="72484"/>
                  </a:lnTo>
                  <a:lnTo>
                    <a:pt x="53324" y="72484"/>
                  </a:lnTo>
                  <a:lnTo>
                    <a:pt x="53400" y="72484"/>
                  </a:lnTo>
                  <a:lnTo>
                    <a:pt x="53400" y="72323"/>
                  </a:lnTo>
                  <a:lnTo>
                    <a:pt x="53451" y="72323"/>
                  </a:lnTo>
                  <a:lnTo>
                    <a:pt x="53451" y="72242"/>
                  </a:lnTo>
                  <a:lnTo>
                    <a:pt x="53577" y="72080"/>
                  </a:lnTo>
                  <a:lnTo>
                    <a:pt x="53678" y="72000"/>
                  </a:lnTo>
                  <a:lnTo>
                    <a:pt x="53854" y="72000"/>
                  </a:lnTo>
                  <a:lnTo>
                    <a:pt x="53854" y="71676"/>
                  </a:lnTo>
                  <a:lnTo>
                    <a:pt x="53854" y="71434"/>
                  </a:lnTo>
                  <a:lnTo>
                    <a:pt x="53854" y="71191"/>
                  </a:lnTo>
                  <a:lnTo>
                    <a:pt x="53854" y="70868"/>
                  </a:lnTo>
                  <a:lnTo>
                    <a:pt x="53804" y="70626"/>
                  </a:lnTo>
                  <a:lnTo>
                    <a:pt x="53804" y="70464"/>
                  </a:lnTo>
                  <a:lnTo>
                    <a:pt x="53804" y="70464"/>
                  </a:lnTo>
                  <a:lnTo>
                    <a:pt x="53728" y="70222"/>
                  </a:lnTo>
                  <a:lnTo>
                    <a:pt x="53678" y="70222"/>
                  </a:lnTo>
                  <a:lnTo>
                    <a:pt x="53652" y="70141"/>
                  </a:lnTo>
                  <a:lnTo>
                    <a:pt x="53602" y="69818"/>
                  </a:lnTo>
                  <a:lnTo>
                    <a:pt x="53526" y="69575"/>
                  </a:lnTo>
                  <a:lnTo>
                    <a:pt x="53476" y="69414"/>
                  </a:lnTo>
                  <a:lnTo>
                    <a:pt x="53451" y="69414"/>
                  </a:lnTo>
                  <a:lnTo>
                    <a:pt x="53400" y="69333"/>
                  </a:lnTo>
                  <a:lnTo>
                    <a:pt x="53350" y="69333"/>
                  </a:lnTo>
                  <a:lnTo>
                    <a:pt x="53324" y="69333"/>
                  </a:lnTo>
                  <a:lnTo>
                    <a:pt x="53324" y="69171"/>
                  </a:lnTo>
                  <a:lnTo>
                    <a:pt x="53223" y="69010"/>
                  </a:lnTo>
                  <a:lnTo>
                    <a:pt x="53148" y="68767"/>
                  </a:lnTo>
                  <a:lnTo>
                    <a:pt x="53123" y="68525"/>
                  </a:lnTo>
                  <a:lnTo>
                    <a:pt x="53072" y="68363"/>
                  </a:lnTo>
                  <a:lnTo>
                    <a:pt x="53072" y="68282"/>
                  </a:lnTo>
                  <a:lnTo>
                    <a:pt x="52996" y="68121"/>
                  </a:lnTo>
                  <a:lnTo>
                    <a:pt x="52946" y="68121"/>
                  </a:lnTo>
                  <a:lnTo>
                    <a:pt x="52870" y="68121"/>
                  </a:lnTo>
                  <a:lnTo>
                    <a:pt x="52769" y="68121"/>
                  </a:lnTo>
                  <a:lnTo>
                    <a:pt x="52744" y="67959"/>
                  </a:lnTo>
                  <a:lnTo>
                    <a:pt x="52668" y="67878"/>
                  </a:lnTo>
                  <a:lnTo>
                    <a:pt x="52618" y="67878"/>
                  </a:lnTo>
                  <a:lnTo>
                    <a:pt x="52567" y="67717"/>
                  </a:lnTo>
                  <a:lnTo>
                    <a:pt x="52542" y="67555"/>
                  </a:lnTo>
                  <a:lnTo>
                    <a:pt x="52441" y="67474"/>
                  </a:lnTo>
                  <a:lnTo>
                    <a:pt x="52416" y="67313"/>
                  </a:lnTo>
                  <a:lnTo>
                    <a:pt x="52365" y="67232"/>
                  </a:lnTo>
                  <a:lnTo>
                    <a:pt x="52315" y="67232"/>
                  </a:lnTo>
                  <a:lnTo>
                    <a:pt x="52290" y="67070"/>
                  </a:lnTo>
                  <a:lnTo>
                    <a:pt x="52239" y="66909"/>
                  </a:lnTo>
                  <a:lnTo>
                    <a:pt x="52239" y="66828"/>
                  </a:lnTo>
                  <a:lnTo>
                    <a:pt x="52214" y="66828"/>
                  </a:lnTo>
                  <a:lnTo>
                    <a:pt x="52164" y="66666"/>
                  </a:lnTo>
                  <a:lnTo>
                    <a:pt x="52164" y="66666"/>
                  </a:lnTo>
                  <a:lnTo>
                    <a:pt x="52113" y="66505"/>
                  </a:lnTo>
                  <a:lnTo>
                    <a:pt x="52113" y="66424"/>
                  </a:lnTo>
                  <a:lnTo>
                    <a:pt x="52088" y="66262"/>
                  </a:lnTo>
                  <a:lnTo>
                    <a:pt x="52037" y="66101"/>
                  </a:lnTo>
                  <a:lnTo>
                    <a:pt x="51962" y="66020"/>
                  </a:lnTo>
                  <a:lnTo>
                    <a:pt x="51861" y="65858"/>
                  </a:lnTo>
                  <a:lnTo>
                    <a:pt x="51785" y="65777"/>
                  </a:lnTo>
                  <a:lnTo>
                    <a:pt x="51785" y="65616"/>
                  </a:lnTo>
                  <a:lnTo>
                    <a:pt x="51760" y="65454"/>
                  </a:lnTo>
                  <a:lnTo>
                    <a:pt x="51709" y="65373"/>
                  </a:lnTo>
                  <a:lnTo>
                    <a:pt x="51709" y="65212"/>
                  </a:lnTo>
                  <a:lnTo>
                    <a:pt x="51659" y="65050"/>
                  </a:lnTo>
                  <a:lnTo>
                    <a:pt x="51659" y="64969"/>
                  </a:lnTo>
                  <a:lnTo>
                    <a:pt x="51634" y="64565"/>
                  </a:lnTo>
                  <a:lnTo>
                    <a:pt x="51533" y="64161"/>
                  </a:lnTo>
                  <a:lnTo>
                    <a:pt x="51457" y="63999"/>
                  </a:lnTo>
                  <a:lnTo>
                    <a:pt x="51381" y="63757"/>
                  </a:lnTo>
                  <a:lnTo>
                    <a:pt x="51331" y="63595"/>
                  </a:lnTo>
                  <a:lnTo>
                    <a:pt x="51305" y="63515"/>
                  </a:lnTo>
                  <a:lnTo>
                    <a:pt x="51255" y="63515"/>
                  </a:lnTo>
                  <a:lnTo>
                    <a:pt x="51205" y="63515"/>
                  </a:lnTo>
                  <a:lnTo>
                    <a:pt x="51179" y="63515"/>
                  </a:lnTo>
                  <a:lnTo>
                    <a:pt x="51129" y="63515"/>
                  </a:lnTo>
                  <a:lnTo>
                    <a:pt x="51078" y="63595"/>
                  </a:lnTo>
                  <a:lnTo>
                    <a:pt x="51078" y="63757"/>
                  </a:lnTo>
                  <a:lnTo>
                    <a:pt x="51053" y="63757"/>
                  </a:lnTo>
                  <a:lnTo>
                    <a:pt x="51003" y="63919"/>
                  </a:lnTo>
                  <a:lnTo>
                    <a:pt x="50952" y="63999"/>
                  </a:lnTo>
                  <a:lnTo>
                    <a:pt x="50927" y="63999"/>
                  </a:lnTo>
                  <a:lnTo>
                    <a:pt x="50876" y="64161"/>
                  </a:lnTo>
                  <a:lnTo>
                    <a:pt x="50876" y="64323"/>
                  </a:lnTo>
                  <a:lnTo>
                    <a:pt x="50851" y="64323"/>
                  </a:lnTo>
                  <a:lnTo>
                    <a:pt x="50750" y="64323"/>
                  </a:lnTo>
                  <a:lnTo>
                    <a:pt x="50675" y="64323"/>
                  </a:lnTo>
                  <a:lnTo>
                    <a:pt x="50599" y="64323"/>
                  </a:lnTo>
                  <a:lnTo>
                    <a:pt x="50548" y="64323"/>
                  </a:lnTo>
                  <a:lnTo>
                    <a:pt x="50498" y="64323"/>
                  </a:lnTo>
                  <a:lnTo>
                    <a:pt x="50498" y="64323"/>
                  </a:lnTo>
                  <a:lnTo>
                    <a:pt x="50473" y="64404"/>
                  </a:lnTo>
                  <a:lnTo>
                    <a:pt x="50473" y="64565"/>
                  </a:lnTo>
                  <a:lnTo>
                    <a:pt x="50422" y="64565"/>
                  </a:lnTo>
                  <a:lnTo>
                    <a:pt x="50397" y="64646"/>
                  </a:lnTo>
                  <a:lnTo>
                    <a:pt x="50397" y="64808"/>
                  </a:lnTo>
                  <a:lnTo>
                    <a:pt x="50347" y="64969"/>
                  </a:lnTo>
                  <a:lnTo>
                    <a:pt x="50347" y="65212"/>
                  </a:lnTo>
                  <a:lnTo>
                    <a:pt x="50347" y="65373"/>
                  </a:lnTo>
                  <a:lnTo>
                    <a:pt x="50296" y="65373"/>
                  </a:lnTo>
                  <a:lnTo>
                    <a:pt x="50271" y="65373"/>
                  </a:lnTo>
                  <a:lnTo>
                    <a:pt x="50220" y="65373"/>
                  </a:lnTo>
                  <a:lnTo>
                    <a:pt x="50220" y="65454"/>
                  </a:lnTo>
                  <a:lnTo>
                    <a:pt x="50094" y="65454"/>
                  </a:lnTo>
                  <a:lnTo>
                    <a:pt x="49968" y="65373"/>
                  </a:lnTo>
                  <a:lnTo>
                    <a:pt x="49892" y="65373"/>
                  </a:lnTo>
                  <a:lnTo>
                    <a:pt x="49817" y="65212"/>
                  </a:lnTo>
                  <a:lnTo>
                    <a:pt x="49716" y="65050"/>
                  </a:lnTo>
                  <a:lnTo>
                    <a:pt x="49640" y="64969"/>
                  </a:lnTo>
                  <a:lnTo>
                    <a:pt x="49589" y="64969"/>
                  </a:lnTo>
                  <a:lnTo>
                    <a:pt x="49564" y="64969"/>
                  </a:lnTo>
                  <a:lnTo>
                    <a:pt x="49514" y="64969"/>
                  </a:lnTo>
                  <a:lnTo>
                    <a:pt x="49438" y="64808"/>
                  </a:lnTo>
                  <a:lnTo>
                    <a:pt x="49362" y="64808"/>
                  </a:lnTo>
                  <a:lnTo>
                    <a:pt x="49312" y="64808"/>
                  </a:lnTo>
                  <a:lnTo>
                    <a:pt x="49236" y="64969"/>
                  </a:lnTo>
                  <a:lnTo>
                    <a:pt x="49186" y="64969"/>
                  </a:lnTo>
                  <a:lnTo>
                    <a:pt x="49135" y="64969"/>
                  </a:lnTo>
                  <a:lnTo>
                    <a:pt x="49110" y="65050"/>
                  </a:lnTo>
                  <a:lnTo>
                    <a:pt x="49059" y="65373"/>
                  </a:lnTo>
                  <a:lnTo>
                    <a:pt x="49059" y="65454"/>
                  </a:lnTo>
                  <a:lnTo>
                    <a:pt x="49059" y="65616"/>
                  </a:lnTo>
                  <a:lnTo>
                    <a:pt x="49059" y="65858"/>
                  </a:lnTo>
                  <a:lnTo>
                    <a:pt x="49059" y="66020"/>
                  </a:lnTo>
                  <a:lnTo>
                    <a:pt x="49059" y="66101"/>
                  </a:lnTo>
                  <a:lnTo>
                    <a:pt x="49059" y="66424"/>
                  </a:lnTo>
                  <a:lnTo>
                    <a:pt x="49059" y="66666"/>
                  </a:lnTo>
                  <a:lnTo>
                    <a:pt x="49059" y="67555"/>
                  </a:lnTo>
                  <a:lnTo>
                    <a:pt x="48984" y="67717"/>
                  </a:lnTo>
                  <a:lnTo>
                    <a:pt x="48908" y="67717"/>
                  </a:lnTo>
                  <a:lnTo>
                    <a:pt x="48807" y="67717"/>
                  </a:lnTo>
                  <a:lnTo>
                    <a:pt x="48731" y="67717"/>
                  </a:lnTo>
                  <a:lnTo>
                    <a:pt x="48681" y="67717"/>
                  </a:lnTo>
                  <a:lnTo>
                    <a:pt x="48656" y="67717"/>
                  </a:lnTo>
                  <a:lnTo>
                    <a:pt x="48605" y="67878"/>
                  </a:lnTo>
                  <a:lnTo>
                    <a:pt x="48580" y="67878"/>
                  </a:lnTo>
                  <a:lnTo>
                    <a:pt x="48529" y="67878"/>
                  </a:lnTo>
                  <a:lnTo>
                    <a:pt x="48479" y="67878"/>
                  </a:lnTo>
                  <a:lnTo>
                    <a:pt x="48479" y="67959"/>
                  </a:lnTo>
                  <a:lnTo>
                    <a:pt x="48454" y="68121"/>
                  </a:lnTo>
                  <a:lnTo>
                    <a:pt x="48403" y="68121"/>
                  </a:lnTo>
                  <a:lnTo>
                    <a:pt x="48353" y="68121"/>
                  </a:lnTo>
                  <a:lnTo>
                    <a:pt x="48328" y="68121"/>
                  </a:lnTo>
                  <a:lnTo>
                    <a:pt x="48277" y="68121"/>
                  </a:lnTo>
                  <a:lnTo>
                    <a:pt x="48277" y="68282"/>
                  </a:lnTo>
                  <a:lnTo>
                    <a:pt x="48227" y="68282"/>
                  </a:lnTo>
                  <a:lnTo>
                    <a:pt x="48227" y="68363"/>
                  </a:lnTo>
                  <a:lnTo>
                    <a:pt x="48227" y="68525"/>
                  </a:lnTo>
                  <a:lnTo>
                    <a:pt x="48201" y="68686"/>
                  </a:lnTo>
                  <a:lnTo>
                    <a:pt x="48201" y="68686"/>
                  </a:lnTo>
                  <a:lnTo>
                    <a:pt x="48100" y="68686"/>
                  </a:lnTo>
                  <a:lnTo>
                    <a:pt x="48025" y="68767"/>
                  </a:lnTo>
                  <a:lnTo>
                    <a:pt x="48000" y="68686"/>
                  </a:lnTo>
                  <a:lnTo>
                    <a:pt x="47949" y="68767"/>
                  </a:lnTo>
                  <a:lnTo>
                    <a:pt x="47899" y="68767"/>
                  </a:lnTo>
                  <a:lnTo>
                    <a:pt x="47899" y="68929"/>
                  </a:lnTo>
                  <a:lnTo>
                    <a:pt x="47873" y="69171"/>
                  </a:lnTo>
                  <a:lnTo>
                    <a:pt x="47823" y="69414"/>
                  </a:lnTo>
                  <a:lnTo>
                    <a:pt x="47772" y="69737"/>
                  </a:lnTo>
                  <a:lnTo>
                    <a:pt x="47697" y="70141"/>
                  </a:lnTo>
                  <a:lnTo>
                    <a:pt x="47697" y="70222"/>
                  </a:lnTo>
                  <a:lnTo>
                    <a:pt x="47646" y="70383"/>
                  </a:lnTo>
                  <a:lnTo>
                    <a:pt x="47646" y="70464"/>
                  </a:lnTo>
                  <a:lnTo>
                    <a:pt x="47646" y="70626"/>
                  </a:lnTo>
                  <a:lnTo>
                    <a:pt x="47646" y="70787"/>
                  </a:lnTo>
                  <a:lnTo>
                    <a:pt x="47697" y="70868"/>
                  </a:lnTo>
                  <a:lnTo>
                    <a:pt x="47697" y="70868"/>
                  </a:lnTo>
                  <a:lnTo>
                    <a:pt x="47747" y="71030"/>
                  </a:lnTo>
                  <a:lnTo>
                    <a:pt x="47772" y="71191"/>
                  </a:lnTo>
                  <a:lnTo>
                    <a:pt x="47823" y="71272"/>
                  </a:lnTo>
                  <a:lnTo>
                    <a:pt x="47823" y="71434"/>
                  </a:lnTo>
                  <a:lnTo>
                    <a:pt x="47823" y="72242"/>
                  </a:lnTo>
                  <a:lnTo>
                    <a:pt x="47747" y="72323"/>
                  </a:lnTo>
                  <a:lnTo>
                    <a:pt x="47646" y="72323"/>
                  </a:lnTo>
                  <a:lnTo>
                    <a:pt x="47570" y="72323"/>
                  </a:lnTo>
                  <a:lnTo>
                    <a:pt x="47495" y="72323"/>
                  </a:lnTo>
                  <a:lnTo>
                    <a:pt x="47419" y="72323"/>
                  </a:lnTo>
                  <a:lnTo>
                    <a:pt x="47318" y="72323"/>
                  </a:lnTo>
                  <a:lnTo>
                    <a:pt x="47242" y="72484"/>
                  </a:lnTo>
                  <a:lnTo>
                    <a:pt x="47167" y="72646"/>
                  </a:lnTo>
                  <a:lnTo>
                    <a:pt x="47091" y="72727"/>
                  </a:lnTo>
                  <a:lnTo>
                    <a:pt x="47041" y="73050"/>
                  </a:lnTo>
                  <a:lnTo>
                    <a:pt x="46990" y="73292"/>
                  </a:lnTo>
                  <a:lnTo>
                    <a:pt x="46965" y="73454"/>
                  </a:lnTo>
                  <a:lnTo>
                    <a:pt x="46914" y="73535"/>
                  </a:lnTo>
                  <a:lnTo>
                    <a:pt x="46864" y="73696"/>
                  </a:lnTo>
                  <a:lnTo>
                    <a:pt x="46788" y="73696"/>
                  </a:lnTo>
                  <a:lnTo>
                    <a:pt x="46738" y="73777"/>
                  </a:lnTo>
                  <a:lnTo>
                    <a:pt x="46712" y="73777"/>
                  </a:lnTo>
                  <a:lnTo>
                    <a:pt x="46637" y="73777"/>
                  </a:lnTo>
                  <a:lnTo>
                    <a:pt x="46586" y="73777"/>
                  </a:lnTo>
                  <a:lnTo>
                    <a:pt x="46511" y="73939"/>
                  </a:lnTo>
                  <a:lnTo>
                    <a:pt x="46410" y="73939"/>
                  </a:lnTo>
                  <a:lnTo>
                    <a:pt x="46384" y="74101"/>
                  </a:lnTo>
                  <a:lnTo>
                    <a:pt x="46334" y="74181"/>
                  </a:lnTo>
                  <a:lnTo>
                    <a:pt x="46258" y="74505"/>
                  </a:lnTo>
                  <a:lnTo>
                    <a:pt x="46182" y="74585"/>
                  </a:lnTo>
                  <a:lnTo>
                    <a:pt x="46132" y="74747"/>
                  </a:lnTo>
                  <a:lnTo>
                    <a:pt x="46082" y="74909"/>
                  </a:lnTo>
                  <a:lnTo>
                    <a:pt x="46006" y="74909"/>
                  </a:lnTo>
                  <a:lnTo>
                    <a:pt x="45930" y="74989"/>
                  </a:lnTo>
                  <a:lnTo>
                    <a:pt x="45829" y="74989"/>
                  </a:lnTo>
                  <a:lnTo>
                    <a:pt x="45753" y="74989"/>
                  </a:lnTo>
                  <a:lnTo>
                    <a:pt x="45728" y="74989"/>
                  </a:lnTo>
                  <a:lnTo>
                    <a:pt x="45678" y="75151"/>
                  </a:lnTo>
                  <a:lnTo>
                    <a:pt x="45753" y="75151"/>
                  </a:lnTo>
                  <a:lnTo>
                    <a:pt x="45728" y="75393"/>
                  </a:lnTo>
                  <a:lnTo>
                    <a:pt x="45728" y="75393"/>
                  </a:lnTo>
                  <a:lnTo>
                    <a:pt x="45678" y="75393"/>
                  </a:lnTo>
                  <a:lnTo>
                    <a:pt x="45627" y="75232"/>
                  </a:lnTo>
                  <a:lnTo>
                    <a:pt x="45627" y="75151"/>
                  </a:lnTo>
                  <a:lnTo>
                    <a:pt x="45627" y="74989"/>
                  </a:lnTo>
                  <a:lnTo>
                    <a:pt x="45602" y="74909"/>
                  </a:lnTo>
                  <a:lnTo>
                    <a:pt x="45602" y="74747"/>
                  </a:lnTo>
                  <a:lnTo>
                    <a:pt x="45552" y="74585"/>
                  </a:lnTo>
                  <a:lnTo>
                    <a:pt x="45501" y="74505"/>
                  </a:lnTo>
                  <a:lnTo>
                    <a:pt x="45425" y="74343"/>
                  </a:lnTo>
                  <a:lnTo>
                    <a:pt x="45375" y="74343"/>
                  </a:lnTo>
                  <a:lnTo>
                    <a:pt x="45350" y="74343"/>
                  </a:lnTo>
                  <a:lnTo>
                    <a:pt x="45299" y="74181"/>
                  </a:lnTo>
                  <a:lnTo>
                    <a:pt x="45274" y="74181"/>
                  </a:lnTo>
                  <a:lnTo>
                    <a:pt x="45274" y="74101"/>
                  </a:lnTo>
                  <a:lnTo>
                    <a:pt x="45223" y="74101"/>
                  </a:lnTo>
                  <a:lnTo>
                    <a:pt x="45173" y="73939"/>
                  </a:lnTo>
                  <a:lnTo>
                    <a:pt x="45148" y="74101"/>
                  </a:lnTo>
                  <a:lnTo>
                    <a:pt x="45047" y="74101"/>
                  </a:lnTo>
                  <a:lnTo>
                    <a:pt x="45022" y="74181"/>
                  </a:lnTo>
                  <a:lnTo>
                    <a:pt x="44921" y="74181"/>
                  </a:lnTo>
                  <a:lnTo>
                    <a:pt x="44895" y="74101"/>
                  </a:lnTo>
                  <a:lnTo>
                    <a:pt x="44845" y="74101"/>
                  </a:lnTo>
                  <a:lnTo>
                    <a:pt x="44845" y="73939"/>
                  </a:lnTo>
                  <a:lnTo>
                    <a:pt x="44820" y="73777"/>
                  </a:lnTo>
                  <a:lnTo>
                    <a:pt x="44769" y="73777"/>
                  </a:lnTo>
                  <a:lnTo>
                    <a:pt x="44719" y="73777"/>
                  </a:lnTo>
                  <a:lnTo>
                    <a:pt x="44694" y="73777"/>
                  </a:lnTo>
                  <a:lnTo>
                    <a:pt x="44593" y="73777"/>
                  </a:lnTo>
                  <a:lnTo>
                    <a:pt x="44567" y="73777"/>
                  </a:lnTo>
                  <a:lnTo>
                    <a:pt x="44315" y="73777"/>
                  </a:lnTo>
                  <a:lnTo>
                    <a:pt x="44315" y="73535"/>
                  </a:lnTo>
                  <a:lnTo>
                    <a:pt x="44315" y="73292"/>
                  </a:lnTo>
                  <a:lnTo>
                    <a:pt x="44315" y="73050"/>
                  </a:lnTo>
                  <a:lnTo>
                    <a:pt x="44315" y="72888"/>
                  </a:lnTo>
                  <a:lnTo>
                    <a:pt x="44365" y="72727"/>
                  </a:lnTo>
                  <a:lnTo>
                    <a:pt x="44365" y="72727"/>
                  </a:lnTo>
                  <a:lnTo>
                    <a:pt x="44391" y="72646"/>
                  </a:lnTo>
                  <a:lnTo>
                    <a:pt x="44391" y="72080"/>
                  </a:lnTo>
                  <a:lnTo>
                    <a:pt x="44365" y="72000"/>
                  </a:lnTo>
                  <a:lnTo>
                    <a:pt x="44315" y="71838"/>
                  </a:lnTo>
                  <a:lnTo>
                    <a:pt x="44264" y="71595"/>
                  </a:lnTo>
                  <a:lnTo>
                    <a:pt x="44264" y="71434"/>
                  </a:lnTo>
                  <a:lnTo>
                    <a:pt x="44239" y="71272"/>
                  </a:lnTo>
                  <a:lnTo>
                    <a:pt x="44239" y="71030"/>
                  </a:lnTo>
                  <a:lnTo>
                    <a:pt x="44239" y="70787"/>
                  </a:lnTo>
                  <a:lnTo>
                    <a:pt x="44264" y="70464"/>
                  </a:lnTo>
                  <a:lnTo>
                    <a:pt x="44315" y="70222"/>
                  </a:lnTo>
                  <a:lnTo>
                    <a:pt x="44365" y="69979"/>
                  </a:lnTo>
                  <a:lnTo>
                    <a:pt x="44391" y="69818"/>
                  </a:lnTo>
                  <a:lnTo>
                    <a:pt x="44441" y="69818"/>
                  </a:lnTo>
                  <a:lnTo>
                    <a:pt x="44466" y="69737"/>
                  </a:lnTo>
                  <a:lnTo>
                    <a:pt x="44466" y="69575"/>
                  </a:lnTo>
                  <a:lnTo>
                    <a:pt x="44466" y="67959"/>
                  </a:lnTo>
                  <a:lnTo>
                    <a:pt x="44441" y="67959"/>
                  </a:lnTo>
                  <a:lnTo>
                    <a:pt x="44441" y="67878"/>
                  </a:lnTo>
                  <a:lnTo>
                    <a:pt x="44391" y="67717"/>
                  </a:lnTo>
                  <a:lnTo>
                    <a:pt x="44391" y="67555"/>
                  </a:lnTo>
                  <a:lnTo>
                    <a:pt x="44365" y="67474"/>
                  </a:lnTo>
                  <a:lnTo>
                    <a:pt x="44365" y="67313"/>
                  </a:lnTo>
                  <a:lnTo>
                    <a:pt x="44365" y="67070"/>
                  </a:lnTo>
                  <a:lnTo>
                    <a:pt x="44365" y="66828"/>
                  </a:lnTo>
                  <a:lnTo>
                    <a:pt x="44391" y="66666"/>
                  </a:lnTo>
                  <a:lnTo>
                    <a:pt x="44391" y="66424"/>
                  </a:lnTo>
                  <a:lnTo>
                    <a:pt x="44441" y="66262"/>
                  </a:lnTo>
                  <a:lnTo>
                    <a:pt x="44441" y="66020"/>
                  </a:lnTo>
                  <a:lnTo>
                    <a:pt x="44441" y="65858"/>
                  </a:lnTo>
                  <a:lnTo>
                    <a:pt x="44391" y="65616"/>
                  </a:lnTo>
                  <a:lnTo>
                    <a:pt x="44365" y="65616"/>
                  </a:lnTo>
                  <a:lnTo>
                    <a:pt x="44315" y="65454"/>
                  </a:lnTo>
                  <a:lnTo>
                    <a:pt x="44264" y="65373"/>
                  </a:lnTo>
                  <a:lnTo>
                    <a:pt x="44264" y="65212"/>
                  </a:lnTo>
                  <a:lnTo>
                    <a:pt x="44315" y="64969"/>
                  </a:lnTo>
                  <a:lnTo>
                    <a:pt x="44694" y="64969"/>
                  </a:lnTo>
                  <a:lnTo>
                    <a:pt x="44719" y="64808"/>
                  </a:lnTo>
                  <a:lnTo>
                    <a:pt x="44719" y="64646"/>
                  </a:lnTo>
                  <a:lnTo>
                    <a:pt x="44719" y="64646"/>
                  </a:lnTo>
                  <a:lnTo>
                    <a:pt x="44719" y="64565"/>
                  </a:lnTo>
                  <a:lnTo>
                    <a:pt x="44719" y="64404"/>
                  </a:lnTo>
                  <a:lnTo>
                    <a:pt x="44769" y="64404"/>
                  </a:lnTo>
                  <a:lnTo>
                    <a:pt x="44820" y="64323"/>
                  </a:lnTo>
                  <a:lnTo>
                    <a:pt x="44845" y="64323"/>
                  </a:lnTo>
                  <a:lnTo>
                    <a:pt x="44895" y="64404"/>
                  </a:lnTo>
                  <a:lnTo>
                    <a:pt x="44921" y="64565"/>
                  </a:lnTo>
                  <a:lnTo>
                    <a:pt x="44971" y="64565"/>
                  </a:lnTo>
                  <a:lnTo>
                    <a:pt x="45022" y="64565"/>
                  </a:lnTo>
                  <a:lnTo>
                    <a:pt x="45097" y="64565"/>
                  </a:lnTo>
                  <a:lnTo>
                    <a:pt x="45173" y="64646"/>
                  </a:lnTo>
                  <a:lnTo>
                    <a:pt x="45274" y="64646"/>
                  </a:lnTo>
                  <a:lnTo>
                    <a:pt x="46006" y="64646"/>
                  </a:lnTo>
                  <a:lnTo>
                    <a:pt x="46056" y="64646"/>
                  </a:lnTo>
                  <a:lnTo>
                    <a:pt x="46082" y="64646"/>
                  </a:lnTo>
                  <a:lnTo>
                    <a:pt x="46132" y="64808"/>
                  </a:lnTo>
                  <a:lnTo>
                    <a:pt x="46132" y="64969"/>
                  </a:lnTo>
                  <a:lnTo>
                    <a:pt x="46182" y="65050"/>
                  </a:lnTo>
                  <a:lnTo>
                    <a:pt x="46208" y="65050"/>
                  </a:lnTo>
                  <a:lnTo>
                    <a:pt x="46208" y="65212"/>
                  </a:lnTo>
                  <a:lnTo>
                    <a:pt x="46283" y="65212"/>
                  </a:lnTo>
                  <a:lnTo>
                    <a:pt x="46384" y="65212"/>
                  </a:lnTo>
                  <a:lnTo>
                    <a:pt x="46410" y="65212"/>
                  </a:lnTo>
                  <a:lnTo>
                    <a:pt x="46460" y="65212"/>
                  </a:lnTo>
                  <a:lnTo>
                    <a:pt x="46511" y="65212"/>
                  </a:lnTo>
                  <a:lnTo>
                    <a:pt x="46586" y="65373"/>
                  </a:lnTo>
                  <a:lnTo>
                    <a:pt x="46637" y="65373"/>
                  </a:lnTo>
                  <a:lnTo>
                    <a:pt x="46712" y="65454"/>
                  </a:lnTo>
                  <a:lnTo>
                    <a:pt x="46738" y="65454"/>
                  </a:lnTo>
                  <a:lnTo>
                    <a:pt x="46839" y="65454"/>
                  </a:lnTo>
                  <a:lnTo>
                    <a:pt x="46914" y="65454"/>
                  </a:lnTo>
                  <a:lnTo>
                    <a:pt x="46990" y="65373"/>
                  </a:lnTo>
                  <a:lnTo>
                    <a:pt x="47091" y="65212"/>
                  </a:lnTo>
                  <a:lnTo>
                    <a:pt x="47116" y="65050"/>
                  </a:lnTo>
                  <a:lnTo>
                    <a:pt x="47167" y="65050"/>
                  </a:lnTo>
                  <a:lnTo>
                    <a:pt x="47167" y="64969"/>
                  </a:lnTo>
                  <a:lnTo>
                    <a:pt x="47167" y="64808"/>
                  </a:lnTo>
                  <a:lnTo>
                    <a:pt x="47167" y="64808"/>
                  </a:lnTo>
                  <a:lnTo>
                    <a:pt x="47192" y="64646"/>
                  </a:lnTo>
                  <a:lnTo>
                    <a:pt x="47293" y="64565"/>
                  </a:lnTo>
                  <a:lnTo>
                    <a:pt x="47318" y="64404"/>
                  </a:lnTo>
                  <a:lnTo>
                    <a:pt x="47369" y="64161"/>
                  </a:lnTo>
                  <a:lnTo>
                    <a:pt x="47369" y="63999"/>
                  </a:lnTo>
                  <a:lnTo>
                    <a:pt x="47369" y="63919"/>
                  </a:lnTo>
                  <a:lnTo>
                    <a:pt x="47369" y="63595"/>
                  </a:lnTo>
                  <a:lnTo>
                    <a:pt x="47369" y="63515"/>
                  </a:lnTo>
                  <a:lnTo>
                    <a:pt x="47369" y="63111"/>
                  </a:lnTo>
                  <a:lnTo>
                    <a:pt x="47318" y="62868"/>
                  </a:lnTo>
                  <a:lnTo>
                    <a:pt x="47318" y="62545"/>
                  </a:lnTo>
                  <a:lnTo>
                    <a:pt x="47318" y="62303"/>
                  </a:lnTo>
                  <a:lnTo>
                    <a:pt x="47369" y="62141"/>
                  </a:lnTo>
                  <a:lnTo>
                    <a:pt x="47369" y="61898"/>
                  </a:lnTo>
                  <a:lnTo>
                    <a:pt x="47369" y="61737"/>
                  </a:lnTo>
                  <a:lnTo>
                    <a:pt x="47369" y="61494"/>
                  </a:lnTo>
                  <a:lnTo>
                    <a:pt x="47318" y="61414"/>
                  </a:lnTo>
                  <a:lnTo>
                    <a:pt x="47242" y="61252"/>
                  </a:lnTo>
                  <a:lnTo>
                    <a:pt x="47167" y="61090"/>
                  </a:lnTo>
                  <a:lnTo>
                    <a:pt x="47091" y="61010"/>
                  </a:lnTo>
                  <a:lnTo>
                    <a:pt x="47041" y="60848"/>
                  </a:lnTo>
                  <a:lnTo>
                    <a:pt x="47041" y="60686"/>
                  </a:lnTo>
                  <a:lnTo>
                    <a:pt x="47041" y="59393"/>
                  </a:lnTo>
                  <a:lnTo>
                    <a:pt x="46965" y="59151"/>
                  </a:lnTo>
                  <a:lnTo>
                    <a:pt x="46864" y="58989"/>
                  </a:lnTo>
                  <a:lnTo>
                    <a:pt x="46839" y="58828"/>
                  </a:lnTo>
                  <a:lnTo>
                    <a:pt x="46788" y="58747"/>
                  </a:lnTo>
                  <a:lnTo>
                    <a:pt x="46712" y="58585"/>
                  </a:lnTo>
                  <a:lnTo>
                    <a:pt x="46662" y="58505"/>
                  </a:lnTo>
                  <a:lnTo>
                    <a:pt x="46637" y="58343"/>
                  </a:lnTo>
                  <a:lnTo>
                    <a:pt x="46637" y="58181"/>
                  </a:lnTo>
                  <a:lnTo>
                    <a:pt x="46586" y="58181"/>
                  </a:lnTo>
                  <a:lnTo>
                    <a:pt x="46511" y="58181"/>
                  </a:lnTo>
                  <a:lnTo>
                    <a:pt x="46410" y="58181"/>
                  </a:lnTo>
                  <a:lnTo>
                    <a:pt x="46384" y="58181"/>
                  </a:lnTo>
                  <a:lnTo>
                    <a:pt x="46283" y="58181"/>
                  </a:lnTo>
                  <a:lnTo>
                    <a:pt x="46258" y="58101"/>
                  </a:lnTo>
                  <a:lnTo>
                    <a:pt x="46208" y="58101"/>
                  </a:lnTo>
                  <a:lnTo>
                    <a:pt x="46132" y="57939"/>
                  </a:lnTo>
                  <a:lnTo>
                    <a:pt x="46132" y="57777"/>
                  </a:lnTo>
                  <a:lnTo>
                    <a:pt x="46132" y="57777"/>
                  </a:lnTo>
                  <a:lnTo>
                    <a:pt x="46082" y="57696"/>
                  </a:lnTo>
                  <a:lnTo>
                    <a:pt x="46056" y="57696"/>
                  </a:lnTo>
                  <a:lnTo>
                    <a:pt x="46056" y="57696"/>
                  </a:lnTo>
                  <a:lnTo>
                    <a:pt x="46006" y="57696"/>
                  </a:lnTo>
                  <a:lnTo>
                    <a:pt x="45955" y="57535"/>
                  </a:lnTo>
                  <a:lnTo>
                    <a:pt x="45955" y="57373"/>
                  </a:lnTo>
                  <a:lnTo>
                    <a:pt x="46006" y="57131"/>
                  </a:lnTo>
                  <a:lnTo>
                    <a:pt x="46006" y="57050"/>
                  </a:lnTo>
                  <a:lnTo>
                    <a:pt x="46082" y="57050"/>
                  </a:lnTo>
                  <a:lnTo>
                    <a:pt x="46132" y="56888"/>
                  </a:lnTo>
                  <a:lnTo>
                    <a:pt x="46208" y="56727"/>
                  </a:lnTo>
                  <a:lnTo>
                    <a:pt x="46258" y="56727"/>
                  </a:lnTo>
                  <a:lnTo>
                    <a:pt x="46283" y="56727"/>
                  </a:lnTo>
                  <a:lnTo>
                    <a:pt x="46384" y="56727"/>
                  </a:lnTo>
                  <a:lnTo>
                    <a:pt x="46460" y="56646"/>
                  </a:lnTo>
                  <a:lnTo>
                    <a:pt x="46511" y="56727"/>
                  </a:lnTo>
                  <a:lnTo>
                    <a:pt x="46511" y="56888"/>
                  </a:lnTo>
                  <a:lnTo>
                    <a:pt x="46536" y="56888"/>
                  </a:lnTo>
                  <a:lnTo>
                    <a:pt x="46586" y="57050"/>
                  </a:lnTo>
                  <a:lnTo>
                    <a:pt x="46637" y="57050"/>
                  </a:lnTo>
                  <a:lnTo>
                    <a:pt x="46662" y="57050"/>
                  </a:lnTo>
                  <a:lnTo>
                    <a:pt x="46712" y="57050"/>
                  </a:lnTo>
                  <a:lnTo>
                    <a:pt x="46738" y="57050"/>
                  </a:lnTo>
                  <a:lnTo>
                    <a:pt x="46788" y="57050"/>
                  </a:lnTo>
                  <a:lnTo>
                    <a:pt x="46839" y="57050"/>
                  </a:lnTo>
                  <a:lnTo>
                    <a:pt x="46864" y="57131"/>
                  </a:lnTo>
                  <a:lnTo>
                    <a:pt x="46914" y="57131"/>
                  </a:lnTo>
                  <a:lnTo>
                    <a:pt x="46990" y="57131"/>
                  </a:lnTo>
                  <a:lnTo>
                    <a:pt x="47091" y="57131"/>
                  </a:lnTo>
                  <a:lnTo>
                    <a:pt x="47167" y="57131"/>
                  </a:lnTo>
                  <a:lnTo>
                    <a:pt x="47167" y="56727"/>
                  </a:lnTo>
                  <a:lnTo>
                    <a:pt x="47167" y="56484"/>
                  </a:lnTo>
                  <a:lnTo>
                    <a:pt x="47192" y="55919"/>
                  </a:lnTo>
                  <a:lnTo>
                    <a:pt x="47167" y="55919"/>
                  </a:lnTo>
                  <a:lnTo>
                    <a:pt x="47091" y="55838"/>
                  </a:lnTo>
                  <a:lnTo>
                    <a:pt x="47091" y="55030"/>
                  </a:lnTo>
                  <a:lnTo>
                    <a:pt x="47116" y="55030"/>
                  </a:lnTo>
                  <a:lnTo>
                    <a:pt x="47167" y="55030"/>
                  </a:lnTo>
                  <a:lnTo>
                    <a:pt x="47192" y="55030"/>
                  </a:lnTo>
                  <a:lnTo>
                    <a:pt x="47242" y="55191"/>
                  </a:lnTo>
                  <a:lnTo>
                    <a:pt x="47293" y="55272"/>
                  </a:lnTo>
                  <a:lnTo>
                    <a:pt x="47293" y="55272"/>
                  </a:lnTo>
                  <a:lnTo>
                    <a:pt x="47293" y="55434"/>
                  </a:lnTo>
                  <a:lnTo>
                    <a:pt x="47293" y="55595"/>
                  </a:lnTo>
                  <a:lnTo>
                    <a:pt x="47318" y="55595"/>
                  </a:lnTo>
                  <a:lnTo>
                    <a:pt x="47369" y="55595"/>
                  </a:lnTo>
                  <a:lnTo>
                    <a:pt x="47444" y="55595"/>
                  </a:lnTo>
                  <a:lnTo>
                    <a:pt x="47545" y="55595"/>
                  </a:lnTo>
                  <a:lnTo>
                    <a:pt x="47570" y="55595"/>
                  </a:lnTo>
                  <a:lnTo>
                    <a:pt x="47570" y="55676"/>
                  </a:lnTo>
                  <a:lnTo>
                    <a:pt x="47621" y="55676"/>
                  </a:lnTo>
                  <a:lnTo>
                    <a:pt x="47899" y="55676"/>
                  </a:lnTo>
                  <a:lnTo>
                    <a:pt x="47899" y="54868"/>
                  </a:lnTo>
                  <a:lnTo>
                    <a:pt x="48000" y="54868"/>
                  </a:lnTo>
                  <a:lnTo>
                    <a:pt x="48025" y="54787"/>
                  </a:lnTo>
                  <a:lnTo>
                    <a:pt x="48075" y="54787"/>
                  </a:lnTo>
                  <a:lnTo>
                    <a:pt x="48201" y="54787"/>
                  </a:lnTo>
                  <a:lnTo>
                    <a:pt x="48277" y="54787"/>
                  </a:lnTo>
                  <a:lnTo>
                    <a:pt x="48353" y="54787"/>
                  </a:lnTo>
                  <a:lnTo>
                    <a:pt x="48353" y="53171"/>
                  </a:lnTo>
                  <a:lnTo>
                    <a:pt x="48454" y="53171"/>
                  </a:lnTo>
                  <a:lnTo>
                    <a:pt x="48529" y="53171"/>
                  </a:lnTo>
                  <a:lnTo>
                    <a:pt x="48656" y="53171"/>
                  </a:lnTo>
                  <a:lnTo>
                    <a:pt x="48681" y="53171"/>
                  </a:lnTo>
                  <a:lnTo>
                    <a:pt x="48731" y="53171"/>
                  </a:lnTo>
                  <a:lnTo>
                    <a:pt x="48782" y="53010"/>
                  </a:lnTo>
                  <a:lnTo>
                    <a:pt x="48782" y="53010"/>
                  </a:lnTo>
                  <a:lnTo>
                    <a:pt x="48807" y="52929"/>
                  </a:lnTo>
                  <a:lnTo>
                    <a:pt x="48858" y="52767"/>
                  </a:lnTo>
                  <a:lnTo>
                    <a:pt x="48933" y="52525"/>
                  </a:lnTo>
                  <a:lnTo>
                    <a:pt x="49034" y="52363"/>
                  </a:lnTo>
                  <a:lnTo>
                    <a:pt x="49059" y="52282"/>
                  </a:lnTo>
                  <a:lnTo>
                    <a:pt x="49110" y="52282"/>
                  </a:lnTo>
                  <a:lnTo>
                    <a:pt x="49135" y="52121"/>
                  </a:lnTo>
                  <a:lnTo>
                    <a:pt x="49186" y="52121"/>
                  </a:lnTo>
                  <a:lnTo>
                    <a:pt x="49236" y="52121"/>
                  </a:lnTo>
                  <a:lnTo>
                    <a:pt x="49261" y="51959"/>
                  </a:lnTo>
                  <a:lnTo>
                    <a:pt x="49312" y="51959"/>
                  </a:lnTo>
                  <a:lnTo>
                    <a:pt x="49388" y="51959"/>
                  </a:lnTo>
                  <a:lnTo>
                    <a:pt x="49388" y="51232"/>
                  </a:lnTo>
                  <a:lnTo>
                    <a:pt x="49236" y="50909"/>
                  </a:lnTo>
                  <a:lnTo>
                    <a:pt x="49236" y="50424"/>
                  </a:lnTo>
                  <a:lnTo>
                    <a:pt x="49261" y="50424"/>
                  </a:lnTo>
                  <a:lnTo>
                    <a:pt x="49312" y="50505"/>
                  </a:lnTo>
                  <a:lnTo>
                    <a:pt x="49362" y="50424"/>
                  </a:lnTo>
                  <a:lnTo>
                    <a:pt x="49388" y="50424"/>
                  </a:lnTo>
                  <a:lnTo>
                    <a:pt x="49564" y="50424"/>
                  </a:lnTo>
                  <a:lnTo>
                    <a:pt x="49564" y="50505"/>
                  </a:lnTo>
                  <a:lnTo>
                    <a:pt x="49589" y="50505"/>
                  </a:lnTo>
                  <a:lnTo>
                    <a:pt x="49640" y="50666"/>
                  </a:lnTo>
                  <a:lnTo>
                    <a:pt x="49690" y="50505"/>
                  </a:lnTo>
                  <a:lnTo>
                    <a:pt x="49766" y="50424"/>
                  </a:lnTo>
                  <a:lnTo>
                    <a:pt x="49817" y="50101"/>
                  </a:lnTo>
                  <a:lnTo>
                    <a:pt x="49842" y="49858"/>
                  </a:lnTo>
                  <a:lnTo>
                    <a:pt x="49842" y="49858"/>
                  </a:lnTo>
                  <a:lnTo>
                    <a:pt x="49842" y="49777"/>
                  </a:lnTo>
                  <a:lnTo>
                    <a:pt x="49842" y="49616"/>
                  </a:lnTo>
                  <a:lnTo>
                    <a:pt x="49943" y="49616"/>
                  </a:lnTo>
                  <a:lnTo>
                    <a:pt x="49968" y="49616"/>
                  </a:lnTo>
                  <a:lnTo>
                    <a:pt x="50044" y="49454"/>
                  </a:lnTo>
                  <a:lnTo>
                    <a:pt x="50145" y="49373"/>
                  </a:lnTo>
                  <a:lnTo>
                    <a:pt x="50145" y="49373"/>
                  </a:lnTo>
                  <a:lnTo>
                    <a:pt x="50145" y="49212"/>
                  </a:lnTo>
                  <a:lnTo>
                    <a:pt x="50170" y="49212"/>
                  </a:lnTo>
                  <a:lnTo>
                    <a:pt x="50220" y="49050"/>
                  </a:lnTo>
                  <a:lnTo>
                    <a:pt x="50296" y="49050"/>
                  </a:lnTo>
                  <a:lnTo>
                    <a:pt x="50422" y="49050"/>
                  </a:lnTo>
                  <a:lnTo>
                    <a:pt x="50498" y="49050"/>
                  </a:lnTo>
                  <a:lnTo>
                    <a:pt x="50599" y="49050"/>
                  </a:lnTo>
                  <a:lnTo>
                    <a:pt x="50675" y="49212"/>
                  </a:lnTo>
                  <a:lnTo>
                    <a:pt x="50750" y="49212"/>
                  </a:lnTo>
                  <a:lnTo>
                    <a:pt x="50851" y="49050"/>
                  </a:lnTo>
                  <a:lnTo>
                    <a:pt x="50952" y="49050"/>
                  </a:lnTo>
                  <a:lnTo>
                    <a:pt x="51003" y="49050"/>
                  </a:lnTo>
                  <a:lnTo>
                    <a:pt x="51053" y="49050"/>
                  </a:lnTo>
                  <a:lnTo>
                    <a:pt x="51179" y="49050"/>
                  </a:lnTo>
                  <a:lnTo>
                    <a:pt x="51179" y="48565"/>
                  </a:lnTo>
                  <a:lnTo>
                    <a:pt x="51179" y="48323"/>
                  </a:lnTo>
                  <a:lnTo>
                    <a:pt x="51129" y="48161"/>
                  </a:lnTo>
                  <a:lnTo>
                    <a:pt x="51129" y="48000"/>
                  </a:lnTo>
                  <a:lnTo>
                    <a:pt x="51078" y="47919"/>
                  </a:lnTo>
                  <a:lnTo>
                    <a:pt x="51053" y="47757"/>
                  </a:lnTo>
                  <a:lnTo>
                    <a:pt x="51053" y="47595"/>
                  </a:lnTo>
                  <a:lnTo>
                    <a:pt x="51053" y="47515"/>
                  </a:lnTo>
                  <a:lnTo>
                    <a:pt x="51053" y="47353"/>
                  </a:lnTo>
                  <a:lnTo>
                    <a:pt x="51053" y="47353"/>
                  </a:lnTo>
                  <a:lnTo>
                    <a:pt x="51053" y="47111"/>
                  </a:lnTo>
                  <a:lnTo>
                    <a:pt x="51078" y="46949"/>
                  </a:lnTo>
                  <a:lnTo>
                    <a:pt x="51078" y="46707"/>
                  </a:lnTo>
                  <a:lnTo>
                    <a:pt x="51053" y="46545"/>
                  </a:lnTo>
                  <a:lnTo>
                    <a:pt x="51053" y="46464"/>
                  </a:lnTo>
                  <a:lnTo>
                    <a:pt x="51053" y="46303"/>
                  </a:lnTo>
                  <a:lnTo>
                    <a:pt x="51078" y="46303"/>
                  </a:lnTo>
                  <a:lnTo>
                    <a:pt x="51078" y="46141"/>
                  </a:lnTo>
                  <a:lnTo>
                    <a:pt x="51129" y="45898"/>
                  </a:lnTo>
                  <a:lnTo>
                    <a:pt x="51078" y="45737"/>
                  </a:lnTo>
                  <a:lnTo>
                    <a:pt x="51053" y="45737"/>
                  </a:lnTo>
                  <a:lnTo>
                    <a:pt x="51003" y="45656"/>
                  </a:lnTo>
                  <a:lnTo>
                    <a:pt x="50952" y="45656"/>
                  </a:lnTo>
                  <a:lnTo>
                    <a:pt x="50927" y="45494"/>
                  </a:lnTo>
                  <a:lnTo>
                    <a:pt x="50876" y="45414"/>
                  </a:lnTo>
                  <a:lnTo>
                    <a:pt x="50851" y="45090"/>
                  </a:lnTo>
                  <a:lnTo>
                    <a:pt x="50851" y="44686"/>
                  </a:lnTo>
                  <a:lnTo>
                    <a:pt x="50851" y="44444"/>
                  </a:lnTo>
                  <a:lnTo>
                    <a:pt x="50876" y="44282"/>
                  </a:lnTo>
                  <a:lnTo>
                    <a:pt x="50952" y="44202"/>
                  </a:lnTo>
                  <a:lnTo>
                    <a:pt x="51053" y="44202"/>
                  </a:lnTo>
                  <a:lnTo>
                    <a:pt x="51078" y="44040"/>
                  </a:lnTo>
                  <a:lnTo>
                    <a:pt x="51129" y="44040"/>
                  </a:lnTo>
                  <a:lnTo>
                    <a:pt x="51129" y="43959"/>
                  </a:lnTo>
                  <a:lnTo>
                    <a:pt x="51129" y="43797"/>
                  </a:lnTo>
                  <a:lnTo>
                    <a:pt x="51129" y="43636"/>
                  </a:lnTo>
                  <a:lnTo>
                    <a:pt x="51129" y="43555"/>
                  </a:lnTo>
                  <a:lnTo>
                    <a:pt x="51078" y="43393"/>
                  </a:lnTo>
                  <a:lnTo>
                    <a:pt x="51078" y="43232"/>
                  </a:lnTo>
                  <a:lnTo>
                    <a:pt x="51078" y="43151"/>
                  </a:lnTo>
                  <a:lnTo>
                    <a:pt x="51129" y="43151"/>
                  </a:lnTo>
                  <a:lnTo>
                    <a:pt x="51179" y="42989"/>
                  </a:lnTo>
                  <a:lnTo>
                    <a:pt x="51255" y="42989"/>
                  </a:lnTo>
                  <a:lnTo>
                    <a:pt x="51305" y="42989"/>
                  </a:lnTo>
                  <a:lnTo>
                    <a:pt x="51331" y="42989"/>
                  </a:lnTo>
                  <a:lnTo>
                    <a:pt x="51406" y="42828"/>
                  </a:lnTo>
                  <a:lnTo>
                    <a:pt x="51507" y="42585"/>
                  </a:lnTo>
                  <a:lnTo>
                    <a:pt x="51507" y="42343"/>
                  </a:lnTo>
                  <a:lnTo>
                    <a:pt x="51533" y="42101"/>
                  </a:lnTo>
                  <a:lnTo>
                    <a:pt x="51583" y="41939"/>
                  </a:lnTo>
                  <a:lnTo>
                    <a:pt x="51634" y="41777"/>
                  </a:lnTo>
                  <a:lnTo>
                    <a:pt x="51659" y="41777"/>
                  </a:lnTo>
                  <a:lnTo>
                    <a:pt x="51709" y="41777"/>
                  </a:lnTo>
                  <a:lnTo>
                    <a:pt x="51760" y="41777"/>
                  </a:lnTo>
                  <a:lnTo>
                    <a:pt x="51760" y="41939"/>
                  </a:lnTo>
                  <a:lnTo>
                    <a:pt x="51760" y="42101"/>
                  </a:lnTo>
                  <a:lnTo>
                    <a:pt x="51785" y="42181"/>
                  </a:lnTo>
                  <a:lnTo>
                    <a:pt x="51785" y="42343"/>
                  </a:lnTo>
                  <a:lnTo>
                    <a:pt x="51835" y="42505"/>
                  </a:lnTo>
                  <a:lnTo>
                    <a:pt x="51861" y="42585"/>
                  </a:lnTo>
                  <a:lnTo>
                    <a:pt x="51861" y="42989"/>
                  </a:lnTo>
                  <a:lnTo>
                    <a:pt x="51835" y="43232"/>
                  </a:lnTo>
                  <a:lnTo>
                    <a:pt x="51785" y="43393"/>
                  </a:lnTo>
                  <a:lnTo>
                    <a:pt x="51760" y="43555"/>
                  </a:lnTo>
                  <a:lnTo>
                    <a:pt x="51760" y="43636"/>
                  </a:lnTo>
                  <a:lnTo>
                    <a:pt x="51760" y="43959"/>
                  </a:lnTo>
                  <a:lnTo>
                    <a:pt x="51785" y="43959"/>
                  </a:lnTo>
                  <a:lnTo>
                    <a:pt x="51835" y="43959"/>
                  </a:lnTo>
                  <a:lnTo>
                    <a:pt x="51911" y="43959"/>
                  </a:lnTo>
                  <a:lnTo>
                    <a:pt x="51987" y="43959"/>
                  </a:lnTo>
                  <a:lnTo>
                    <a:pt x="51987" y="44282"/>
                  </a:lnTo>
                  <a:lnTo>
                    <a:pt x="51987" y="44444"/>
                  </a:lnTo>
                  <a:lnTo>
                    <a:pt x="51962" y="44444"/>
                  </a:lnTo>
                  <a:lnTo>
                    <a:pt x="51962" y="44606"/>
                  </a:lnTo>
                  <a:lnTo>
                    <a:pt x="51911" y="44606"/>
                  </a:lnTo>
                  <a:lnTo>
                    <a:pt x="51861" y="44686"/>
                  </a:lnTo>
                  <a:lnTo>
                    <a:pt x="51861" y="45010"/>
                  </a:lnTo>
                  <a:lnTo>
                    <a:pt x="51861" y="45252"/>
                  </a:lnTo>
                  <a:lnTo>
                    <a:pt x="51911" y="45252"/>
                  </a:lnTo>
                  <a:lnTo>
                    <a:pt x="51911" y="45414"/>
                  </a:lnTo>
                  <a:lnTo>
                    <a:pt x="51962" y="45414"/>
                  </a:lnTo>
                  <a:lnTo>
                    <a:pt x="51987" y="45414"/>
                  </a:lnTo>
                  <a:lnTo>
                    <a:pt x="52037" y="45252"/>
                  </a:lnTo>
                  <a:lnTo>
                    <a:pt x="52037" y="45252"/>
                  </a:lnTo>
                  <a:lnTo>
                    <a:pt x="52088" y="45090"/>
                  </a:lnTo>
                  <a:lnTo>
                    <a:pt x="52088" y="45010"/>
                  </a:lnTo>
                  <a:lnTo>
                    <a:pt x="52088" y="44848"/>
                  </a:lnTo>
                  <a:lnTo>
                    <a:pt x="52113" y="44848"/>
                  </a:lnTo>
                  <a:lnTo>
                    <a:pt x="52164" y="44686"/>
                  </a:lnTo>
                  <a:lnTo>
                    <a:pt x="52214" y="44686"/>
                  </a:lnTo>
                  <a:lnTo>
                    <a:pt x="52239" y="44686"/>
                  </a:lnTo>
                  <a:lnTo>
                    <a:pt x="52315" y="44686"/>
                  </a:lnTo>
                  <a:lnTo>
                    <a:pt x="52365" y="44686"/>
                  </a:lnTo>
                  <a:lnTo>
                    <a:pt x="52416" y="44606"/>
                  </a:lnTo>
                  <a:lnTo>
                    <a:pt x="52416" y="44606"/>
                  </a:lnTo>
                  <a:lnTo>
                    <a:pt x="52567" y="44606"/>
                  </a:lnTo>
                  <a:lnTo>
                    <a:pt x="52567" y="44848"/>
                  </a:lnTo>
                  <a:lnTo>
                    <a:pt x="52618" y="45090"/>
                  </a:lnTo>
                  <a:lnTo>
                    <a:pt x="52567" y="45252"/>
                  </a:lnTo>
                  <a:lnTo>
                    <a:pt x="52542" y="45414"/>
                  </a:lnTo>
                  <a:lnTo>
                    <a:pt x="52542" y="45494"/>
                  </a:lnTo>
                  <a:lnTo>
                    <a:pt x="52492" y="45656"/>
                  </a:lnTo>
                  <a:lnTo>
                    <a:pt x="52492" y="45898"/>
                  </a:lnTo>
                  <a:lnTo>
                    <a:pt x="52492" y="46060"/>
                  </a:lnTo>
                  <a:lnTo>
                    <a:pt x="52542" y="46303"/>
                  </a:lnTo>
                  <a:lnTo>
                    <a:pt x="52542" y="46464"/>
                  </a:lnTo>
                  <a:lnTo>
                    <a:pt x="52492" y="46707"/>
                  </a:lnTo>
                  <a:lnTo>
                    <a:pt x="52492" y="46949"/>
                  </a:lnTo>
                  <a:lnTo>
                    <a:pt x="52416" y="46949"/>
                  </a:lnTo>
                  <a:lnTo>
                    <a:pt x="52315" y="47111"/>
                  </a:lnTo>
                  <a:lnTo>
                    <a:pt x="52239" y="46949"/>
                  </a:lnTo>
                  <a:lnTo>
                    <a:pt x="52214" y="46949"/>
                  </a:lnTo>
                  <a:lnTo>
                    <a:pt x="52164" y="46868"/>
                  </a:lnTo>
                  <a:lnTo>
                    <a:pt x="52113" y="46707"/>
                  </a:lnTo>
                  <a:lnTo>
                    <a:pt x="52037" y="46707"/>
                  </a:lnTo>
                  <a:lnTo>
                    <a:pt x="51962" y="46545"/>
                  </a:lnTo>
                  <a:lnTo>
                    <a:pt x="51659" y="46545"/>
                  </a:lnTo>
                  <a:lnTo>
                    <a:pt x="51634" y="46707"/>
                  </a:lnTo>
                  <a:lnTo>
                    <a:pt x="51634" y="46868"/>
                  </a:lnTo>
                  <a:lnTo>
                    <a:pt x="51634" y="46949"/>
                  </a:lnTo>
                  <a:lnTo>
                    <a:pt x="51634" y="47111"/>
                  </a:lnTo>
                  <a:lnTo>
                    <a:pt x="51634" y="47515"/>
                  </a:lnTo>
                  <a:lnTo>
                    <a:pt x="51785" y="47515"/>
                  </a:lnTo>
                  <a:lnTo>
                    <a:pt x="51861" y="47515"/>
                  </a:lnTo>
                  <a:lnTo>
                    <a:pt x="51861" y="47757"/>
                  </a:lnTo>
                  <a:lnTo>
                    <a:pt x="51911" y="48000"/>
                  </a:lnTo>
                  <a:lnTo>
                    <a:pt x="51911" y="48161"/>
                  </a:lnTo>
                  <a:lnTo>
                    <a:pt x="51962" y="48161"/>
                  </a:lnTo>
                  <a:lnTo>
                    <a:pt x="51987" y="48161"/>
                  </a:lnTo>
                  <a:lnTo>
                    <a:pt x="52037" y="48323"/>
                  </a:lnTo>
                  <a:lnTo>
                    <a:pt x="52113" y="48323"/>
                  </a:lnTo>
                  <a:lnTo>
                    <a:pt x="52239" y="48323"/>
                  </a:lnTo>
                  <a:lnTo>
                    <a:pt x="52239" y="48000"/>
                  </a:lnTo>
                  <a:lnTo>
                    <a:pt x="52239" y="47757"/>
                  </a:lnTo>
                  <a:lnTo>
                    <a:pt x="52239" y="47515"/>
                  </a:lnTo>
                  <a:lnTo>
                    <a:pt x="52365" y="47515"/>
                  </a:lnTo>
                  <a:lnTo>
                    <a:pt x="52441" y="47515"/>
                  </a:lnTo>
                  <a:lnTo>
                    <a:pt x="52618" y="47515"/>
                  </a:lnTo>
                  <a:lnTo>
                    <a:pt x="52668" y="47515"/>
                  </a:lnTo>
                  <a:lnTo>
                    <a:pt x="52694" y="47515"/>
                  </a:lnTo>
                  <a:lnTo>
                    <a:pt x="52744" y="47515"/>
                  </a:lnTo>
                  <a:lnTo>
                    <a:pt x="52769" y="47515"/>
                  </a:lnTo>
                  <a:lnTo>
                    <a:pt x="52769" y="47515"/>
                  </a:lnTo>
                  <a:lnTo>
                    <a:pt x="52820" y="47353"/>
                  </a:lnTo>
                  <a:lnTo>
                    <a:pt x="52820" y="47353"/>
                  </a:lnTo>
                  <a:lnTo>
                    <a:pt x="52895" y="47191"/>
                  </a:lnTo>
                  <a:lnTo>
                    <a:pt x="53072" y="47191"/>
                  </a:lnTo>
                  <a:lnTo>
                    <a:pt x="53072" y="47515"/>
                  </a:lnTo>
                  <a:lnTo>
                    <a:pt x="53072" y="47595"/>
                  </a:lnTo>
                  <a:lnTo>
                    <a:pt x="53072" y="47919"/>
                  </a:lnTo>
                  <a:lnTo>
                    <a:pt x="53123" y="48000"/>
                  </a:lnTo>
                  <a:lnTo>
                    <a:pt x="53148" y="48161"/>
                  </a:lnTo>
                  <a:lnTo>
                    <a:pt x="53223" y="48323"/>
                  </a:lnTo>
                  <a:lnTo>
                    <a:pt x="53324" y="48323"/>
                  </a:lnTo>
                  <a:lnTo>
                    <a:pt x="53400" y="48323"/>
                  </a:lnTo>
                  <a:lnTo>
                    <a:pt x="53451" y="48161"/>
                  </a:lnTo>
                  <a:lnTo>
                    <a:pt x="53526" y="48161"/>
                  </a:lnTo>
                  <a:lnTo>
                    <a:pt x="53577" y="48000"/>
                  </a:lnTo>
                  <a:lnTo>
                    <a:pt x="53652" y="47919"/>
                  </a:lnTo>
                  <a:lnTo>
                    <a:pt x="53728" y="47919"/>
                  </a:lnTo>
                  <a:lnTo>
                    <a:pt x="53804" y="47919"/>
                  </a:lnTo>
                  <a:lnTo>
                    <a:pt x="53905" y="47919"/>
                  </a:lnTo>
                  <a:lnTo>
                    <a:pt x="53930" y="47919"/>
                  </a:lnTo>
                  <a:lnTo>
                    <a:pt x="53981" y="47757"/>
                  </a:lnTo>
                  <a:lnTo>
                    <a:pt x="54031" y="47595"/>
                  </a:lnTo>
                  <a:lnTo>
                    <a:pt x="54056" y="47515"/>
                  </a:lnTo>
                  <a:lnTo>
                    <a:pt x="54107" y="47515"/>
                  </a:lnTo>
                  <a:lnTo>
                    <a:pt x="54182" y="47353"/>
                  </a:lnTo>
                  <a:lnTo>
                    <a:pt x="54233" y="47191"/>
                  </a:lnTo>
                  <a:lnTo>
                    <a:pt x="54258" y="47191"/>
                  </a:lnTo>
                  <a:lnTo>
                    <a:pt x="54309" y="47111"/>
                  </a:lnTo>
                  <a:lnTo>
                    <a:pt x="54359" y="47111"/>
                  </a:lnTo>
                  <a:lnTo>
                    <a:pt x="54384" y="46949"/>
                  </a:lnTo>
                  <a:lnTo>
                    <a:pt x="54435" y="46868"/>
                  </a:lnTo>
                  <a:lnTo>
                    <a:pt x="54511" y="46707"/>
                  </a:lnTo>
                  <a:lnTo>
                    <a:pt x="54511" y="46707"/>
                  </a:lnTo>
                  <a:lnTo>
                    <a:pt x="54561" y="46707"/>
                  </a:lnTo>
                  <a:lnTo>
                    <a:pt x="54586" y="46545"/>
                  </a:lnTo>
                  <a:lnTo>
                    <a:pt x="54637" y="46545"/>
                  </a:lnTo>
                  <a:lnTo>
                    <a:pt x="54687" y="46707"/>
                  </a:lnTo>
                  <a:lnTo>
                    <a:pt x="54687" y="46707"/>
                  </a:lnTo>
                  <a:lnTo>
                    <a:pt x="54712" y="46868"/>
                  </a:lnTo>
                  <a:lnTo>
                    <a:pt x="54763" y="46949"/>
                  </a:lnTo>
                  <a:lnTo>
                    <a:pt x="54839" y="47191"/>
                  </a:lnTo>
                  <a:lnTo>
                    <a:pt x="54940" y="47353"/>
                  </a:lnTo>
                  <a:lnTo>
                    <a:pt x="55015" y="47595"/>
                  </a:lnTo>
                  <a:lnTo>
                    <a:pt x="55091" y="47757"/>
                  </a:lnTo>
                  <a:lnTo>
                    <a:pt x="55167" y="47595"/>
                  </a:lnTo>
                  <a:lnTo>
                    <a:pt x="55217" y="47515"/>
                  </a:lnTo>
                  <a:lnTo>
                    <a:pt x="55141" y="47191"/>
                  </a:lnTo>
                  <a:lnTo>
                    <a:pt x="55091" y="47111"/>
                  </a:lnTo>
                  <a:lnTo>
                    <a:pt x="55041" y="46949"/>
                  </a:lnTo>
                  <a:lnTo>
                    <a:pt x="55041" y="46868"/>
                  </a:lnTo>
                  <a:lnTo>
                    <a:pt x="55015" y="46707"/>
                  </a:lnTo>
                  <a:lnTo>
                    <a:pt x="55041" y="46545"/>
                  </a:lnTo>
                  <a:lnTo>
                    <a:pt x="55041" y="46545"/>
                  </a:lnTo>
                  <a:lnTo>
                    <a:pt x="55091" y="46464"/>
                  </a:lnTo>
                  <a:lnTo>
                    <a:pt x="55141" y="46464"/>
                  </a:lnTo>
                  <a:lnTo>
                    <a:pt x="55167" y="46303"/>
                  </a:lnTo>
                  <a:lnTo>
                    <a:pt x="55268" y="46303"/>
                  </a:lnTo>
                  <a:lnTo>
                    <a:pt x="55343" y="46303"/>
                  </a:lnTo>
                  <a:lnTo>
                    <a:pt x="55419" y="46303"/>
                  </a:lnTo>
                  <a:lnTo>
                    <a:pt x="55495" y="46303"/>
                  </a:lnTo>
                  <a:lnTo>
                    <a:pt x="55596" y="46464"/>
                  </a:lnTo>
                  <a:lnTo>
                    <a:pt x="55621" y="46545"/>
                  </a:lnTo>
                  <a:lnTo>
                    <a:pt x="55722" y="46545"/>
                  </a:lnTo>
                  <a:lnTo>
                    <a:pt x="55747" y="46545"/>
                  </a:lnTo>
                  <a:lnTo>
                    <a:pt x="55798" y="46545"/>
                  </a:lnTo>
                  <a:lnTo>
                    <a:pt x="55848" y="46303"/>
                  </a:lnTo>
                  <a:lnTo>
                    <a:pt x="55722" y="46060"/>
                  </a:lnTo>
                  <a:lnTo>
                    <a:pt x="55722" y="45898"/>
                  </a:lnTo>
                  <a:lnTo>
                    <a:pt x="55747" y="45737"/>
                  </a:lnTo>
                  <a:lnTo>
                    <a:pt x="55747" y="45656"/>
                  </a:lnTo>
                  <a:lnTo>
                    <a:pt x="55798" y="45656"/>
                  </a:lnTo>
                  <a:lnTo>
                    <a:pt x="55848" y="45494"/>
                  </a:lnTo>
                  <a:lnTo>
                    <a:pt x="55848" y="45414"/>
                  </a:lnTo>
                  <a:lnTo>
                    <a:pt x="55873" y="45414"/>
                  </a:lnTo>
                  <a:lnTo>
                    <a:pt x="55873" y="45252"/>
                  </a:lnTo>
                  <a:lnTo>
                    <a:pt x="55873" y="45090"/>
                  </a:lnTo>
                  <a:lnTo>
                    <a:pt x="55848" y="45010"/>
                  </a:lnTo>
                  <a:lnTo>
                    <a:pt x="55848" y="44848"/>
                  </a:lnTo>
                  <a:lnTo>
                    <a:pt x="55848" y="44686"/>
                  </a:lnTo>
                  <a:lnTo>
                    <a:pt x="55798" y="44606"/>
                  </a:lnTo>
                  <a:lnTo>
                    <a:pt x="55798" y="44282"/>
                  </a:lnTo>
                  <a:lnTo>
                    <a:pt x="55798" y="44202"/>
                  </a:lnTo>
                  <a:lnTo>
                    <a:pt x="55848" y="44202"/>
                  </a:lnTo>
                  <a:lnTo>
                    <a:pt x="55873" y="44040"/>
                  </a:lnTo>
                  <a:lnTo>
                    <a:pt x="55848" y="43959"/>
                  </a:lnTo>
                  <a:lnTo>
                    <a:pt x="55873" y="43797"/>
                  </a:lnTo>
                  <a:lnTo>
                    <a:pt x="55873" y="43636"/>
                  </a:lnTo>
                  <a:lnTo>
                    <a:pt x="55924" y="43555"/>
                  </a:lnTo>
                  <a:lnTo>
                    <a:pt x="55924" y="43393"/>
                  </a:lnTo>
                  <a:lnTo>
                    <a:pt x="55949" y="43232"/>
                  </a:lnTo>
                  <a:lnTo>
                    <a:pt x="55949" y="43151"/>
                  </a:lnTo>
                  <a:lnTo>
                    <a:pt x="55949" y="42989"/>
                  </a:lnTo>
                  <a:lnTo>
                    <a:pt x="55949" y="42828"/>
                  </a:lnTo>
                  <a:lnTo>
                    <a:pt x="55949" y="42747"/>
                  </a:lnTo>
                  <a:lnTo>
                    <a:pt x="56000" y="42585"/>
                  </a:lnTo>
                  <a:lnTo>
                    <a:pt x="56050" y="42585"/>
                  </a:lnTo>
                  <a:lnTo>
                    <a:pt x="56126" y="42505"/>
                  </a:lnTo>
                  <a:lnTo>
                    <a:pt x="56176" y="42181"/>
                  </a:lnTo>
                  <a:lnTo>
                    <a:pt x="56252" y="41939"/>
                  </a:lnTo>
                  <a:lnTo>
                    <a:pt x="56378" y="41939"/>
                  </a:lnTo>
                  <a:lnTo>
                    <a:pt x="56378" y="42181"/>
                  </a:lnTo>
                  <a:lnTo>
                    <a:pt x="56378" y="42343"/>
                  </a:lnTo>
                  <a:lnTo>
                    <a:pt x="56378" y="42505"/>
                  </a:lnTo>
                  <a:lnTo>
                    <a:pt x="56429" y="42505"/>
                  </a:lnTo>
                  <a:lnTo>
                    <a:pt x="56454" y="42343"/>
                  </a:lnTo>
                  <a:lnTo>
                    <a:pt x="56454" y="42505"/>
                  </a:lnTo>
                  <a:lnTo>
                    <a:pt x="56504" y="42585"/>
                  </a:lnTo>
                  <a:lnTo>
                    <a:pt x="56529" y="42585"/>
                  </a:lnTo>
                  <a:lnTo>
                    <a:pt x="56529" y="42747"/>
                  </a:lnTo>
                  <a:lnTo>
                    <a:pt x="56529" y="42828"/>
                  </a:lnTo>
                  <a:lnTo>
                    <a:pt x="56529" y="42989"/>
                  </a:lnTo>
                  <a:lnTo>
                    <a:pt x="56580" y="43151"/>
                  </a:lnTo>
                  <a:lnTo>
                    <a:pt x="56630" y="43232"/>
                  </a:lnTo>
                  <a:lnTo>
                    <a:pt x="56656" y="43232"/>
                  </a:lnTo>
                  <a:lnTo>
                    <a:pt x="56706" y="43232"/>
                  </a:lnTo>
                  <a:lnTo>
                    <a:pt x="56757" y="43232"/>
                  </a:lnTo>
                  <a:lnTo>
                    <a:pt x="56908" y="43232"/>
                  </a:lnTo>
                  <a:lnTo>
                    <a:pt x="56908" y="43151"/>
                  </a:lnTo>
                  <a:lnTo>
                    <a:pt x="56908" y="42828"/>
                  </a:lnTo>
                  <a:lnTo>
                    <a:pt x="56908" y="42747"/>
                  </a:lnTo>
                  <a:lnTo>
                    <a:pt x="56908" y="42585"/>
                  </a:lnTo>
                  <a:lnTo>
                    <a:pt x="56958" y="42585"/>
                  </a:lnTo>
                  <a:lnTo>
                    <a:pt x="56984" y="42505"/>
                  </a:lnTo>
                  <a:lnTo>
                    <a:pt x="56984" y="42505"/>
                  </a:lnTo>
                  <a:lnTo>
                    <a:pt x="57085" y="42343"/>
                  </a:lnTo>
                  <a:lnTo>
                    <a:pt x="57160" y="42343"/>
                  </a:lnTo>
                  <a:lnTo>
                    <a:pt x="57236" y="42181"/>
                  </a:lnTo>
                  <a:lnTo>
                    <a:pt x="57236" y="42101"/>
                  </a:lnTo>
                  <a:lnTo>
                    <a:pt x="57287" y="41939"/>
                  </a:lnTo>
                  <a:lnTo>
                    <a:pt x="57236" y="41777"/>
                  </a:lnTo>
                  <a:lnTo>
                    <a:pt x="57211" y="41696"/>
                  </a:lnTo>
                  <a:lnTo>
                    <a:pt x="57110" y="41535"/>
                  </a:lnTo>
                  <a:lnTo>
                    <a:pt x="57085" y="41535"/>
                  </a:lnTo>
                  <a:lnTo>
                    <a:pt x="57034" y="41373"/>
                  </a:lnTo>
                  <a:lnTo>
                    <a:pt x="57034" y="41292"/>
                  </a:lnTo>
                  <a:lnTo>
                    <a:pt x="57034" y="41131"/>
                  </a:lnTo>
                  <a:lnTo>
                    <a:pt x="57034" y="41050"/>
                  </a:lnTo>
                  <a:lnTo>
                    <a:pt x="56984" y="41050"/>
                  </a:lnTo>
                  <a:lnTo>
                    <a:pt x="56984" y="40888"/>
                  </a:lnTo>
                  <a:lnTo>
                    <a:pt x="56908" y="40727"/>
                  </a:lnTo>
                  <a:lnTo>
                    <a:pt x="56883" y="40646"/>
                  </a:lnTo>
                  <a:lnTo>
                    <a:pt x="56782" y="40484"/>
                  </a:lnTo>
                  <a:lnTo>
                    <a:pt x="56757" y="40484"/>
                  </a:lnTo>
                  <a:lnTo>
                    <a:pt x="56706" y="40484"/>
                  </a:lnTo>
                  <a:lnTo>
                    <a:pt x="56656" y="40646"/>
                  </a:lnTo>
                  <a:lnTo>
                    <a:pt x="56630" y="40727"/>
                  </a:lnTo>
                  <a:lnTo>
                    <a:pt x="56630" y="40888"/>
                  </a:lnTo>
                  <a:lnTo>
                    <a:pt x="56580" y="41050"/>
                  </a:lnTo>
                  <a:lnTo>
                    <a:pt x="56529" y="41131"/>
                  </a:lnTo>
                  <a:lnTo>
                    <a:pt x="56504" y="41292"/>
                  </a:lnTo>
                  <a:lnTo>
                    <a:pt x="56454" y="41292"/>
                  </a:lnTo>
                  <a:lnTo>
                    <a:pt x="56378" y="41292"/>
                  </a:lnTo>
                  <a:lnTo>
                    <a:pt x="56328" y="41292"/>
                  </a:lnTo>
                  <a:lnTo>
                    <a:pt x="56302" y="41292"/>
                  </a:lnTo>
                  <a:lnTo>
                    <a:pt x="56252" y="41292"/>
                  </a:lnTo>
                  <a:lnTo>
                    <a:pt x="56201" y="41131"/>
                  </a:lnTo>
                  <a:lnTo>
                    <a:pt x="56176" y="41131"/>
                  </a:lnTo>
                  <a:lnTo>
                    <a:pt x="56126" y="41131"/>
                  </a:lnTo>
                  <a:lnTo>
                    <a:pt x="56050" y="41050"/>
                  </a:lnTo>
                  <a:lnTo>
                    <a:pt x="55949" y="40888"/>
                  </a:lnTo>
                  <a:lnTo>
                    <a:pt x="55949" y="40727"/>
                  </a:lnTo>
                  <a:lnTo>
                    <a:pt x="55949" y="40646"/>
                  </a:lnTo>
                  <a:lnTo>
                    <a:pt x="56000" y="40484"/>
                  </a:lnTo>
                  <a:lnTo>
                    <a:pt x="56050" y="40484"/>
                  </a:lnTo>
                  <a:lnTo>
                    <a:pt x="56126" y="40323"/>
                  </a:lnTo>
                  <a:lnTo>
                    <a:pt x="56201" y="40242"/>
                  </a:lnTo>
                  <a:lnTo>
                    <a:pt x="56302" y="40242"/>
                  </a:lnTo>
                  <a:lnTo>
                    <a:pt x="56378" y="40242"/>
                  </a:lnTo>
                  <a:lnTo>
                    <a:pt x="56454" y="40242"/>
                  </a:lnTo>
                  <a:lnTo>
                    <a:pt x="56429" y="40080"/>
                  </a:lnTo>
                  <a:lnTo>
                    <a:pt x="56378" y="39919"/>
                  </a:lnTo>
                  <a:lnTo>
                    <a:pt x="56328" y="39919"/>
                  </a:lnTo>
                  <a:lnTo>
                    <a:pt x="56302" y="39919"/>
                  </a:lnTo>
                  <a:lnTo>
                    <a:pt x="56252" y="39919"/>
                  </a:lnTo>
                  <a:lnTo>
                    <a:pt x="56201" y="39838"/>
                  </a:lnTo>
                  <a:lnTo>
                    <a:pt x="56201" y="39676"/>
                  </a:lnTo>
                  <a:lnTo>
                    <a:pt x="56201" y="39595"/>
                  </a:lnTo>
                  <a:lnTo>
                    <a:pt x="56252" y="39595"/>
                  </a:lnTo>
                  <a:lnTo>
                    <a:pt x="56328" y="39434"/>
                  </a:lnTo>
                  <a:lnTo>
                    <a:pt x="56378" y="39434"/>
                  </a:lnTo>
                  <a:lnTo>
                    <a:pt x="56454" y="39434"/>
                  </a:lnTo>
                  <a:lnTo>
                    <a:pt x="56454" y="39434"/>
                  </a:lnTo>
                  <a:lnTo>
                    <a:pt x="56504" y="39434"/>
                  </a:lnTo>
                  <a:lnTo>
                    <a:pt x="56454" y="39595"/>
                  </a:lnTo>
                  <a:lnTo>
                    <a:pt x="56454" y="39676"/>
                  </a:lnTo>
                  <a:lnTo>
                    <a:pt x="56504" y="39838"/>
                  </a:lnTo>
                  <a:lnTo>
                    <a:pt x="56529" y="39838"/>
                  </a:lnTo>
                  <a:lnTo>
                    <a:pt x="56580" y="39838"/>
                  </a:lnTo>
                  <a:lnTo>
                    <a:pt x="56630" y="39838"/>
                  </a:lnTo>
                  <a:lnTo>
                    <a:pt x="56656" y="39919"/>
                  </a:lnTo>
                  <a:lnTo>
                    <a:pt x="56706" y="39919"/>
                  </a:lnTo>
                  <a:lnTo>
                    <a:pt x="56757" y="39838"/>
                  </a:lnTo>
                  <a:lnTo>
                    <a:pt x="56757" y="39838"/>
                  </a:lnTo>
                  <a:lnTo>
                    <a:pt x="56757" y="39676"/>
                  </a:lnTo>
                  <a:lnTo>
                    <a:pt x="56782" y="39595"/>
                  </a:lnTo>
                  <a:lnTo>
                    <a:pt x="56832" y="39434"/>
                  </a:lnTo>
                  <a:lnTo>
                    <a:pt x="56832" y="39272"/>
                  </a:lnTo>
                  <a:lnTo>
                    <a:pt x="56832" y="39191"/>
                  </a:lnTo>
                  <a:lnTo>
                    <a:pt x="56832" y="39030"/>
                  </a:lnTo>
                  <a:lnTo>
                    <a:pt x="56908" y="39030"/>
                  </a:lnTo>
                  <a:lnTo>
                    <a:pt x="56908" y="38868"/>
                  </a:lnTo>
                  <a:lnTo>
                    <a:pt x="56958" y="38868"/>
                  </a:lnTo>
                  <a:lnTo>
                    <a:pt x="56984" y="38868"/>
                  </a:lnTo>
                  <a:lnTo>
                    <a:pt x="57034" y="39030"/>
                  </a:lnTo>
                  <a:lnTo>
                    <a:pt x="57034" y="39030"/>
                  </a:lnTo>
                  <a:lnTo>
                    <a:pt x="57085" y="39030"/>
                  </a:lnTo>
                  <a:lnTo>
                    <a:pt x="57110" y="39191"/>
                  </a:lnTo>
                  <a:lnTo>
                    <a:pt x="57160" y="39030"/>
                  </a:lnTo>
                  <a:lnTo>
                    <a:pt x="57211" y="39030"/>
                  </a:lnTo>
                  <a:lnTo>
                    <a:pt x="57211" y="38868"/>
                  </a:lnTo>
                  <a:lnTo>
                    <a:pt x="57236" y="38868"/>
                  </a:lnTo>
                  <a:lnTo>
                    <a:pt x="57287" y="38787"/>
                  </a:lnTo>
                  <a:lnTo>
                    <a:pt x="57337" y="38787"/>
                  </a:lnTo>
                  <a:lnTo>
                    <a:pt x="57362" y="38787"/>
                  </a:lnTo>
                  <a:lnTo>
                    <a:pt x="57438" y="38787"/>
                  </a:lnTo>
                  <a:lnTo>
                    <a:pt x="57539" y="38787"/>
                  </a:lnTo>
                  <a:lnTo>
                    <a:pt x="57615" y="38787"/>
                  </a:lnTo>
                  <a:lnTo>
                    <a:pt x="57690" y="38787"/>
                  </a:lnTo>
                  <a:lnTo>
                    <a:pt x="57741" y="38787"/>
                  </a:lnTo>
                  <a:lnTo>
                    <a:pt x="57817" y="38626"/>
                  </a:lnTo>
                  <a:lnTo>
                    <a:pt x="57892" y="38626"/>
                  </a:lnTo>
                  <a:lnTo>
                    <a:pt x="57943" y="38626"/>
                  </a:lnTo>
                  <a:lnTo>
                    <a:pt x="57993" y="38787"/>
                  </a:lnTo>
                  <a:lnTo>
                    <a:pt x="57993" y="38868"/>
                  </a:lnTo>
                  <a:lnTo>
                    <a:pt x="58018" y="38868"/>
                  </a:lnTo>
                  <a:lnTo>
                    <a:pt x="58069" y="39030"/>
                  </a:lnTo>
                  <a:lnTo>
                    <a:pt x="58069" y="39191"/>
                  </a:lnTo>
                  <a:lnTo>
                    <a:pt x="58145" y="39191"/>
                  </a:lnTo>
                  <a:lnTo>
                    <a:pt x="58246" y="39191"/>
                  </a:lnTo>
                  <a:lnTo>
                    <a:pt x="58271" y="39191"/>
                  </a:lnTo>
                  <a:lnTo>
                    <a:pt x="58321" y="39191"/>
                  </a:lnTo>
                  <a:lnTo>
                    <a:pt x="58347" y="39030"/>
                  </a:lnTo>
                  <a:lnTo>
                    <a:pt x="58397" y="38868"/>
                  </a:lnTo>
                  <a:lnTo>
                    <a:pt x="58397" y="38787"/>
                  </a:lnTo>
                  <a:lnTo>
                    <a:pt x="58447" y="38626"/>
                  </a:lnTo>
                  <a:lnTo>
                    <a:pt x="58473" y="38383"/>
                  </a:lnTo>
                  <a:lnTo>
                    <a:pt x="58523" y="38383"/>
                  </a:lnTo>
                  <a:lnTo>
                    <a:pt x="58574" y="38222"/>
                  </a:lnTo>
                  <a:lnTo>
                    <a:pt x="58599" y="38141"/>
                  </a:lnTo>
                  <a:lnTo>
                    <a:pt x="58649" y="37979"/>
                  </a:lnTo>
                  <a:lnTo>
                    <a:pt x="58700" y="37979"/>
                  </a:lnTo>
                  <a:lnTo>
                    <a:pt x="58725" y="37818"/>
                  </a:lnTo>
                  <a:lnTo>
                    <a:pt x="58776" y="37818"/>
                  </a:lnTo>
                  <a:lnTo>
                    <a:pt x="58801" y="37737"/>
                  </a:lnTo>
                  <a:lnTo>
                    <a:pt x="58902" y="37737"/>
                  </a:lnTo>
                  <a:lnTo>
                    <a:pt x="58977" y="37737"/>
                  </a:lnTo>
                  <a:lnTo>
                    <a:pt x="59053" y="37818"/>
                  </a:lnTo>
                  <a:lnTo>
                    <a:pt x="59154" y="37737"/>
                  </a:lnTo>
                  <a:lnTo>
                    <a:pt x="59179" y="37737"/>
                  </a:lnTo>
                  <a:lnTo>
                    <a:pt x="59230" y="37575"/>
                  </a:lnTo>
                  <a:lnTo>
                    <a:pt x="59230" y="37575"/>
                  </a:lnTo>
                  <a:lnTo>
                    <a:pt x="59179" y="37333"/>
                  </a:lnTo>
                  <a:lnTo>
                    <a:pt x="58801" y="37333"/>
                  </a:lnTo>
                  <a:lnTo>
                    <a:pt x="58776" y="37171"/>
                  </a:lnTo>
                  <a:lnTo>
                    <a:pt x="58725" y="37171"/>
                  </a:lnTo>
                  <a:lnTo>
                    <a:pt x="58700" y="37010"/>
                  </a:lnTo>
                  <a:lnTo>
                    <a:pt x="58700" y="36929"/>
                  </a:lnTo>
                  <a:lnTo>
                    <a:pt x="58700" y="36767"/>
                  </a:lnTo>
                  <a:lnTo>
                    <a:pt x="58649" y="36686"/>
                  </a:lnTo>
                  <a:lnTo>
                    <a:pt x="58599" y="36686"/>
                  </a:lnTo>
                  <a:lnTo>
                    <a:pt x="58599" y="36686"/>
                  </a:lnTo>
                  <a:lnTo>
                    <a:pt x="58523" y="36686"/>
                  </a:lnTo>
                  <a:lnTo>
                    <a:pt x="58473" y="36686"/>
                  </a:lnTo>
                  <a:lnTo>
                    <a:pt x="58447" y="36767"/>
                  </a:lnTo>
                  <a:lnTo>
                    <a:pt x="58447" y="36767"/>
                  </a:lnTo>
                  <a:lnTo>
                    <a:pt x="58397" y="36929"/>
                  </a:lnTo>
                  <a:lnTo>
                    <a:pt x="57791" y="36929"/>
                  </a:lnTo>
                  <a:lnTo>
                    <a:pt x="57741" y="36929"/>
                  </a:lnTo>
                  <a:lnTo>
                    <a:pt x="57690" y="37010"/>
                  </a:lnTo>
                  <a:lnTo>
                    <a:pt x="57690" y="37010"/>
                  </a:lnTo>
                  <a:lnTo>
                    <a:pt x="57690" y="37171"/>
                  </a:lnTo>
                  <a:lnTo>
                    <a:pt x="57665" y="37333"/>
                  </a:lnTo>
                  <a:lnTo>
                    <a:pt x="57564" y="37414"/>
                  </a:lnTo>
                  <a:lnTo>
                    <a:pt x="57539" y="37414"/>
                  </a:lnTo>
                  <a:lnTo>
                    <a:pt x="57488" y="37414"/>
                  </a:lnTo>
                  <a:lnTo>
                    <a:pt x="57438" y="37414"/>
                  </a:lnTo>
                  <a:lnTo>
                    <a:pt x="57413" y="37414"/>
                  </a:lnTo>
                  <a:lnTo>
                    <a:pt x="57337" y="37414"/>
                  </a:lnTo>
                  <a:lnTo>
                    <a:pt x="57236" y="37333"/>
                  </a:lnTo>
                  <a:lnTo>
                    <a:pt x="57211" y="37333"/>
                  </a:lnTo>
                  <a:lnTo>
                    <a:pt x="57110" y="37333"/>
                  </a:lnTo>
                  <a:lnTo>
                    <a:pt x="57034" y="37414"/>
                  </a:lnTo>
                  <a:lnTo>
                    <a:pt x="56984" y="37575"/>
                  </a:lnTo>
                  <a:lnTo>
                    <a:pt x="56908" y="37737"/>
                  </a:lnTo>
                  <a:lnTo>
                    <a:pt x="56883" y="37818"/>
                  </a:lnTo>
                  <a:lnTo>
                    <a:pt x="56832" y="37818"/>
                  </a:lnTo>
                  <a:lnTo>
                    <a:pt x="56782" y="37818"/>
                  </a:lnTo>
                  <a:lnTo>
                    <a:pt x="56706" y="37818"/>
                  </a:lnTo>
                  <a:lnTo>
                    <a:pt x="56656" y="37737"/>
                  </a:lnTo>
                  <a:lnTo>
                    <a:pt x="56580" y="37575"/>
                  </a:lnTo>
                  <a:lnTo>
                    <a:pt x="56529" y="37414"/>
                  </a:lnTo>
                  <a:lnTo>
                    <a:pt x="56504" y="37333"/>
                  </a:lnTo>
                  <a:lnTo>
                    <a:pt x="56429" y="37171"/>
                  </a:lnTo>
                  <a:lnTo>
                    <a:pt x="56378" y="37171"/>
                  </a:lnTo>
                  <a:lnTo>
                    <a:pt x="56328" y="37010"/>
                  </a:lnTo>
                  <a:lnTo>
                    <a:pt x="56302" y="36929"/>
                  </a:lnTo>
                  <a:lnTo>
                    <a:pt x="56252" y="36767"/>
                  </a:lnTo>
                  <a:lnTo>
                    <a:pt x="56252" y="36686"/>
                  </a:lnTo>
                  <a:lnTo>
                    <a:pt x="56176" y="36525"/>
                  </a:lnTo>
                  <a:lnTo>
                    <a:pt x="56075" y="36363"/>
                  </a:lnTo>
                  <a:lnTo>
                    <a:pt x="55949" y="36363"/>
                  </a:lnTo>
                  <a:lnTo>
                    <a:pt x="55873" y="36363"/>
                  </a:lnTo>
                  <a:lnTo>
                    <a:pt x="55873" y="36121"/>
                  </a:lnTo>
                  <a:lnTo>
                    <a:pt x="55873" y="35878"/>
                  </a:lnTo>
                  <a:lnTo>
                    <a:pt x="55873" y="35717"/>
                  </a:lnTo>
                  <a:lnTo>
                    <a:pt x="55873" y="35555"/>
                  </a:lnTo>
                  <a:lnTo>
                    <a:pt x="55873" y="35313"/>
                  </a:lnTo>
                  <a:lnTo>
                    <a:pt x="55848" y="34909"/>
                  </a:lnTo>
                  <a:lnTo>
                    <a:pt x="55848" y="34666"/>
                  </a:lnTo>
                  <a:lnTo>
                    <a:pt x="55848" y="34424"/>
                  </a:lnTo>
                  <a:lnTo>
                    <a:pt x="55848" y="34262"/>
                  </a:lnTo>
                  <a:lnTo>
                    <a:pt x="55873" y="34101"/>
                  </a:lnTo>
                  <a:lnTo>
                    <a:pt x="55873" y="34020"/>
                  </a:lnTo>
                  <a:lnTo>
                    <a:pt x="55924" y="33858"/>
                  </a:lnTo>
                  <a:lnTo>
                    <a:pt x="55924" y="33616"/>
                  </a:lnTo>
                  <a:lnTo>
                    <a:pt x="55924" y="33373"/>
                  </a:lnTo>
                  <a:lnTo>
                    <a:pt x="55873" y="33050"/>
                  </a:lnTo>
                  <a:lnTo>
                    <a:pt x="55873" y="32808"/>
                  </a:lnTo>
                  <a:lnTo>
                    <a:pt x="55873" y="32565"/>
                  </a:lnTo>
                  <a:lnTo>
                    <a:pt x="55924" y="32565"/>
                  </a:lnTo>
                  <a:lnTo>
                    <a:pt x="55949" y="32404"/>
                  </a:lnTo>
                  <a:lnTo>
                    <a:pt x="56000" y="32242"/>
                  </a:lnTo>
                  <a:lnTo>
                    <a:pt x="56050" y="32242"/>
                  </a:lnTo>
                  <a:lnTo>
                    <a:pt x="56075" y="32161"/>
                  </a:lnTo>
                  <a:lnTo>
                    <a:pt x="56126" y="31999"/>
                  </a:lnTo>
                  <a:lnTo>
                    <a:pt x="56126" y="31919"/>
                  </a:lnTo>
                  <a:lnTo>
                    <a:pt x="56201" y="31595"/>
                  </a:lnTo>
                  <a:lnTo>
                    <a:pt x="56252" y="31595"/>
                  </a:lnTo>
                  <a:lnTo>
                    <a:pt x="56302" y="31515"/>
                  </a:lnTo>
                  <a:lnTo>
                    <a:pt x="56302" y="31353"/>
                  </a:lnTo>
                  <a:lnTo>
                    <a:pt x="56328" y="31191"/>
                  </a:lnTo>
                  <a:lnTo>
                    <a:pt x="56328" y="31111"/>
                  </a:lnTo>
                  <a:lnTo>
                    <a:pt x="56378" y="31111"/>
                  </a:lnTo>
                  <a:lnTo>
                    <a:pt x="56378" y="30949"/>
                  </a:lnTo>
                  <a:lnTo>
                    <a:pt x="56429" y="30787"/>
                  </a:lnTo>
                  <a:lnTo>
                    <a:pt x="56504" y="30707"/>
                  </a:lnTo>
                  <a:lnTo>
                    <a:pt x="56529" y="30545"/>
                  </a:lnTo>
                  <a:lnTo>
                    <a:pt x="56580" y="30545"/>
                  </a:lnTo>
                  <a:lnTo>
                    <a:pt x="56656" y="30545"/>
                  </a:lnTo>
                  <a:lnTo>
                    <a:pt x="56706" y="30545"/>
                  </a:lnTo>
                  <a:lnTo>
                    <a:pt x="56782" y="30707"/>
                  </a:lnTo>
                  <a:lnTo>
                    <a:pt x="56883" y="30545"/>
                  </a:lnTo>
                  <a:lnTo>
                    <a:pt x="56908" y="30464"/>
                  </a:lnTo>
                  <a:lnTo>
                    <a:pt x="56958" y="30464"/>
                  </a:lnTo>
                  <a:lnTo>
                    <a:pt x="56984" y="30303"/>
                  </a:lnTo>
                  <a:lnTo>
                    <a:pt x="57034" y="30060"/>
                  </a:lnTo>
                  <a:lnTo>
                    <a:pt x="57085" y="29737"/>
                  </a:lnTo>
                  <a:lnTo>
                    <a:pt x="57085" y="29494"/>
                  </a:lnTo>
                  <a:lnTo>
                    <a:pt x="57085" y="29252"/>
                  </a:lnTo>
                  <a:lnTo>
                    <a:pt x="57085" y="29010"/>
                  </a:lnTo>
                  <a:lnTo>
                    <a:pt x="57085" y="28686"/>
                  </a:lnTo>
                  <a:lnTo>
                    <a:pt x="57337" y="28686"/>
                  </a:lnTo>
                  <a:lnTo>
                    <a:pt x="57337" y="27878"/>
                  </a:lnTo>
                  <a:lnTo>
                    <a:pt x="57287" y="27797"/>
                  </a:lnTo>
                  <a:lnTo>
                    <a:pt x="57287" y="27636"/>
                  </a:lnTo>
                  <a:lnTo>
                    <a:pt x="57236" y="27393"/>
                  </a:lnTo>
                  <a:lnTo>
                    <a:pt x="57211" y="27232"/>
                  </a:lnTo>
                  <a:lnTo>
                    <a:pt x="57160" y="27232"/>
                  </a:lnTo>
                  <a:lnTo>
                    <a:pt x="57110" y="27151"/>
                  </a:lnTo>
                  <a:lnTo>
                    <a:pt x="57110" y="27151"/>
                  </a:lnTo>
                  <a:lnTo>
                    <a:pt x="57085" y="26989"/>
                  </a:lnTo>
                  <a:lnTo>
                    <a:pt x="57034" y="26989"/>
                  </a:lnTo>
                  <a:lnTo>
                    <a:pt x="56984" y="27151"/>
                  </a:lnTo>
                  <a:lnTo>
                    <a:pt x="56958" y="27151"/>
                  </a:lnTo>
                  <a:lnTo>
                    <a:pt x="56958" y="27232"/>
                  </a:lnTo>
                  <a:lnTo>
                    <a:pt x="56908" y="27393"/>
                  </a:lnTo>
                  <a:lnTo>
                    <a:pt x="56908" y="27393"/>
                  </a:lnTo>
                  <a:lnTo>
                    <a:pt x="56883" y="27393"/>
                  </a:lnTo>
                  <a:lnTo>
                    <a:pt x="56782" y="27151"/>
                  </a:lnTo>
                  <a:lnTo>
                    <a:pt x="56757" y="26828"/>
                  </a:lnTo>
                  <a:lnTo>
                    <a:pt x="56706" y="26828"/>
                  </a:lnTo>
                  <a:lnTo>
                    <a:pt x="56706" y="26747"/>
                  </a:lnTo>
                  <a:lnTo>
                    <a:pt x="56656" y="26585"/>
                  </a:lnTo>
                  <a:lnTo>
                    <a:pt x="56630" y="26585"/>
                  </a:lnTo>
                  <a:lnTo>
                    <a:pt x="56580" y="26585"/>
                  </a:lnTo>
                  <a:lnTo>
                    <a:pt x="56504" y="26585"/>
                  </a:lnTo>
                  <a:lnTo>
                    <a:pt x="56429" y="26585"/>
                  </a:lnTo>
                  <a:lnTo>
                    <a:pt x="56378" y="26585"/>
                  </a:lnTo>
                  <a:lnTo>
                    <a:pt x="56328" y="26585"/>
                  </a:lnTo>
                  <a:lnTo>
                    <a:pt x="56302" y="26585"/>
                  </a:lnTo>
                  <a:lnTo>
                    <a:pt x="56252" y="26747"/>
                  </a:lnTo>
                  <a:lnTo>
                    <a:pt x="56252" y="26828"/>
                  </a:lnTo>
                  <a:lnTo>
                    <a:pt x="56201" y="27151"/>
                  </a:lnTo>
                  <a:lnTo>
                    <a:pt x="56201" y="27393"/>
                  </a:lnTo>
                  <a:lnTo>
                    <a:pt x="56176" y="27555"/>
                  </a:lnTo>
                  <a:lnTo>
                    <a:pt x="56126" y="27797"/>
                  </a:lnTo>
                  <a:lnTo>
                    <a:pt x="56075" y="27797"/>
                  </a:lnTo>
                  <a:lnTo>
                    <a:pt x="56050" y="27878"/>
                  </a:lnTo>
                  <a:lnTo>
                    <a:pt x="56050" y="27878"/>
                  </a:lnTo>
                  <a:lnTo>
                    <a:pt x="56000" y="27878"/>
                  </a:lnTo>
                  <a:lnTo>
                    <a:pt x="55949" y="27878"/>
                  </a:lnTo>
                  <a:lnTo>
                    <a:pt x="55949" y="28040"/>
                  </a:lnTo>
                  <a:lnTo>
                    <a:pt x="55924" y="28202"/>
                  </a:lnTo>
                  <a:lnTo>
                    <a:pt x="55873" y="28606"/>
                  </a:lnTo>
                  <a:lnTo>
                    <a:pt x="55873" y="29010"/>
                  </a:lnTo>
                  <a:lnTo>
                    <a:pt x="55848" y="29090"/>
                  </a:lnTo>
                  <a:lnTo>
                    <a:pt x="55873" y="29252"/>
                  </a:lnTo>
                  <a:lnTo>
                    <a:pt x="55873" y="29252"/>
                  </a:lnTo>
                  <a:lnTo>
                    <a:pt x="55924" y="29333"/>
                  </a:lnTo>
                  <a:lnTo>
                    <a:pt x="55924" y="29333"/>
                  </a:lnTo>
                  <a:lnTo>
                    <a:pt x="55949" y="29494"/>
                  </a:lnTo>
                  <a:lnTo>
                    <a:pt x="56000" y="29656"/>
                  </a:lnTo>
                  <a:lnTo>
                    <a:pt x="56000" y="29737"/>
                  </a:lnTo>
                  <a:lnTo>
                    <a:pt x="56000" y="30060"/>
                  </a:lnTo>
                  <a:lnTo>
                    <a:pt x="55924" y="30141"/>
                  </a:lnTo>
                  <a:lnTo>
                    <a:pt x="55873" y="30141"/>
                  </a:lnTo>
                  <a:lnTo>
                    <a:pt x="55848" y="30141"/>
                  </a:lnTo>
                  <a:lnTo>
                    <a:pt x="55798" y="30141"/>
                  </a:lnTo>
                  <a:lnTo>
                    <a:pt x="55747" y="30141"/>
                  </a:lnTo>
                  <a:lnTo>
                    <a:pt x="55722" y="30303"/>
                  </a:lnTo>
                  <a:lnTo>
                    <a:pt x="55671" y="30303"/>
                  </a:lnTo>
                  <a:lnTo>
                    <a:pt x="55621" y="30303"/>
                  </a:lnTo>
                  <a:lnTo>
                    <a:pt x="55596" y="30464"/>
                  </a:lnTo>
                  <a:lnTo>
                    <a:pt x="55545" y="30545"/>
                  </a:lnTo>
                  <a:lnTo>
                    <a:pt x="55545" y="30707"/>
                  </a:lnTo>
                  <a:lnTo>
                    <a:pt x="55545" y="30787"/>
                  </a:lnTo>
                  <a:lnTo>
                    <a:pt x="55495" y="30949"/>
                  </a:lnTo>
                  <a:lnTo>
                    <a:pt x="55470" y="31111"/>
                  </a:lnTo>
                  <a:lnTo>
                    <a:pt x="55470" y="31111"/>
                  </a:lnTo>
                  <a:lnTo>
                    <a:pt x="55470" y="31191"/>
                  </a:lnTo>
                  <a:lnTo>
                    <a:pt x="55419" y="31191"/>
                  </a:lnTo>
                  <a:lnTo>
                    <a:pt x="55394" y="31353"/>
                  </a:lnTo>
                  <a:lnTo>
                    <a:pt x="55343" y="31191"/>
                  </a:lnTo>
                  <a:lnTo>
                    <a:pt x="55268" y="31353"/>
                  </a:lnTo>
                  <a:lnTo>
                    <a:pt x="55217" y="31353"/>
                  </a:lnTo>
                  <a:lnTo>
                    <a:pt x="55167" y="31353"/>
                  </a:lnTo>
                  <a:lnTo>
                    <a:pt x="55141" y="31353"/>
                  </a:lnTo>
                  <a:lnTo>
                    <a:pt x="55141" y="31515"/>
                  </a:lnTo>
                  <a:lnTo>
                    <a:pt x="55141" y="31595"/>
                  </a:lnTo>
                  <a:lnTo>
                    <a:pt x="55091" y="31757"/>
                  </a:lnTo>
                  <a:lnTo>
                    <a:pt x="55041" y="31757"/>
                  </a:lnTo>
                  <a:lnTo>
                    <a:pt x="55015" y="31919"/>
                  </a:lnTo>
                  <a:lnTo>
                    <a:pt x="54965" y="31999"/>
                  </a:lnTo>
                  <a:lnTo>
                    <a:pt x="54940" y="32161"/>
                  </a:lnTo>
                  <a:lnTo>
                    <a:pt x="54839" y="32242"/>
                  </a:lnTo>
                  <a:lnTo>
                    <a:pt x="54813" y="32242"/>
                  </a:lnTo>
                  <a:lnTo>
                    <a:pt x="54763" y="32242"/>
                  </a:lnTo>
                  <a:lnTo>
                    <a:pt x="54687" y="32404"/>
                  </a:lnTo>
                  <a:lnTo>
                    <a:pt x="54637" y="32565"/>
                  </a:lnTo>
                  <a:lnTo>
                    <a:pt x="54637" y="32646"/>
                  </a:lnTo>
                  <a:lnTo>
                    <a:pt x="54586" y="32969"/>
                  </a:lnTo>
                  <a:lnTo>
                    <a:pt x="54586" y="33212"/>
                  </a:lnTo>
                  <a:lnTo>
                    <a:pt x="54561" y="33373"/>
                  </a:lnTo>
                  <a:lnTo>
                    <a:pt x="54561" y="33454"/>
                  </a:lnTo>
                  <a:lnTo>
                    <a:pt x="54511" y="33616"/>
                  </a:lnTo>
                  <a:lnTo>
                    <a:pt x="54485" y="33696"/>
                  </a:lnTo>
                  <a:lnTo>
                    <a:pt x="54435" y="33858"/>
                  </a:lnTo>
                  <a:lnTo>
                    <a:pt x="54435" y="34020"/>
                  </a:lnTo>
                  <a:lnTo>
                    <a:pt x="54384" y="34020"/>
                  </a:lnTo>
                  <a:lnTo>
                    <a:pt x="54359" y="34101"/>
                  </a:lnTo>
                  <a:lnTo>
                    <a:pt x="54359" y="36282"/>
                  </a:lnTo>
                  <a:lnTo>
                    <a:pt x="54359" y="36282"/>
                  </a:lnTo>
                  <a:lnTo>
                    <a:pt x="54309" y="36363"/>
                  </a:lnTo>
                  <a:lnTo>
                    <a:pt x="54359" y="36363"/>
                  </a:lnTo>
                  <a:lnTo>
                    <a:pt x="54359" y="36525"/>
                  </a:lnTo>
                  <a:lnTo>
                    <a:pt x="54384" y="36686"/>
                  </a:lnTo>
                  <a:lnTo>
                    <a:pt x="54435" y="36686"/>
                  </a:lnTo>
                  <a:lnTo>
                    <a:pt x="54485" y="36686"/>
                  </a:lnTo>
                  <a:lnTo>
                    <a:pt x="54561" y="36767"/>
                  </a:lnTo>
                  <a:lnTo>
                    <a:pt x="54561" y="36929"/>
                  </a:lnTo>
                  <a:lnTo>
                    <a:pt x="54561" y="37171"/>
                  </a:lnTo>
                  <a:lnTo>
                    <a:pt x="54561" y="37414"/>
                  </a:lnTo>
                  <a:lnTo>
                    <a:pt x="54561" y="37737"/>
                  </a:lnTo>
                  <a:lnTo>
                    <a:pt x="54586" y="37737"/>
                  </a:lnTo>
                  <a:lnTo>
                    <a:pt x="54637" y="37737"/>
                  </a:lnTo>
                  <a:lnTo>
                    <a:pt x="54712" y="37737"/>
                  </a:lnTo>
                  <a:lnTo>
                    <a:pt x="54813" y="37737"/>
                  </a:lnTo>
                  <a:lnTo>
                    <a:pt x="54889" y="37737"/>
                  </a:lnTo>
                  <a:lnTo>
                    <a:pt x="54965" y="37737"/>
                  </a:lnTo>
                  <a:lnTo>
                    <a:pt x="54965" y="37818"/>
                  </a:lnTo>
                  <a:lnTo>
                    <a:pt x="54965" y="37979"/>
                  </a:lnTo>
                  <a:lnTo>
                    <a:pt x="54965" y="38222"/>
                  </a:lnTo>
                  <a:lnTo>
                    <a:pt x="54965" y="38383"/>
                  </a:lnTo>
                  <a:lnTo>
                    <a:pt x="54965" y="38464"/>
                  </a:lnTo>
                  <a:lnTo>
                    <a:pt x="54965" y="38626"/>
                  </a:lnTo>
                  <a:lnTo>
                    <a:pt x="54940" y="38626"/>
                  </a:lnTo>
                  <a:lnTo>
                    <a:pt x="54889" y="38787"/>
                  </a:lnTo>
                  <a:lnTo>
                    <a:pt x="54839" y="38787"/>
                  </a:lnTo>
                  <a:lnTo>
                    <a:pt x="54839" y="38868"/>
                  </a:lnTo>
                  <a:lnTo>
                    <a:pt x="54813" y="39030"/>
                  </a:lnTo>
                  <a:lnTo>
                    <a:pt x="54763" y="39191"/>
                  </a:lnTo>
                  <a:lnTo>
                    <a:pt x="54763" y="39272"/>
                  </a:lnTo>
                  <a:lnTo>
                    <a:pt x="54763" y="39434"/>
                  </a:lnTo>
                  <a:lnTo>
                    <a:pt x="54763" y="39595"/>
                  </a:lnTo>
                  <a:lnTo>
                    <a:pt x="54712" y="39676"/>
                  </a:lnTo>
                  <a:lnTo>
                    <a:pt x="54687" y="39676"/>
                  </a:lnTo>
                  <a:lnTo>
                    <a:pt x="54637" y="39676"/>
                  </a:lnTo>
                  <a:lnTo>
                    <a:pt x="54561" y="39676"/>
                  </a:lnTo>
                  <a:lnTo>
                    <a:pt x="54511" y="39838"/>
                  </a:lnTo>
                  <a:lnTo>
                    <a:pt x="54485" y="39919"/>
                  </a:lnTo>
                  <a:lnTo>
                    <a:pt x="54435" y="39919"/>
                  </a:lnTo>
                  <a:lnTo>
                    <a:pt x="54384" y="39919"/>
                  </a:lnTo>
                  <a:lnTo>
                    <a:pt x="54359" y="40080"/>
                  </a:lnTo>
                  <a:lnTo>
                    <a:pt x="54359" y="40242"/>
                  </a:lnTo>
                  <a:lnTo>
                    <a:pt x="54309" y="40323"/>
                  </a:lnTo>
                  <a:lnTo>
                    <a:pt x="54258" y="40323"/>
                  </a:lnTo>
                  <a:lnTo>
                    <a:pt x="54258" y="40323"/>
                  </a:lnTo>
                  <a:lnTo>
                    <a:pt x="54233" y="40484"/>
                  </a:lnTo>
                  <a:lnTo>
                    <a:pt x="54233" y="40646"/>
                  </a:lnTo>
                  <a:lnTo>
                    <a:pt x="54233" y="40888"/>
                  </a:lnTo>
                  <a:lnTo>
                    <a:pt x="54182" y="41131"/>
                  </a:lnTo>
                  <a:lnTo>
                    <a:pt x="54182" y="41373"/>
                  </a:lnTo>
                  <a:lnTo>
                    <a:pt x="54182" y="41696"/>
                  </a:lnTo>
                  <a:lnTo>
                    <a:pt x="54182" y="41939"/>
                  </a:lnTo>
                  <a:lnTo>
                    <a:pt x="54132" y="42101"/>
                  </a:lnTo>
                  <a:lnTo>
                    <a:pt x="54107" y="42181"/>
                  </a:lnTo>
                  <a:lnTo>
                    <a:pt x="54056" y="42505"/>
                  </a:lnTo>
                  <a:lnTo>
                    <a:pt x="54031" y="42585"/>
                  </a:lnTo>
                  <a:lnTo>
                    <a:pt x="54031" y="42747"/>
                  </a:lnTo>
                  <a:lnTo>
                    <a:pt x="54056" y="42747"/>
                  </a:lnTo>
                  <a:lnTo>
                    <a:pt x="54107" y="42747"/>
                  </a:lnTo>
                  <a:lnTo>
                    <a:pt x="54107" y="42828"/>
                  </a:lnTo>
                  <a:lnTo>
                    <a:pt x="54107" y="42828"/>
                  </a:lnTo>
                  <a:lnTo>
                    <a:pt x="54107" y="42989"/>
                  </a:lnTo>
                  <a:lnTo>
                    <a:pt x="54132" y="42989"/>
                  </a:lnTo>
                  <a:lnTo>
                    <a:pt x="54182" y="42989"/>
                  </a:lnTo>
                  <a:lnTo>
                    <a:pt x="54233" y="42989"/>
                  </a:lnTo>
                  <a:lnTo>
                    <a:pt x="54258" y="42828"/>
                  </a:lnTo>
                  <a:lnTo>
                    <a:pt x="54384" y="42828"/>
                  </a:lnTo>
                  <a:lnTo>
                    <a:pt x="54435" y="43151"/>
                  </a:lnTo>
                  <a:lnTo>
                    <a:pt x="54435" y="43232"/>
                  </a:lnTo>
                  <a:lnTo>
                    <a:pt x="54435" y="43393"/>
                  </a:lnTo>
                  <a:lnTo>
                    <a:pt x="54384" y="43555"/>
                  </a:lnTo>
                  <a:lnTo>
                    <a:pt x="54107" y="43555"/>
                  </a:lnTo>
                  <a:lnTo>
                    <a:pt x="54107" y="44282"/>
                  </a:lnTo>
                  <a:lnTo>
                    <a:pt x="53981" y="44282"/>
                  </a:lnTo>
                  <a:lnTo>
                    <a:pt x="53905" y="44282"/>
                  </a:lnTo>
                  <a:lnTo>
                    <a:pt x="53905" y="44444"/>
                  </a:lnTo>
                  <a:lnTo>
                    <a:pt x="53905" y="44606"/>
                  </a:lnTo>
                  <a:lnTo>
                    <a:pt x="53854" y="44606"/>
                  </a:lnTo>
                  <a:lnTo>
                    <a:pt x="53804" y="44686"/>
                  </a:lnTo>
                  <a:lnTo>
                    <a:pt x="53779" y="44686"/>
                  </a:lnTo>
                  <a:lnTo>
                    <a:pt x="53728" y="44686"/>
                  </a:lnTo>
                  <a:lnTo>
                    <a:pt x="53728" y="44686"/>
                  </a:lnTo>
                  <a:lnTo>
                    <a:pt x="53678" y="44606"/>
                  </a:lnTo>
                  <a:lnTo>
                    <a:pt x="53652" y="44606"/>
                  </a:lnTo>
                  <a:lnTo>
                    <a:pt x="53602" y="44606"/>
                  </a:lnTo>
                  <a:lnTo>
                    <a:pt x="53451" y="44606"/>
                  </a:lnTo>
                  <a:lnTo>
                    <a:pt x="53400" y="44686"/>
                  </a:lnTo>
                  <a:lnTo>
                    <a:pt x="53350" y="44848"/>
                  </a:lnTo>
                  <a:lnTo>
                    <a:pt x="53350" y="45010"/>
                  </a:lnTo>
                  <a:lnTo>
                    <a:pt x="53324" y="45090"/>
                  </a:lnTo>
                  <a:lnTo>
                    <a:pt x="53324" y="45252"/>
                  </a:lnTo>
                  <a:lnTo>
                    <a:pt x="53324" y="45414"/>
                  </a:lnTo>
                  <a:lnTo>
                    <a:pt x="53324" y="45494"/>
                  </a:lnTo>
                  <a:lnTo>
                    <a:pt x="53324" y="45737"/>
                  </a:lnTo>
                  <a:lnTo>
                    <a:pt x="52744" y="45737"/>
                  </a:lnTo>
                  <a:lnTo>
                    <a:pt x="52744" y="45656"/>
                  </a:lnTo>
                  <a:lnTo>
                    <a:pt x="52744" y="45494"/>
                  </a:lnTo>
                  <a:lnTo>
                    <a:pt x="52744" y="45414"/>
                  </a:lnTo>
                  <a:lnTo>
                    <a:pt x="52694" y="45252"/>
                  </a:lnTo>
                  <a:lnTo>
                    <a:pt x="52694" y="45090"/>
                  </a:lnTo>
                  <a:lnTo>
                    <a:pt x="52694" y="45010"/>
                  </a:lnTo>
                  <a:lnTo>
                    <a:pt x="52744" y="44848"/>
                  </a:lnTo>
                  <a:lnTo>
                    <a:pt x="52769" y="44686"/>
                  </a:lnTo>
                  <a:lnTo>
                    <a:pt x="52769" y="44606"/>
                  </a:lnTo>
                  <a:lnTo>
                    <a:pt x="52769" y="44444"/>
                  </a:lnTo>
                  <a:lnTo>
                    <a:pt x="52769" y="44282"/>
                  </a:lnTo>
                  <a:lnTo>
                    <a:pt x="52769" y="44202"/>
                  </a:lnTo>
                  <a:lnTo>
                    <a:pt x="52744" y="44040"/>
                  </a:lnTo>
                  <a:lnTo>
                    <a:pt x="52694" y="44040"/>
                  </a:lnTo>
                  <a:lnTo>
                    <a:pt x="52694" y="44040"/>
                  </a:lnTo>
                  <a:lnTo>
                    <a:pt x="52668" y="43959"/>
                  </a:lnTo>
                  <a:lnTo>
                    <a:pt x="52618" y="43797"/>
                  </a:lnTo>
                  <a:lnTo>
                    <a:pt x="52567" y="43636"/>
                  </a:lnTo>
                  <a:lnTo>
                    <a:pt x="52542" y="43555"/>
                  </a:lnTo>
                  <a:lnTo>
                    <a:pt x="52492" y="43232"/>
                  </a:lnTo>
                  <a:lnTo>
                    <a:pt x="52441" y="42989"/>
                  </a:lnTo>
                  <a:lnTo>
                    <a:pt x="52441" y="42585"/>
                  </a:lnTo>
                  <a:lnTo>
                    <a:pt x="52441" y="42505"/>
                  </a:lnTo>
                  <a:lnTo>
                    <a:pt x="52416" y="42343"/>
                  </a:lnTo>
                  <a:lnTo>
                    <a:pt x="52365" y="42181"/>
                  </a:lnTo>
                  <a:lnTo>
                    <a:pt x="52315" y="42101"/>
                  </a:lnTo>
                  <a:lnTo>
                    <a:pt x="52290" y="41939"/>
                  </a:lnTo>
                  <a:lnTo>
                    <a:pt x="52239" y="41939"/>
                  </a:lnTo>
                  <a:lnTo>
                    <a:pt x="52214" y="41777"/>
                  </a:lnTo>
                  <a:lnTo>
                    <a:pt x="52164" y="41373"/>
                  </a:lnTo>
                  <a:lnTo>
                    <a:pt x="52164" y="41292"/>
                  </a:lnTo>
                  <a:lnTo>
                    <a:pt x="52164" y="41131"/>
                  </a:lnTo>
                  <a:lnTo>
                    <a:pt x="52164" y="41131"/>
                  </a:lnTo>
                  <a:lnTo>
                    <a:pt x="52214" y="41050"/>
                  </a:lnTo>
                  <a:lnTo>
                    <a:pt x="52214" y="41050"/>
                  </a:lnTo>
                  <a:lnTo>
                    <a:pt x="52239" y="41050"/>
                  </a:lnTo>
                  <a:lnTo>
                    <a:pt x="52239" y="40888"/>
                  </a:lnTo>
                  <a:lnTo>
                    <a:pt x="52214" y="40646"/>
                  </a:lnTo>
                  <a:lnTo>
                    <a:pt x="52164" y="40646"/>
                  </a:lnTo>
                  <a:lnTo>
                    <a:pt x="52164" y="40484"/>
                  </a:lnTo>
                  <a:lnTo>
                    <a:pt x="52113" y="40323"/>
                  </a:lnTo>
                  <a:lnTo>
                    <a:pt x="52088" y="40323"/>
                  </a:lnTo>
                  <a:lnTo>
                    <a:pt x="52088" y="40242"/>
                  </a:lnTo>
                  <a:lnTo>
                    <a:pt x="52037" y="39919"/>
                  </a:lnTo>
                  <a:lnTo>
                    <a:pt x="52037" y="39838"/>
                  </a:lnTo>
                  <a:lnTo>
                    <a:pt x="52037" y="39595"/>
                  </a:lnTo>
                  <a:lnTo>
                    <a:pt x="52037" y="39434"/>
                  </a:lnTo>
                  <a:lnTo>
                    <a:pt x="52037" y="39272"/>
                  </a:lnTo>
                  <a:lnTo>
                    <a:pt x="51987" y="39272"/>
                  </a:lnTo>
                  <a:lnTo>
                    <a:pt x="51962" y="39272"/>
                  </a:lnTo>
                  <a:lnTo>
                    <a:pt x="51962" y="39191"/>
                  </a:lnTo>
                  <a:lnTo>
                    <a:pt x="51962" y="39030"/>
                  </a:lnTo>
                  <a:lnTo>
                    <a:pt x="51962" y="38868"/>
                  </a:lnTo>
                  <a:lnTo>
                    <a:pt x="51911" y="38787"/>
                  </a:lnTo>
                  <a:lnTo>
                    <a:pt x="51861" y="38626"/>
                  </a:lnTo>
                  <a:lnTo>
                    <a:pt x="51835" y="38626"/>
                  </a:lnTo>
                  <a:lnTo>
                    <a:pt x="51835" y="38626"/>
                  </a:lnTo>
                  <a:lnTo>
                    <a:pt x="51760" y="38626"/>
                  </a:lnTo>
                  <a:lnTo>
                    <a:pt x="51760" y="39191"/>
                  </a:lnTo>
                  <a:lnTo>
                    <a:pt x="51760" y="39191"/>
                  </a:lnTo>
                  <a:lnTo>
                    <a:pt x="51709" y="39191"/>
                  </a:lnTo>
                  <a:lnTo>
                    <a:pt x="51709" y="39272"/>
                  </a:lnTo>
                  <a:lnTo>
                    <a:pt x="51659" y="39191"/>
                  </a:lnTo>
                  <a:lnTo>
                    <a:pt x="51634" y="39191"/>
                  </a:lnTo>
                  <a:lnTo>
                    <a:pt x="51533" y="39272"/>
                  </a:lnTo>
                  <a:lnTo>
                    <a:pt x="51507" y="39272"/>
                  </a:lnTo>
                  <a:lnTo>
                    <a:pt x="51507" y="39434"/>
                  </a:lnTo>
                  <a:lnTo>
                    <a:pt x="51457" y="39434"/>
                  </a:lnTo>
                  <a:lnTo>
                    <a:pt x="51406" y="39676"/>
                  </a:lnTo>
                  <a:lnTo>
                    <a:pt x="51331" y="39919"/>
                  </a:lnTo>
                  <a:lnTo>
                    <a:pt x="51305" y="40080"/>
                  </a:lnTo>
                  <a:lnTo>
                    <a:pt x="51255" y="40242"/>
                  </a:lnTo>
                  <a:lnTo>
                    <a:pt x="51255" y="40323"/>
                  </a:lnTo>
                  <a:lnTo>
                    <a:pt x="51255" y="40484"/>
                  </a:lnTo>
                  <a:lnTo>
                    <a:pt x="51205" y="40646"/>
                  </a:lnTo>
                  <a:lnTo>
                    <a:pt x="51179" y="40727"/>
                  </a:lnTo>
                  <a:lnTo>
                    <a:pt x="51078" y="40727"/>
                  </a:lnTo>
                  <a:lnTo>
                    <a:pt x="51053" y="40727"/>
                  </a:lnTo>
                  <a:lnTo>
                    <a:pt x="51003" y="40727"/>
                  </a:lnTo>
                  <a:lnTo>
                    <a:pt x="50952" y="40888"/>
                  </a:lnTo>
                  <a:lnTo>
                    <a:pt x="50952" y="40888"/>
                  </a:lnTo>
                  <a:lnTo>
                    <a:pt x="50927" y="41050"/>
                  </a:lnTo>
                  <a:lnTo>
                    <a:pt x="50851" y="41131"/>
                  </a:lnTo>
                  <a:lnTo>
                    <a:pt x="50750" y="41131"/>
                  </a:lnTo>
                  <a:lnTo>
                    <a:pt x="50675" y="41131"/>
                  </a:lnTo>
                  <a:lnTo>
                    <a:pt x="50624" y="41050"/>
                  </a:lnTo>
                  <a:lnTo>
                    <a:pt x="50548" y="41050"/>
                  </a:lnTo>
                  <a:lnTo>
                    <a:pt x="50397" y="41131"/>
                  </a:lnTo>
                  <a:lnTo>
                    <a:pt x="50347" y="41050"/>
                  </a:lnTo>
                  <a:lnTo>
                    <a:pt x="50296" y="40888"/>
                  </a:lnTo>
                  <a:lnTo>
                    <a:pt x="50271" y="40727"/>
                  </a:lnTo>
                  <a:lnTo>
                    <a:pt x="50271" y="40727"/>
                  </a:lnTo>
                  <a:lnTo>
                    <a:pt x="50220" y="40646"/>
                  </a:lnTo>
                  <a:lnTo>
                    <a:pt x="50170" y="40646"/>
                  </a:lnTo>
                  <a:lnTo>
                    <a:pt x="50145" y="40646"/>
                  </a:lnTo>
                  <a:lnTo>
                    <a:pt x="50044" y="40646"/>
                  </a:lnTo>
                  <a:lnTo>
                    <a:pt x="49968" y="40646"/>
                  </a:lnTo>
                  <a:lnTo>
                    <a:pt x="49968" y="40484"/>
                  </a:lnTo>
                  <a:lnTo>
                    <a:pt x="49968" y="40484"/>
                  </a:lnTo>
                  <a:lnTo>
                    <a:pt x="49968" y="40323"/>
                  </a:lnTo>
                  <a:lnTo>
                    <a:pt x="49968" y="40242"/>
                  </a:lnTo>
                  <a:lnTo>
                    <a:pt x="49943" y="40242"/>
                  </a:lnTo>
                  <a:lnTo>
                    <a:pt x="49968" y="40080"/>
                  </a:lnTo>
                  <a:lnTo>
                    <a:pt x="49968" y="39919"/>
                  </a:lnTo>
                  <a:lnTo>
                    <a:pt x="50018" y="39838"/>
                  </a:lnTo>
                  <a:lnTo>
                    <a:pt x="50044" y="39838"/>
                  </a:lnTo>
                  <a:lnTo>
                    <a:pt x="50044" y="39676"/>
                  </a:lnTo>
                  <a:lnTo>
                    <a:pt x="50094" y="39595"/>
                  </a:lnTo>
                  <a:lnTo>
                    <a:pt x="50094" y="39272"/>
                  </a:lnTo>
                  <a:lnTo>
                    <a:pt x="50094" y="39191"/>
                  </a:lnTo>
                  <a:lnTo>
                    <a:pt x="49968" y="39191"/>
                  </a:lnTo>
                  <a:lnTo>
                    <a:pt x="49892" y="39191"/>
                  </a:lnTo>
                  <a:lnTo>
                    <a:pt x="49766" y="39191"/>
                  </a:lnTo>
                  <a:lnTo>
                    <a:pt x="49766" y="38868"/>
                  </a:lnTo>
                  <a:lnTo>
                    <a:pt x="49716" y="38787"/>
                  </a:lnTo>
                  <a:lnTo>
                    <a:pt x="49766" y="38626"/>
                  </a:lnTo>
                  <a:lnTo>
                    <a:pt x="49766" y="38464"/>
                  </a:lnTo>
                  <a:lnTo>
                    <a:pt x="49766" y="38464"/>
                  </a:lnTo>
                  <a:lnTo>
                    <a:pt x="49817" y="38464"/>
                  </a:lnTo>
                  <a:lnTo>
                    <a:pt x="49842" y="38464"/>
                  </a:lnTo>
                  <a:lnTo>
                    <a:pt x="49842" y="38383"/>
                  </a:lnTo>
                  <a:lnTo>
                    <a:pt x="49842" y="38222"/>
                  </a:lnTo>
                  <a:lnTo>
                    <a:pt x="49842" y="38141"/>
                  </a:lnTo>
                  <a:lnTo>
                    <a:pt x="49842" y="37979"/>
                  </a:lnTo>
                  <a:lnTo>
                    <a:pt x="49842" y="37818"/>
                  </a:lnTo>
                  <a:lnTo>
                    <a:pt x="49892" y="37818"/>
                  </a:lnTo>
                  <a:lnTo>
                    <a:pt x="49943" y="37818"/>
                  </a:lnTo>
                  <a:lnTo>
                    <a:pt x="49943" y="37737"/>
                  </a:lnTo>
                  <a:lnTo>
                    <a:pt x="49968" y="37737"/>
                  </a:lnTo>
                  <a:lnTo>
                    <a:pt x="50018" y="37575"/>
                  </a:lnTo>
                  <a:lnTo>
                    <a:pt x="49968" y="37414"/>
                  </a:lnTo>
                  <a:lnTo>
                    <a:pt x="49968" y="37333"/>
                  </a:lnTo>
                  <a:lnTo>
                    <a:pt x="49968" y="37333"/>
                  </a:lnTo>
                  <a:lnTo>
                    <a:pt x="49943" y="37171"/>
                  </a:lnTo>
                  <a:lnTo>
                    <a:pt x="49892" y="37171"/>
                  </a:lnTo>
                  <a:lnTo>
                    <a:pt x="49842" y="37171"/>
                  </a:lnTo>
                  <a:lnTo>
                    <a:pt x="49817" y="37171"/>
                  </a:lnTo>
                  <a:lnTo>
                    <a:pt x="49589" y="37171"/>
                  </a:lnTo>
                  <a:lnTo>
                    <a:pt x="49589" y="36686"/>
                  </a:lnTo>
                  <a:lnTo>
                    <a:pt x="49589" y="36525"/>
                  </a:lnTo>
                  <a:lnTo>
                    <a:pt x="49640" y="36363"/>
                  </a:lnTo>
                  <a:lnTo>
                    <a:pt x="49640" y="36363"/>
                  </a:lnTo>
                  <a:lnTo>
                    <a:pt x="49690" y="36525"/>
                  </a:lnTo>
                  <a:lnTo>
                    <a:pt x="49716" y="36363"/>
                  </a:lnTo>
                  <a:lnTo>
                    <a:pt x="49716" y="36282"/>
                  </a:lnTo>
                  <a:lnTo>
                    <a:pt x="49716" y="35959"/>
                  </a:lnTo>
                  <a:lnTo>
                    <a:pt x="49716" y="35878"/>
                  </a:lnTo>
                  <a:lnTo>
                    <a:pt x="49690" y="35717"/>
                  </a:lnTo>
                  <a:lnTo>
                    <a:pt x="49690" y="35555"/>
                  </a:lnTo>
                  <a:lnTo>
                    <a:pt x="49640" y="35474"/>
                  </a:lnTo>
                  <a:lnTo>
                    <a:pt x="49640" y="35313"/>
                  </a:lnTo>
                  <a:lnTo>
                    <a:pt x="49640" y="35151"/>
                  </a:lnTo>
                  <a:lnTo>
                    <a:pt x="49690" y="35070"/>
                  </a:lnTo>
                  <a:lnTo>
                    <a:pt x="49716" y="35070"/>
                  </a:lnTo>
                  <a:lnTo>
                    <a:pt x="49716" y="35070"/>
                  </a:lnTo>
                  <a:lnTo>
                    <a:pt x="49766" y="35070"/>
                  </a:lnTo>
                  <a:lnTo>
                    <a:pt x="49817" y="34909"/>
                  </a:lnTo>
                  <a:lnTo>
                    <a:pt x="49817" y="34828"/>
                  </a:lnTo>
                  <a:lnTo>
                    <a:pt x="49817" y="34666"/>
                  </a:lnTo>
                  <a:lnTo>
                    <a:pt x="49766" y="34666"/>
                  </a:lnTo>
                  <a:lnTo>
                    <a:pt x="49766" y="34505"/>
                  </a:lnTo>
                  <a:lnTo>
                    <a:pt x="49766" y="34424"/>
                  </a:lnTo>
                  <a:lnTo>
                    <a:pt x="49716" y="34262"/>
                  </a:lnTo>
                  <a:lnTo>
                    <a:pt x="49766" y="34101"/>
                  </a:lnTo>
                  <a:lnTo>
                    <a:pt x="49817" y="34101"/>
                  </a:lnTo>
                  <a:lnTo>
                    <a:pt x="49817" y="34101"/>
                  </a:lnTo>
                  <a:lnTo>
                    <a:pt x="49842" y="34020"/>
                  </a:lnTo>
                  <a:lnTo>
                    <a:pt x="49892" y="33858"/>
                  </a:lnTo>
                  <a:lnTo>
                    <a:pt x="49943" y="33858"/>
                  </a:lnTo>
                  <a:lnTo>
                    <a:pt x="49968" y="33858"/>
                  </a:lnTo>
                  <a:lnTo>
                    <a:pt x="50044" y="33858"/>
                  </a:lnTo>
                  <a:lnTo>
                    <a:pt x="50094" y="33858"/>
                  </a:lnTo>
                  <a:lnTo>
                    <a:pt x="50094" y="33696"/>
                  </a:lnTo>
                  <a:lnTo>
                    <a:pt x="50145" y="33696"/>
                  </a:lnTo>
                  <a:lnTo>
                    <a:pt x="50170" y="33616"/>
                  </a:lnTo>
                  <a:lnTo>
                    <a:pt x="50220" y="33454"/>
                  </a:lnTo>
                  <a:lnTo>
                    <a:pt x="50220" y="33373"/>
                  </a:lnTo>
                  <a:lnTo>
                    <a:pt x="50220" y="33212"/>
                  </a:lnTo>
                  <a:lnTo>
                    <a:pt x="50220" y="33050"/>
                  </a:lnTo>
                  <a:lnTo>
                    <a:pt x="50220" y="32969"/>
                  </a:lnTo>
                  <a:lnTo>
                    <a:pt x="50271" y="32808"/>
                  </a:lnTo>
                  <a:lnTo>
                    <a:pt x="50296" y="32808"/>
                  </a:lnTo>
                  <a:lnTo>
                    <a:pt x="50347" y="32808"/>
                  </a:lnTo>
                  <a:lnTo>
                    <a:pt x="50397" y="32808"/>
                  </a:lnTo>
                  <a:lnTo>
                    <a:pt x="50422" y="32646"/>
                  </a:lnTo>
                  <a:lnTo>
                    <a:pt x="50473" y="32646"/>
                  </a:lnTo>
                  <a:lnTo>
                    <a:pt x="50498" y="32565"/>
                  </a:lnTo>
                  <a:lnTo>
                    <a:pt x="50548" y="32404"/>
                  </a:lnTo>
                  <a:lnTo>
                    <a:pt x="50624" y="32242"/>
                  </a:lnTo>
                  <a:lnTo>
                    <a:pt x="50725" y="32161"/>
                  </a:lnTo>
                  <a:lnTo>
                    <a:pt x="50750" y="32161"/>
                  </a:lnTo>
                  <a:lnTo>
                    <a:pt x="50750" y="32161"/>
                  </a:lnTo>
                  <a:lnTo>
                    <a:pt x="50876" y="32161"/>
                  </a:lnTo>
                  <a:lnTo>
                    <a:pt x="51003" y="31999"/>
                  </a:lnTo>
                  <a:lnTo>
                    <a:pt x="51003" y="31757"/>
                  </a:lnTo>
                  <a:lnTo>
                    <a:pt x="50952" y="31515"/>
                  </a:lnTo>
                  <a:lnTo>
                    <a:pt x="50952" y="31111"/>
                  </a:lnTo>
                  <a:lnTo>
                    <a:pt x="51129" y="31111"/>
                  </a:lnTo>
                  <a:lnTo>
                    <a:pt x="51179" y="31111"/>
                  </a:lnTo>
                  <a:lnTo>
                    <a:pt x="51305" y="31191"/>
                  </a:lnTo>
                  <a:lnTo>
                    <a:pt x="51331" y="31191"/>
                  </a:lnTo>
                  <a:lnTo>
                    <a:pt x="51406" y="31191"/>
                  </a:lnTo>
                  <a:lnTo>
                    <a:pt x="51457" y="31111"/>
                  </a:lnTo>
                  <a:lnTo>
                    <a:pt x="51457" y="30949"/>
                  </a:lnTo>
                  <a:lnTo>
                    <a:pt x="51457" y="30787"/>
                  </a:lnTo>
                  <a:lnTo>
                    <a:pt x="51507" y="30707"/>
                  </a:lnTo>
                  <a:lnTo>
                    <a:pt x="51507" y="30545"/>
                  </a:lnTo>
                  <a:lnTo>
                    <a:pt x="51533" y="30464"/>
                  </a:lnTo>
                  <a:lnTo>
                    <a:pt x="51583" y="30303"/>
                  </a:lnTo>
                  <a:lnTo>
                    <a:pt x="51634" y="30303"/>
                  </a:lnTo>
                  <a:lnTo>
                    <a:pt x="51659" y="30303"/>
                  </a:lnTo>
                  <a:lnTo>
                    <a:pt x="51709" y="30141"/>
                  </a:lnTo>
                  <a:lnTo>
                    <a:pt x="51760" y="30060"/>
                  </a:lnTo>
                  <a:lnTo>
                    <a:pt x="51785" y="29898"/>
                  </a:lnTo>
                  <a:lnTo>
                    <a:pt x="51835" y="29737"/>
                  </a:lnTo>
                  <a:lnTo>
                    <a:pt x="51861" y="29737"/>
                  </a:lnTo>
                  <a:lnTo>
                    <a:pt x="51911" y="29737"/>
                  </a:lnTo>
                  <a:lnTo>
                    <a:pt x="51962" y="29737"/>
                  </a:lnTo>
                  <a:lnTo>
                    <a:pt x="51987" y="29656"/>
                  </a:lnTo>
                  <a:lnTo>
                    <a:pt x="52037" y="29494"/>
                  </a:lnTo>
                  <a:lnTo>
                    <a:pt x="52113" y="29494"/>
                  </a:lnTo>
                  <a:lnTo>
                    <a:pt x="52164" y="29333"/>
                  </a:lnTo>
                  <a:lnTo>
                    <a:pt x="52214" y="29333"/>
                  </a:lnTo>
                  <a:lnTo>
                    <a:pt x="52214" y="29252"/>
                  </a:lnTo>
                  <a:lnTo>
                    <a:pt x="52214" y="29090"/>
                  </a:lnTo>
                  <a:lnTo>
                    <a:pt x="52214" y="28848"/>
                  </a:lnTo>
                  <a:lnTo>
                    <a:pt x="52214" y="28686"/>
                  </a:lnTo>
                  <a:lnTo>
                    <a:pt x="52037" y="28686"/>
                  </a:lnTo>
                  <a:lnTo>
                    <a:pt x="51987" y="28686"/>
                  </a:lnTo>
                  <a:lnTo>
                    <a:pt x="51962" y="28848"/>
                  </a:lnTo>
                  <a:lnTo>
                    <a:pt x="51911" y="28686"/>
                  </a:lnTo>
                  <a:lnTo>
                    <a:pt x="51861" y="28686"/>
                  </a:lnTo>
                  <a:lnTo>
                    <a:pt x="51861" y="28444"/>
                  </a:lnTo>
                  <a:lnTo>
                    <a:pt x="51911" y="28282"/>
                  </a:lnTo>
                  <a:lnTo>
                    <a:pt x="51962" y="28202"/>
                  </a:lnTo>
                  <a:lnTo>
                    <a:pt x="51987" y="28202"/>
                  </a:lnTo>
                  <a:lnTo>
                    <a:pt x="52037" y="28202"/>
                  </a:lnTo>
                  <a:lnTo>
                    <a:pt x="52088" y="28040"/>
                  </a:lnTo>
                  <a:lnTo>
                    <a:pt x="52113" y="28202"/>
                  </a:lnTo>
                  <a:lnTo>
                    <a:pt x="52164" y="28040"/>
                  </a:lnTo>
                  <a:lnTo>
                    <a:pt x="52239" y="27878"/>
                  </a:lnTo>
                  <a:lnTo>
                    <a:pt x="52239" y="27797"/>
                  </a:lnTo>
                  <a:lnTo>
                    <a:pt x="52239" y="27636"/>
                  </a:lnTo>
                  <a:lnTo>
                    <a:pt x="52365" y="27555"/>
                  </a:lnTo>
                  <a:lnTo>
                    <a:pt x="52441" y="27555"/>
                  </a:lnTo>
                  <a:lnTo>
                    <a:pt x="52492" y="27393"/>
                  </a:lnTo>
                  <a:lnTo>
                    <a:pt x="52542" y="27232"/>
                  </a:lnTo>
                  <a:lnTo>
                    <a:pt x="52542" y="27555"/>
                  </a:lnTo>
                  <a:lnTo>
                    <a:pt x="52542" y="27393"/>
                  </a:lnTo>
                  <a:lnTo>
                    <a:pt x="52542" y="27232"/>
                  </a:lnTo>
                  <a:lnTo>
                    <a:pt x="52567" y="27151"/>
                  </a:lnTo>
                  <a:lnTo>
                    <a:pt x="52567" y="26989"/>
                  </a:lnTo>
                  <a:lnTo>
                    <a:pt x="52567" y="26747"/>
                  </a:lnTo>
                  <a:lnTo>
                    <a:pt x="52567" y="26424"/>
                  </a:lnTo>
                  <a:lnTo>
                    <a:pt x="52618" y="26424"/>
                  </a:lnTo>
                  <a:lnTo>
                    <a:pt x="52618" y="26343"/>
                  </a:lnTo>
                  <a:lnTo>
                    <a:pt x="52668" y="26181"/>
                  </a:lnTo>
                  <a:lnTo>
                    <a:pt x="52694" y="26181"/>
                  </a:lnTo>
                  <a:lnTo>
                    <a:pt x="52744" y="26101"/>
                  </a:lnTo>
                  <a:lnTo>
                    <a:pt x="52744" y="26101"/>
                  </a:lnTo>
                  <a:lnTo>
                    <a:pt x="52744" y="25939"/>
                  </a:lnTo>
                  <a:lnTo>
                    <a:pt x="52744" y="25777"/>
                  </a:lnTo>
                  <a:lnTo>
                    <a:pt x="52744" y="25696"/>
                  </a:lnTo>
                  <a:lnTo>
                    <a:pt x="52744" y="25535"/>
                  </a:lnTo>
                  <a:lnTo>
                    <a:pt x="52769" y="25373"/>
                  </a:lnTo>
                  <a:lnTo>
                    <a:pt x="52820" y="25292"/>
                  </a:lnTo>
                  <a:lnTo>
                    <a:pt x="52870" y="25292"/>
                  </a:lnTo>
                  <a:lnTo>
                    <a:pt x="52895" y="25131"/>
                  </a:lnTo>
                  <a:lnTo>
                    <a:pt x="52895" y="25131"/>
                  </a:lnTo>
                  <a:lnTo>
                    <a:pt x="52895" y="24969"/>
                  </a:lnTo>
                  <a:lnTo>
                    <a:pt x="52946" y="24888"/>
                  </a:lnTo>
                  <a:lnTo>
                    <a:pt x="53022" y="24727"/>
                  </a:lnTo>
                  <a:lnTo>
                    <a:pt x="53072" y="24727"/>
                  </a:lnTo>
                  <a:lnTo>
                    <a:pt x="53123" y="24646"/>
                  </a:lnTo>
                  <a:lnTo>
                    <a:pt x="53148" y="24323"/>
                  </a:lnTo>
                  <a:lnTo>
                    <a:pt x="53198" y="24080"/>
                  </a:lnTo>
                  <a:lnTo>
                    <a:pt x="53223" y="23919"/>
                  </a:lnTo>
                  <a:lnTo>
                    <a:pt x="53274" y="23919"/>
                  </a:lnTo>
                  <a:lnTo>
                    <a:pt x="53324" y="23919"/>
                  </a:lnTo>
                  <a:lnTo>
                    <a:pt x="53400" y="23919"/>
                  </a:lnTo>
                  <a:lnTo>
                    <a:pt x="53400" y="23676"/>
                  </a:lnTo>
                  <a:lnTo>
                    <a:pt x="53400" y="23434"/>
                  </a:lnTo>
                  <a:lnTo>
                    <a:pt x="53400" y="23272"/>
                  </a:lnTo>
                  <a:lnTo>
                    <a:pt x="53400" y="23191"/>
                  </a:lnTo>
                  <a:lnTo>
                    <a:pt x="53400" y="23030"/>
                  </a:lnTo>
                  <a:lnTo>
                    <a:pt x="53451" y="22868"/>
                  </a:lnTo>
                  <a:lnTo>
                    <a:pt x="53451" y="22868"/>
                  </a:lnTo>
                  <a:lnTo>
                    <a:pt x="53476" y="22868"/>
                  </a:lnTo>
                  <a:lnTo>
                    <a:pt x="53526" y="22868"/>
                  </a:lnTo>
                  <a:lnTo>
                    <a:pt x="53577" y="22626"/>
                  </a:lnTo>
                  <a:lnTo>
                    <a:pt x="53577" y="22464"/>
                  </a:lnTo>
                  <a:lnTo>
                    <a:pt x="53577" y="22383"/>
                  </a:lnTo>
                  <a:lnTo>
                    <a:pt x="53602" y="22222"/>
                  </a:lnTo>
                  <a:lnTo>
                    <a:pt x="53652" y="22060"/>
                  </a:lnTo>
                  <a:lnTo>
                    <a:pt x="53678" y="22060"/>
                  </a:lnTo>
                  <a:lnTo>
                    <a:pt x="53728" y="22222"/>
                  </a:lnTo>
                  <a:lnTo>
                    <a:pt x="53804" y="22060"/>
                  </a:lnTo>
                  <a:lnTo>
                    <a:pt x="53804" y="22060"/>
                  </a:lnTo>
                  <a:lnTo>
                    <a:pt x="53804" y="21979"/>
                  </a:lnTo>
                  <a:lnTo>
                    <a:pt x="53804" y="21818"/>
                  </a:lnTo>
                  <a:lnTo>
                    <a:pt x="53854" y="21818"/>
                  </a:lnTo>
                  <a:lnTo>
                    <a:pt x="53905" y="21818"/>
                  </a:lnTo>
                  <a:lnTo>
                    <a:pt x="53981" y="21818"/>
                  </a:lnTo>
                  <a:lnTo>
                    <a:pt x="54056" y="21818"/>
                  </a:lnTo>
                  <a:lnTo>
                    <a:pt x="54107" y="21575"/>
                  </a:lnTo>
                  <a:lnTo>
                    <a:pt x="54056" y="21575"/>
                  </a:lnTo>
                  <a:lnTo>
                    <a:pt x="54031" y="21414"/>
                  </a:lnTo>
                  <a:lnTo>
                    <a:pt x="53930" y="21414"/>
                  </a:lnTo>
                  <a:lnTo>
                    <a:pt x="53804" y="21333"/>
                  </a:lnTo>
                  <a:lnTo>
                    <a:pt x="53728" y="21333"/>
                  </a:lnTo>
                  <a:lnTo>
                    <a:pt x="53602" y="21414"/>
                  </a:lnTo>
                  <a:lnTo>
                    <a:pt x="53577" y="21575"/>
                  </a:lnTo>
                  <a:lnTo>
                    <a:pt x="53526" y="21575"/>
                  </a:lnTo>
                  <a:lnTo>
                    <a:pt x="53476" y="21575"/>
                  </a:lnTo>
                  <a:lnTo>
                    <a:pt x="53451" y="21575"/>
                  </a:lnTo>
                  <a:lnTo>
                    <a:pt x="53400" y="21575"/>
                  </a:lnTo>
                  <a:lnTo>
                    <a:pt x="53350" y="21575"/>
                  </a:lnTo>
                  <a:lnTo>
                    <a:pt x="53350" y="21737"/>
                  </a:lnTo>
                  <a:lnTo>
                    <a:pt x="53350" y="21818"/>
                  </a:lnTo>
                  <a:lnTo>
                    <a:pt x="53324" y="21818"/>
                  </a:lnTo>
                  <a:lnTo>
                    <a:pt x="53324" y="21979"/>
                  </a:lnTo>
                  <a:lnTo>
                    <a:pt x="53274" y="22060"/>
                  </a:lnTo>
                  <a:lnTo>
                    <a:pt x="53223" y="22060"/>
                  </a:lnTo>
                  <a:lnTo>
                    <a:pt x="53198" y="21979"/>
                  </a:lnTo>
                  <a:lnTo>
                    <a:pt x="53148" y="22060"/>
                  </a:lnTo>
                  <a:lnTo>
                    <a:pt x="53123" y="22060"/>
                  </a:lnTo>
                  <a:lnTo>
                    <a:pt x="53022" y="22060"/>
                  </a:lnTo>
                  <a:lnTo>
                    <a:pt x="52946" y="22222"/>
                  </a:lnTo>
                  <a:lnTo>
                    <a:pt x="52895" y="22383"/>
                  </a:lnTo>
                  <a:lnTo>
                    <a:pt x="52870" y="22464"/>
                  </a:lnTo>
                  <a:lnTo>
                    <a:pt x="52820" y="22464"/>
                  </a:lnTo>
                  <a:lnTo>
                    <a:pt x="52769" y="22626"/>
                  </a:lnTo>
                  <a:lnTo>
                    <a:pt x="52668" y="22626"/>
                  </a:lnTo>
                  <a:lnTo>
                    <a:pt x="52694" y="22383"/>
                  </a:lnTo>
                  <a:lnTo>
                    <a:pt x="52744" y="22222"/>
                  </a:lnTo>
                  <a:lnTo>
                    <a:pt x="52744" y="22222"/>
                  </a:lnTo>
                  <a:lnTo>
                    <a:pt x="52769" y="22222"/>
                  </a:lnTo>
                  <a:lnTo>
                    <a:pt x="52769" y="22222"/>
                  </a:lnTo>
                  <a:lnTo>
                    <a:pt x="52820" y="22222"/>
                  </a:lnTo>
                  <a:lnTo>
                    <a:pt x="52820" y="22060"/>
                  </a:lnTo>
                  <a:lnTo>
                    <a:pt x="52820" y="21979"/>
                  </a:lnTo>
                  <a:lnTo>
                    <a:pt x="52870" y="21818"/>
                  </a:lnTo>
                  <a:lnTo>
                    <a:pt x="52895" y="21737"/>
                  </a:lnTo>
                  <a:lnTo>
                    <a:pt x="52946" y="21737"/>
                  </a:lnTo>
                  <a:lnTo>
                    <a:pt x="52996" y="21737"/>
                  </a:lnTo>
                  <a:lnTo>
                    <a:pt x="52996" y="21575"/>
                  </a:lnTo>
                  <a:lnTo>
                    <a:pt x="52996" y="21575"/>
                  </a:lnTo>
                  <a:lnTo>
                    <a:pt x="52996" y="21414"/>
                  </a:lnTo>
                  <a:lnTo>
                    <a:pt x="53022" y="21333"/>
                  </a:lnTo>
                  <a:lnTo>
                    <a:pt x="53072" y="21333"/>
                  </a:lnTo>
                  <a:lnTo>
                    <a:pt x="53123" y="21171"/>
                  </a:lnTo>
                  <a:lnTo>
                    <a:pt x="53148" y="21333"/>
                  </a:lnTo>
                  <a:lnTo>
                    <a:pt x="53198" y="21171"/>
                  </a:lnTo>
                  <a:lnTo>
                    <a:pt x="53223" y="21171"/>
                  </a:lnTo>
                  <a:lnTo>
                    <a:pt x="53324" y="21171"/>
                  </a:lnTo>
                  <a:lnTo>
                    <a:pt x="53451" y="21171"/>
                  </a:lnTo>
                  <a:lnTo>
                    <a:pt x="53451" y="21010"/>
                  </a:lnTo>
                  <a:lnTo>
                    <a:pt x="53476" y="21010"/>
                  </a:lnTo>
                  <a:lnTo>
                    <a:pt x="53476" y="20929"/>
                  </a:lnTo>
                  <a:lnTo>
                    <a:pt x="53451" y="20929"/>
                  </a:lnTo>
                  <a:lnTo>
                    <a:pt x="53451" y="20929"/>
                  </a:lnTo>
                  <a:lnTo>
                    <a:pt x="53400" y="20767"/>
                  </a:lnTo>
                  <a:lnTo>
                    <a:pt x="53400" y="20606"/>
                  </a:lnTo>
                  <a:lnTo>
                    <a:pt x="53350" y="20525"/>
                  </a:lnTo>
                  <a:lnTo>
                    <a:pt x="53451" y="20363"/>
                  </a:lnTo>
                  <a:lnTo>
                    <a:pt x="53476" y="20363"/>
                  </a:lnTo>
                  <a:lnTo>
                    <a:pt x="53577" y="20282"/>
                  </a:lnTo>
                  <a:lnTo>
                    <a:pt x="53602" y="20363"/>
                  </a:lnTo>
                  <a:lnTo>
                    <a:pt x="53652" y="20363"/>
                  </a:lnTo>
                  <a:lnTo>
                    <a:pt x="53678" y="20363"/>
                  </a:lnTo>
                  <a:lnTo>
                    <a:pt x="53728" y="20363"/>
                  </a:lnTo>
                  <a:lnTo>
                    <a:pt x="53728" y="20363"/>
                  </a:lnTo>
                  <a:lnTo>
                    <a:pt x="53779" y="20282"/>
                  </a:lnTo>
                  <a:lnTo>
                    <a:pt x="53779" y="19555"/>
                  </a:lnTo>
                  <a:lnTo>
                    <a:pt x="53804" y="19474"/>
                  </a:lnTo>
                  <a:lnTo>
                    <a:pt x="53905" y="19474"/>
                  </a:lnTo>
                  <a:lnTo>
                    <a:pt x="53905" y="19474"/>
                  </a:lnTo>
                  <a:lnTo>
                    <a:pt x="53930" y="19555"/>
                  </a:lnTo>
                  <a:lnTo>
                    <a:pt x="53930" y="19959"/>
                  </a:lnTo>
                  <a:lnTo>
                    <a:pt x="53905" y="20121"/>
                  </a:lnTo>
                  <a:lnTo>
                    <a:pt x="53905" y="20363"/>
                  </a:lnTo>
                  <a:lnTo>
                    <a:pt x="53930" y="20525"/>
                  </a:lnTo>
                  <a:lnTo>
                    <a:pt x="53981" y="20525"/>
                  </a:lnTo>
                  <a:lnTo>
                    <a:pt x="54107" y="20525"/>
                  </a:lnTo>
                  <a:lnTo>
                    <a:pt x="54182" y="20525"/>
                  </a:lnTo>
                  <a:lnTo>
                    <a:pt x="54182" y="20606"/>
                  </a:lnTo>
                  <a:lnTo>
                    <a:pt x="54233" y="20606"/>
                  </a:lnTo>
                  <a:lnTo>
                    <a:pt x="54258" y="20767"/>
                  </a:lnTo>
                  <a:lnTo>
                    <a:pt x="54309" y="20767"/>
                  </a:lnTo>
                  <a:lnTo>
                    <a:pt x="54359" y="20929"/>
                  </a:lnTo>
                  <a:lnTo>
                    <a:pt x="54359" y="20767"/>
                  </a:lnTo>
                  <a:lnTo>
                    <a:pt x="54359" y="20606"/>
                  </a:lnTo>
                  <a:lnTo>
                    <a:pt x="54359" y="20363"/>
                  </a:lnTo>
                  <a:lnTo>
                    <a:pt x="54384" y="20282"/>
                  </a:lnTo>
                  <a:lnTo>
                    <a:pt x="54359" y="20121"/>
                  </a:lnTo>
                  <a:lnTo>
                    <a:pt x="54359" y="19959"/>
                  </a:lnTo>
                  <a:lnTo>
                    <a:pt x="54309" y="19959"/>
                  </a:lnTo>
                  <a:lnTo>
                    <a:pt x="54258" y="19959"/>
                  </a:lnTo>
                  <a:lnTo>
                    <a:pt x="54233" y="19959"/>
                  </a:lnTo>
                  <a:lnTo>
                    <a:pt x="54182" y="19878"/>
                  </a:lnTo>
                  <a:lnTo>
                    <a:pt x="54182" y="19878"/>
                  </a:lnTo>
                  <a:lnTo>
                    <a:pt x="54182" y="19717"/>
                  </a:lnTo>
                  <a:lnTo>
                    <a:pt x="54182" y="19313"/>
                  </a:lnTo>
                  <a:lnTo>
                    <a:pt x="54258" y="19151"/>
                  </a:lnTo>
                  <a:lnTo>
                    <a:pt x="54359" y="19151"/>
                  </a:lnTo>
                  <a:lnTo>
                    <a:pt x="54384" y="19151"/>
                  </a:lnTo>
                  <a:lnTo>
                    <a:pt x="54435" y="19151"/>
                  </a:lnTo>
                  <a:lnTo>
                    <a:pt x="54435" y="19070"/>
                  </a:lnTo>
                  <a:lnTo>
                    <a:pt x="54435" y="19070"/>
                  </a:lnTo>
                  <a:lnTo>
                    <a:pt x="54435" y="18909"/>
                  </a:lnTo>
                  <a:lnTo>
                    <a:pt x="54485" y="18828"/>
                  </a:lnTo>
                  <a:lnTo>
                    <a:pt x="54511" y="18828"/>
                  </a:lnTo>
                  <a:lnTo>
                    <a:pt x="54511" y="18909"/>
                  </a:lnTo>
                  <a:lnTo>
                    <a:pt x="54511" y="19070"/>
                  </a:lnTo>
                  <a:lnTo>
                    <a:pt x="54561" y="19151"/>
                  </a:lnTo>
                  <a:lnTo>
                    <a:pt x="54561" y="19313"/>
                  </a:lnTo>
                  <a:lnTo>
                    <a:pt x="54561" y="19474"/>
                  </a:lnTo>
                  <a:lnTo>
                    <a:pt x="54561" y="19555"/>
                  </a:lnTo>
                  <a:lnTo>
                    <a:pt x="54586" y="19555"/>
                  </a:lnTo>
                  <a:lnTo>
                    <a:pt x="54637" y="19555"/>
                  </a:lnTo>
                  <a:lnTo>
                    <a:pt x="54687" y="19555"/>
                  </a:lnTo>
                  <a:lnTo>
                    <a:pt x="54763" y="19555"/>
                  </a:lnTo>
                  <a:lnTo>
                    <a:pt x="54813" y="19474"/>
                  </a:lnTo>
                  <a:lnTo>
                    <a:pt x="54839" y="19313"/>
                  </a:lnTo>
                  <a:lnTo>
                    <a:pt x="54889" y="19313"/>
                  </a:lnTo>
                  <a:lnTo>
                    <a:pt x="54889" y="19151"/>
                  </a:lnTo>
                  <a:lnTo>
                    <a:pt x="54889" y="19070"/>
                  </a:lnTo>
                  <a:lnTo>
                    <a:pt x="54839" y="18909"/>
                  </a:lnTo>
                  <a:lnTo>
                    <a:pt x="54889" y="18828"/>
                  </a:lnTo>
                  <a:lnTo>
                    <a:pt x="54940" y="18666"/>
                  </a:lnTo>
                  <a:lnTo>
                    <a:pt x="54940" y="18424"/>
                  </a:lnTo>
                  <a:lnTo>
                    <a:pt x="54940" y="18262"/>
                  </a:lnTo>
                  <a:lnTo>
                    <a:pt x="54889" y="18101"/>
                  </a:lnTo>
                  <a:lnTo>
                    <a:pt x="54889" y="18020"/>
                  </a:lnTo>
                  <a:lnTo>
                    <a:pt x="54889" y="18020"/>
                  </a:lnTo>
                  <a:lnTo>
                    <a:pt x="54839" y="17858"/>
                  </a:lnTo>
                  <a:lnTo>
                    <a:pt x="54839" y="17373"/>
                  </a:lnTo>
                  <a:lnTo>
                    <a:pt x="54940" y="17373"/>
                  </a:lnTo>
                  <a:lnTo>
                    <a:pt x="55015" y="17373"/>
                  </a:lnTo>
                  <a:lnTo>
                    <a:pt x="55041" y="17373"/>
                  </a:lnTo>
                  <a:lnTo>
                    <a:pt x="55091" y="17454"/>
                  </a:lnTo>
                  <a:lnTo>
                    <a:pt x="55141" y="17616"/>
                  </a:lnTo>
                  <a:lnTo>
                    <a:pt x="55167" y="17696"/>
                  </a:lnTo>
                  <a:lnTo>
                    <a:pt x="55217" y="17696"/>
                  </a:lnTo>
                  <a:lnTo>
                    <a:pt x="55268" y="17696"/>
                  </a:lnTo>
                  <a:lnTo>
                    <a:pt x="55268" y="17696"/>
                  </a:lnTo>
                  <a:lnTo>
                    <a:pt x="55293" y="17858"/>
                  </a:lnTo>
                  <a:lnTo>
                    <a:pt x="55293" y="18020"/>
                  </a:lnTo>
                  <a:lnTo>
                    <a:pt x="55343" y="18020"/>
                  </a:lnTo>
                  <a:lnTo>
                    <a:pt x="55394" y="18101"/>
                  </a:lnTo>
                  <a:lnTo>
                    <a:pt x="55419" y="18101"/>
                  </a:lnTo>
                  <a:lnTo>
                    <a:pt x="55470" y="18101"/>
                  </a:lnTo>
                  <a:lnTo>
                    <a:pt x="55495" y="18101"/>
                  </a:lnTo>
                  <a:lnTo>
                    <a:pt x="55545" y="18262"/>
                  </a:lnTo>
                  <a:lnTo>
                    <a:pt x="55545" y="18424"/>
                  </a:lnTo>
                  <a:lnTo>
                    <a:pt x="55545" y="18505"/>
                  </a:lnTo>
                  <a:lnTo>
                    <a:pt x="55545" y="18828"/>
                  </a:lnTo>
                  <a:lnTo>
                    <a:pt x="55545" y="19070"/>
                  </a:lnTo>
                  <a:lnTo>
                    <a:pt x="55596" y="18909"/>
                  </a:lnTo>
                  <a:lnTo>
                    <a:pt x="55621" y="18909"/>
                  </a:lnTo>
                  <a:lnTo>
                    <a:pt x="55621" y="18909"/>
                  </a:lnTo>
                  <a:lnTo>
                    <a:pt x="55671" y="18828"/>
                  </a:lnTo>
                  <a:lnTo>
                    <a:pt x="55671" y="18666"/>
                  </a:lnTo>
                  <a:lnTo>
                    <a:pt x="55671" y="18424"/>
                  </a:lnTo>
                  <a:lnTo>
                    <a:pt x="55671" y="18020"/>
                  </a:lnTo>
                  <a:lnTo>
                    <a:pt x="55671" y="17696"/>
                  </a:lnTo>
                  <a:lnTo>
                    <a:pt x="55848" y="17696"/>
                  </a:lnTo>
                  <a:lnTo>
                    <a:pt x="55873" y="17696"/>
                  </a:lnTo>
                  <a:lnTo>
                    <a:pt x="55924" y="17696"/>
                  </a:lnTo>
                  <a:lnTo>
                    <a:pt x="56000" y="17696"/>
                  </a:lnTo>
                  <a:lnTo>
                    <a:pt x="56075" y="17858"/>
                  </a:lnTo>
                  <a:lnTo>
                    <a:pt x="56176" y="17696"/>
                  </a:lnTo>
                  <a:lnTo>
                    <a:pt x="56252" y="17858"/>
                  </a:lnTo>
                  <a:lnTo>
                    <a:pt x="56302" y="17858"/>
                  </a:lnTo>
                  <a:lnTo>
                    <a:pt x="56302" y="18020"/>
                  </a:lnTo>
                  <a:lnTo>
                    <a:pt x="56328" y="18020"/>
                  </a:lnTo>
                  <a:lnTo>
                    <a:pt x="56504" y="18020"/>
                  </a:lnTo>
                  <a:lnTo>
                    <a:pt x="56504" y="17454"/>
                  </a:lnTo>
                  <a:lnTo>
                    <a:pt x="56429" y="17373"/>
                  </a:lnTo>
                  <a:lnTo>
                    <a:pt x="56378" y="17373"/>
                  </a:lnTo>
                  <a:lnTo>
                    <a:pt x="56302" y="17373"/>
                  </a:lnTo>
                  <a:lnTo>
                    <a:pt x="56201" y="17373"/>
                  </a:lnTo>
                  <a:lnTo>
                    <a:pt x="56126" y="17212"/>
                  </a:lnTo>
                  <a:lnTo>
                    <a:pt x="56126" y="17050"/>
                  </a:lnTo>
                  <a:lnTo>
                    <a:pt x="56075" y="16969"/>
                  </a:lnTo>
                  <a:lnTo>
                    <a:pt x="56075" y="16808"/>
                  </a:lnTo>
                  <a:lnTo>
                    <a:pt x="56075" y="16646"/>
                  </a:lnTo>
                  <a:lnTo>
                    <a:pt x="56075" y="16565"/>
                  </a:lnTo>
                  <a:lnTo>
                    <a:pt x="56126" y="16404"/>
                  </a:lnTo>
                  <a:lnTo>
                    <a:pt x="56176" y="16404"/>
                  </a:lnTo>
                  <a:lnTo>
                    <a:pt x="56201" y="16404"/>
                  </a:lnTo>
                  <a:lnTo>
                    <a:pt x="56302" y="16242"/>
                  </a:lnTo>
                  <a:lnTo>
                    <a:pt x="56378" y="16161"/>
                  </a:lnTo>
                  <a:lnTo>
                    <a:pt x="56454" y="15999"/>
                  </a:lnTo>
                  <a:lnTo>
                    <a:pt x="56529" y="15999"/>
                  </a:lnTo>
                  <a:lnTo>
                    <a:pt x="56832" y="15999"/>
                  </a:lnTo>
                  <a:lnTo>
                    <a:pt x="56782" y="16161"/>
                  </a:lnTo>
                  <a:lnTo>
                    <a:pt x="56757" y="16242"/>
                  </a:lnTo>
                  <a:lnTo>
                    <a:pt x="56706" y="16404"/>
                  </a:lnTo>
                  <a:lnTo>
                    <a:pt x="56706" y="16404"/>
                  </a:lnTo>
                  <a:lnTo>
                    <a:pt x="56706" y="16565"/>
                  </a:lnTo>
                  <a:lnTo>
                    <a:pt x="56757" y="16646"/>
                  </a:lnTo>
                  <a:lnTo>
                    <a:pt x="56757" y="16646"/>
                  </a:lnTo>
                  <a:lnTo>
                    <a:pt x="56782" y="16808"/>
                  </a:lnTo>
                  <a:lnTo>
                    <a:pt x="56883" y="16808"/>
                  </a:lnTo>
                  <a:lnTo>
                    <a:pt x="56908" y="16808"/>
                  </a:lnTo>
                  <a:lnTo>
                    <a:pt x="56958" y="16646"/>
                  </a:lnTo>
                  <a:lnTo>
                    <a:pt x="56984" y="16565"/>
                  </a:lnTo>
                  <a:lnTo>
                    <a:pt x="57034" y="16404"/>
                  </a:lnTo>
                  <a:lnTo>
                    <a:pt x="57085" y="16242"/>
                  </a:lnTo>
                  <a:lnTo>
                    <a:pt x="57085" y="16161"/>
                  </a:lnTo>
                  <a:lnTo>
                    <a:pt x="57110" y="15919"/>
                  </a:lnTo>
                  <a:lnTo>
                    <a:pt x="57160" y="15919"/>
                  </a:lnTo>
                  <a:lnTo>
                    <a:pt x="57211" y="15919"/>
                  </a:lnTo>
                  <a:lnTo>
                    <a:pt x="57236" y="15919"/>
                  </a:lnTo>
                  <a:lnTo>
                    <a:pt x="57287" y="15919"/>
                  </a:lnTo>
                  <a:lnTo>
                    <a:pt x="57337" y="15919"/>
                  </a:lnTo>
                  <a:lnTo>
                    <a:pt x="57362" y="15919"/>
                  </a:lnTo>
                  <a:lnTo>
                    <a:pt x="57413" y="15757"/>
                  </a:lnTo>
                  <a:lnTo>
                    <a:pt x="57438" y="15595"/>
                  </a:lnTo>
                  <a:lnTo>
                    <a:pt x="57488" y="15515"/>
                  </a:lnTo>
                  <a:lnTo>
                    <a:pt x="57564" y="15353"/>
                  </a:lnTo>
                  <a:lnTo>
                    <a:pt x="57665" y="15515"/>
                  </a:lnTo>
                  <a:lnTo>
                    <a:pt x="57665" y="16161"/>
                  </a:lnTo>
                  <a:lnTo>
                    <a:pt x="57817" y="16161"/>
                  </a:lnTo>
                  <a:lnTo>
                    <a:pt x="57867" y="16161"/>
                  </a:lnTo>
                  <a:lnTo>
                    <a:pt x="57892" y="16242"/>
                  </a:lnTo>
                  <a:lnTo>
                    <a:pt x="57943" y="16404"/>
                  </a:lnTo>
                  <a:lnTo>
                    <a:pt x="57943" y="16565"/>
                  </a:lnTo>
                  <a:lnTo>
                    <a:pt x="57943" y="16808"/>
                  </a:lnTo>
                  <a:lnTo>
                    <a:pt x="57943" y="16969"/>
                  </a:lnTo>
                  <a:lnTo>
                    <a:pt x="57943" y="17050"/>
                  </a:lnTo>
                  <a:lnTo>
                    <a:pt x="57892" y="17212"/>
                  </a:lnTo>
                  <a:lnTo>
                    <a:pt x="58018" y="17373"/>
                  </a:lnTo>
                  <a:lnTo>
                    <a:pt x="58018" y="17212"/>
                  </a:lnTo>
                  <a:lnTo>
                    <a:pt x="57993" y="17050"/>
                  </a:lnTo>
                  <a:lnTo>
                    <a:pt x="57993" y="16808"/>
                  </a:lnTo>
                  <a:lnTo>
                    <a:pt x="58018" y="16646"/>
                  </a:lnTo>
                  <a:lnTo>
                    <a:pt x="58018" y="16565"/>
                  </a:lnTo>
                  <a:lnTo>
                    <a:pt x="58069" y="16242"/>
                  </a:lnTo>
                  <a:lnTo>
                    <a:pt x="58018" y="15999"/>
                  </a:lnTo>
                  <a:lnTo>
                    <a:pt x="58018" y="15757"/>
                  </a:lnTo>
                  <a:lnTo>
                    <a:pt x="58574" y="15757"/>
                  </a:lnTo>
                  <a:lnTo>
                    <a:pt x="58574" y="15919"/>
                  </a:lnTo>
                  <a:lnTo>
                    <a:pt x="58574" y="15999"/>
                  </a:lnTo>
                  <a:lnTo>
                    <a:pt x="58523" y="16161"/>
                  </a:lnTo>
                  <a:lnTo>
                    <a:pt x="58473" y="16242"/>
                  </a:lnTo>
                  <a:lnTo>
                    <a:pt x="58473" y="16242"/>
                  </a:lnTo>
                  <a:lnTo>
                    <a:pt x="58447" y="16404"/>
                  </a:lnTo>
                  <a:lnTo>
                    <a:pt x="58447" y="16969"/>
                  </a:lnTo>
                  <a:lnTo>
                    <a:pt x="58574" y="16969"/>
                  </a:lnTo>
                  <a:lnTo>
                    <a:pt x="58700" y="16969"/>
                  </a:lnTo>
                  <a:lnTo>
                    <a:pt x="58700" y="16161"/>
                  </a:lnTo>
                  <a:lnTo>
                    <a:pt x="58776" y="16161"/>
                  </a:lnTo>
                  <a:lnTo>
                    <a:pt x="58801" y="16161"/>
                  </a:lnTo>
                  <a:lnTo>
                    <a:pt x="58851" y="16161"/>
                  </a:lnTo>
                  <a:lnTo>
                    <a:pt x="58851" y="16242"/>
                  </a:lnTo>
                  <a:lnTo>
                    <a:pt x="58902" y="16404"/>
                  </a:lnTo>
                  <a:lnTo>
                    <a:pt x="58902" y="16565"/>
                  </a:lnTo>
                  <a:lnTo>
                    <a:pt x="58927" y="16565"/>
                  </a:lnTo>
                  <a:lnTo>
                    <a:pt x="58927" y="16646"/>
                  </a:lnTo>
                  <a:lnTo>
                    <a:pt x="59028" y="16646"/>
                  </a:lnTo>
                  <a:lnTo>
                    <a:pt x="59104" y="16646"/>
                  </a:lnTo>
                  <a:lnTo>
                    <a:pt x="59230" y="16646"/>
                  </a:lnTo>
                  <a:lnTo>
                    <a:pt x="59305" y="16646"/>
                  </a:lnTo>
                  <a:lnTo>
                    <a:pt x="59356" y="16646"/>
                  </a:lnTo>
                  <a:lnTo>
                    <a:pt x="59381" y="16646"/>
                  </a:lnTo>
                  <a:lnTo>
                    <a:pt x="59381" y="16808"/>
                  </a:lnTo>
                  <a:lnTo>
                    <a:pt x="59432" y="16969"/>
                  </a:lnTo>
                  <a:lnTo>
                    <a:pt x="59432" y="16969"/>
                  </a:lnTo>
                  <a:lnTo>
                    <a:pt x="59482" y="17050"/>
                  </a:lnTo>
                  <a:lnTo>
                    <a:pt x="59482" y="17212"/>
                  </a:lnTo>
                  <a:lnTo>
                    <a:pt x="59482" y="17696"/>
                  </a:lnTo>
                  <a:lnTo>
                    <a:pt x="59432" y="17696"/>
                  </a:lnTo>
                  <a:lnTo>
                    <a:pt x="59381" y="17696"/>
                  </a:lnTo>
                  <a:lnTo>
                    <a:pt x="59356" y="17696"/>
                  </a:lnTo>
                  <a:lnTo>
                    <a:pt x="59305" y="17858"/>
                  </a:lnTo>
                  <a:lnTo>
                    <a:pt x="59255" y="17696"/>
                  </a:lnTo>
                  <a:lnTo>
                    <a:pt x="59230" y="17696"/>
                  </a:lnTo>
                  <a:lnTo>
                    <a:pt x="59230" y="18020"/>
                  </a:lnTo>
                  <a:lnTo>
                    <a:pt x="59305" y="18101"/>
                  </a:lnTo>
                  <a:lnTo>
                    <a:pt x="59381" y="18101"/>
                  </a:lnTo>
                  <a:lnTo>
                    <a:pt x="59482" y="18262"/>
                  </a:lnTo>
                  <a:lnTo>
                    <a:pt x="59558" y="18262"/>
                  </a:lnTo>
                  <a:lnTo>
                    <a:pt x="59634" y="18101"/>
                  </a:lnTo>
                  <a:lnTo>
                    <a:pt x="59634" y="18262"/>
                  </a:lnTo>
                  <a:lnTo>
                    <a:pt x="59684" y="18424"/>
                  </a:lnTo>
                  <a:lnTo>
                    <a:pt x="59684" y="18424"/>
                  </a:lnTo>
                  <a:lnTo>
                    <a:pt x="59760" y="18505"/>
                  </a:lnTo>
                  <a:lnTo>
                    <a:pt x="59810" y="18666"/>
                  </a:lnTo>
                  <a:lnTo>
                    <a:pt x="59886" y="18666"/>
                  </a:lnTo>
                  <a:lnTo>
                    <a:pt x="59886" y="18666"/>
                  </a:lnTo>
                  <a:lnTo>
                    <a:pt x="59936" y="18505"/>
                  </a:lnTo>
                  <a:lnTo>
                    <a:pt x="59962" y="18424"/>
                  </a:lnTo>
                  <a:lnTo>
                    <a:pt x="59962" y="18424"/>
                  </a:lnTo>
                  <a:lnTo>
                    <a:pt x="60063" y="18262"/>
                  </a:lnTo>
                  <a:lnTo>
                    <a:pt x="60264" y="18262"/>
                  </a:lnTo>
                  <a:lnTo>
                    <a:pt x="60264" y="18505"/>
                  </a:lnTo>
                  <a:lnTo>
                    <a:pt x="60290" y="18666"/>
                  </a:lnTo>
                  <a:lnTo>
                    <a:pt x="60290" y="18828"/>
                  </a:lnTo>
                  <a:lnTo>
                    <a:pt x="60290" y="18909"/>
                  </a:lnTo>
                  <a:lnTo>
                    <a:pt x="60340" y="18909"/>
                  </a:lnTo>
                  <a:lnTo>
                    <a:pt x="60391" y="19070"/>
                  </a:lnTo>
                  <a:lnTo>
                    <a:pt x="60391" y="19070"/>
                  </a:lnTo>
                  <a:lnTo>
                    <a:pt x="60416" y="19070"/>
                  </a:lnTo>
                  <a:lnTo>
                    <a:pt x="60466" y="19151"/>
                  </a:lnTo>
                  <a:lnTo>
                    <a:pt x="60466" y="19151"/>
                  </a:lnTo>
                  <a:lnTo>
                    <a:pt x="60466" y="19313"/>
                  </a:lnTo>
                  <a:lnTo>
                    <a:pt x="60416" y="19474"/>
                  </a:lnTo>
                  <a:lnTo>
                    <a:pt x="60416" y="19555"/>
                  </a:lnTo>
                  <a:lnTo>
                    <a:pt x="60391" y="19717"/>
                  </a:lnTo>
                  <a:lnTo>
                    <a:pt x="60391" y="19878"/>
                  </a:lnTo>
                  <a:lnTo>
                    <a:pt x="60416" y="19959"/>
                  </a:lnTo>
                  <a:lnTo>
                    <a:pt x="60466" y="20121"/>
                  </a:lnTo>
                  <a:lnTo>
                    <a:pt x="60618" y="20121"/>
                  </a:lnTo>
                  <a:lnTo>
                    <a:pt x="60618" y="19959"/>
                  </a:lnTo>
                  <a:lnTo>
                    <a:pt x="60668" y="19959"/>
                  </a:lnTo>
                  <a:lnTo>
                    <a:pt x="60668" y="19878"/>
                  </a:lnTo>
                  <a:lnTo>
                    <a:pt x="60668" y="19717"/>
                  </a:lnTo>
                  <a:lnTo>
                    <a:pt x="60668" y="19474"/>
                  </a:lnTo>
                  <a:lnTo>
                    <a:pt x="60921" y="19474"/>
                  </a:lnTo>
                  <a:lnTo>
                    <a:pt x="60971" y="19717"/>
                  </a:lnTo>
                  <a:lnTo>
                    <a:pt x="61047" y="19878"/>
                  </a:lnTo>
                  <a:lnTo>
                    <a:pt x="61072" y="19959"/>
                  </a:lnTo>
                  <a:lnTo>
                    <a:pt x="61123" y="19959"/>
                  </a:lnTo>
                  <a:lnTo>
                    <a:pt x="61173" y="20121"/>
                  </a:lnTo>
                  <a:lnTo>
                    <a:pt x="61198" y="20121"/>
                  </a:lnTo>
                  <a:lnTo>
                    <a:pt x="61198" y="20282"/>
                  </a:lnTo>
                  <a:lnTo>
                    <a:pt x="61249" y="20282"/>
                  </a:lnTo>
                  <a:lnTo>
                    <a:pt x="61324" y="20282"/>
                  </a:lnTo>
                  <a:lnTo>
                    <a:pt x="61375" y="20121"/>
                  </a:lnTo>
                  <a:lnTo>
                    <a:pt x="61451" y="20121"/>
                  </a:lnTo>
                  <a:lnTo>
                    <a:pt x="61577" y="20121"/>
                  </a:lnTo>
                  <a:lnTo>
                    <a:pt x="61652" y="20121"/>
                  </a:lnTo>
                  <a:lnTo>
                    <a:pt x="61753" y="20121"/>
                  </a:lnTo>
                  <a:lnTo>
                    <a:pt x="61829" y="20282"/>
                  </a:lnTo>
                  <a:lnTo>
                    <a:pt x="61880" y="20363"/>
                  </a:lnTo>
                  <a:lnTo>
                    <a:pt x="61905" y="20363"/>
                  </a:lnTo>
                  <a:lnTo>
                    <a:pt x="61981" y="20525"/>
                  </a:lnTo>
                  <a:lnTo>
                    <a:pt x="62031" y="20525"/>
                  </a:lnTo>
                  <a:lnTo>
                    <a:pt x="62082" y="20606"/>
                  </a:lnTo>
                  <a:lnTo>
                    <a:pt x="62082" y="20606"/>
                  </a:lnTo>
                  <a:lnTo>
                    <a:pt x="62107" y="20767"/>
                  </a:lnTo>
                  <a:lnTo>
                    <a:pt x="62107" y="20929"/>
                  </a:lnTo>
                  <a:lnTo>
                    <a:pt x="62208" y="21010"/>
                  </a:lnTo>
                  <a:lnTo>
                    <a:pt x="62233" y="21010"/>
                  </a:lnTo>
                  <a:lnTo>
                    <a:pt x="62283" y="21010"/>
                  </a:lnTo>
                  <a:lnTo>
                    <a:pt x="62334" y="21010"/>
                  </a:lnTo>
                  <a:lnTo>
                    <a:pt x="62334" y="21171"/>
                  </a:lnTo>
                  <a:lnTo>
                    <a:pt x="62359" y="21333"/>
                  </a:lnTo>
                  <a:lnTo>
                    <a:pt x="62410" y="21333"/>
                  </a:lnTo>
                  <a:lnTo>
                    <a:pt x="62435" y="21333"/>
                  </a:lnTo>
                  <a:lnTo>
                    <a:pt x="62435" y="21414"/>
                  </a:lnTo>
                  <a:lnTo>
                    <a:pt x="62485" y="21575"/>
                  </a:lnTo>
                  <a:lnTo>
                    <a:pt x="62536" y="21737"/>
                  </a:lnTo>
                  <a:lnTo>
                    <a:pt x="62536" y="21737"/>
                  </a:lnTo>
                  <a:lnTo>
                    <a:pt x="62611" y="21979"/>
                  </a:lnTo>
                  <a:lnTo>
                    <a:pt x="62687" y="22060"/>
                  </a:lnTo>
                  <a:lnTo>
                    <a:pt x="62788" y="22060"/>
                  </a:lnTo>
                  <a:lnTo>
                    <a:pt x="62864" y="22060"/>
                  </a:lnTo>
                  <a:lnTo>
                    <a:pt x="62940" y="22060"/>
                  </a:lnTo>
                  <a:lnTo>
                    <a:pt x="63015" y="22060"/>
                  </a:lnTo>
                  <a:lnTo>
                    <a:pt x="63066" y="22060"/>
                  </a:lnTo>
                  <a:lnTo>
                    <a:pt x="63116" y="22060"/>
                  </a:lnTo>
                  <a:lnTo>
                    <a:pt x="63192" y="22222"/>
                  </a:lnTo>
                  <a:lnTo>
                    <a:pt x="63242" y="22383"/>
                  </a:lnTo>
                  <a:lnTo>
                    <a:pt x="63268" y="22464"/>
                  </a:lnTo>
                  <a:lnTo>
                    <a:pt x="63318" y="22464"/>
                  </a:lnTo>
                  <a:lnTo>
                    <a:pt x="63343" y="22626"/>
                  </a:lnTo>
                  <a:lnTo>
                    <a:pt x="63394" y="22868"/>
                  </a:lnTo>
                  <a:lnTo>
                    <a:pt x="63444" y="23191"/>
                  </a:lnTo>
                  <a:lnTo>
                    <a:pt x="63444" y="23434"/>
                  </a:lnTo>
                  <a:lnTo>
                    <a:pt x="63444" y="23676"/>
                  </a:lnTo>
                  <a:lnTo>
                    <a:pt x="63470" y="23919"/>
                  </a:lnTo>
                  <a:lnTo>
                    <a:pt x="63470" y="24242"/>
                  </a:lnTo>
                  <a:lnTo>
                    <a:pt x="63470" y="24484"/>
                  </a:lnTo>
                  <a:lnTo>
                    <a:pt x="63444" y="24646"/>
                  </a:lnTo>
                  <a:lnTo>
                    <a:pt x="63444" y="24727"/>
                  </a:lnTo>
                  <a:lnTo>
                    <a:pt x="63394" y="24888"/>
                  </a:lnTo>
                  <a:lnTo>
                    <a:pt x="63343" y="24969"/>
                  </a:lnTo>
                  <a:lnTo>
                    <a:pt x="63318" y="25131"/>
                  </a:lnTo>
                  <a:lnTo>
                    <a:pt x="63242" y="25292"/>
                  </a:lnTo>
                  <a:lnTo>
                    <a:pt x="63192" y="25373"/>
                  </a:lnTo>
                  <a:lnTo>
                    <a:pt x="63141" y="25535"/>
                  </a:lnTo>
                  <a:lnTo>
                    <a:pt x="63116" y="25535"/>
                  </a:lnTo>
                  <a:lnTo>
                    <a:pt x="63015" y="25535"/>
                  </a:lnTo>
                  <a:lnTo>
                    <a:pt x="62940" y="25535"/>
                  </a:lnTo>
                  <a:lnTo>
                    <a:pt x="62864" y="25696"/>
                  </a:lnTo>
                  <a:lnTo>
                    <a:pt x="62813" y="25696"/>
                  </a:lnTo>
                  <a:lnTo>
                    <a:pt x="62788" y="25777"/>
                  </a:lnTo>
                  <a:lnTo>
                    <a:pt x="62687" y="25939"/>
                  </a:lnTo>
                  <a:lnTo>
                    <a:pt x="62662" y="25939"/>
                  </a:lnTo>
                  <a:lnTo>
                    <a:pt x="62611" y="25939"/>
                  </a:lnTo>
                  <a:lnTo>
                    <a:pt x="62561" y="25939"/>
                  </a:lnTo>
                  <a:lnTo>
                    <a:pt x="62536" y="26101"/>
                  </a:lnTo>
                  <a:lnTo>
                    <a:pt x="62359" y="26101"/>
                  </a:lnTo>
                  <a:lnTo>
                    <a:pt x="62283" y="26101"/>
                  </a:lnTo>
                  <a:lnTo>
                    <a:pt x="62208" y="26101"/>
                  </a:lnTo>
                  <a:lnTo>
                    <a:pt x="62157" y="25939"/>
                  </a:lnTo>
                  <a:lnTo>
                    <a:pt x="62107" y="25939"/>
                  </a:lnTo>
                  <a:lnTo>
                    <a:pt x="62031" y="25939"/>
                  </a:lnTo>
                  <a:lnTo>
                    <a:pt x="61981" y="25939"/>
                  </a:lnTo>
                  <a:lnTo>
                    <a:pt x="61955" y="25777"/>
                  </a:lnTo>
                  <a:lnTo>
                    <a:pt x="61955" y="25696"/>
                  </a:lnTo>
                  <a:lnTo>
                    <a:pt x="61955" y="25696"/>
                  </a:lnTo>
                  <a:lnTo>
                    <a:pt x="61905" y="25535"/>
                  </a:lnTo>
                  <a:lnTo>
                    <a:pt x="61880" y="25535"/>
                  </a:lnTo>
                  <a:lnTo>
                    <a:pt x="61829" y="25535"/>
                  </a:lnTo>
                  <a:lnTo>
                    <a:pt x="61779" y="25535"/>
                  </a:lnTo>
                  <a:lnTo>
                    <a:pt x="61198" y="25535"/>
                  </a:lnTo>
                  <a:lnTo>
                    <a:pt x="61173" y="25373"/>
                  </a:lnTo>
                  <a:lnTo>
                    <a:pt x="61123" y="25373"/>
                  </a:lnTo>
                  <a:lnTo>
                    <a:pt x="61047" y="25292"/>
                  </a:lnTo>
                  <a:lnTo>
                    <a:pt x="61047" y="25131"/>
                  </a:lnTo>
                  <a:lnTo>
                    <a:pt x="61047" y="24969"/>
                  </a:lnTo>
                  <a:lnTo>
                    <a:pt x="60996" y="24969"/>
                  </a:lnTo>
                  <a:lnTo>
                    <a:pt x="60971" y="24969"/>
                  </a:lnTo>
                  <a:lnTo>
                    <a:pt x="60921" y="24969"/>
                  </a:lnTo>
                  <a:lnTo>
                    <a:pt x="60845" y="24969"/>
                  </a:lnTo>
                  <a:lnTo>
                    <a:pt x="60744" y="24969"/>
                  </a:lnTo>
                  <a:lnTo>
                    <a:pt x="60618" y="24969"/>
                  </a:lnTo>
                  <a:lnTo>
                    <a:pt x="60593" y="24888"/>
                  </a:lnTo>
                  <a:lnTo>
                    <a:pt x="60542" y="24888"/>
                  </a:lnTo>
                  <a:lnTo>
                    <a:pt x="60466" y="24727"/>
                  </a:lnTo>
                  <a:lnTo>
                    <a:pt x="60416" y="24484"/>
                  </a:lnTo>
                  <a:lnTo>
                    <a:pt x="60340" y="24484"/>
                  </a:lnTo>
                  <a:lnTo>
                    <a:pt x="60264" y="24323"/>
                  </a:lnTo>
                  <a:lnTo>
                    <a:pt x="60214" y="24242"/>
                  </a:lnTo>
                  <a:lnTo>
                    <a:pt x="60214" y="24242"/>
                  </a:lnTo>
                  <a:lnTo>
                    <a:pt x="60214" y="24080"/>
                  </a:lnTo>
                  <a:lnTo>
                    <a:pt x="60164" y="24080"/>
                  </a:lnTo>
                  <a:lnTo>
                    <a:pt x="60138" y="24080"/>
                  </a:lnTo>
                  <a:lnTo>
                    <a:pt x="60063" y="23919"/>
                  </a:lnTo>
                  <a:lnTo>
                    <a:pt x="60012" y="24242"/>
                  </a:lnTo>
                  <a:lnTo>
                    <a:pt x="60088" y="24323"/>
                  </a:lnTo>
                  <a:lnTo>
                    <a:pt x="60164" y="24484"/>
                  </a:lnTo>
                  <a:lnTo>
                    <a:pt x="60214" y="24646"/>
                  </a:lnTo>
                  <a:lnTo>
                    <a:pt x="60214" y="24646"/>
                  </a:lnTo>
                  <a:lnTo>
                    <a:pt x="60264" y="24727"/>
                  </a:lnTo>
                  <a:lnTo>
                    <a:pt x="60340" y="24727"/>
                  </a:lnTo>
                  <a:lnTo>
                    <a:pt x="60391" y="24727"/>
                  </a:lnTo>
                  <a:lnTo>
                    <a:pt x="60466" y="24727"/>
                  </a:lnTo>
                  <a:lnTo>
                    <a:pt x="60466" y="24969"/>
                  </a:lnTo>
                  <a:lnTo>
                    <a:pt x="60517" y="25131"/>
                  </a:lnTo>
                  <a:lnTo>
                    <a:pt x="60517" y="25292"/>
                  </a:lnTo>
                  <a:lnTo>
                    <a:pt x="60542" y="25373"/>
                  </a:lnTo>
                  <a:lnTo>
                    <a:pt x="60593" y="25535"/>
                  </a:lnTo>
                  <a:lnTo>
                    <a:pt x="60593" y="25696"/>
                  </a:lnTo>
                  <a:lnTo>
                    <a:pt x="60593" y="25777"/>
                  </a:lnTo>
                  <a:lnTo>
                    <a:pt x="60618" y="25777"/>
                  </a:lnTo>
                  <a:lnTo>
                    <a:pt x="60719" y="25777"/>
                  </a:lnTo>
                  <a:lnTo>
                    <a:pt x="60794" y="25777"/>
                  </a:lnTo>
                  <a:lnTo>
                    <a:pt x="60870" y="25939"/>
                  </a:lnTo>
                  <a:lnTo>
                    <a:pt x="60870" y="26101"/>
                  </a:lnTo>
                  <a:lnTo>
                    <a:pt x="60921" y="26181"/>
                  </a:lnTo>
                  <a:lnTo>
                    <a:pt x="60921" y="26424"/>
                  </a:lnTo>
                  <a:lnTo>
                    <a:pt x="60921" y="26828"/>
                  </a:lnTo>
                  <a:lnTo>
                    <a:pt x="60870" y="27151"/>
                  </a:lnTo>
                  <a:lnTo>
                    <a:pt x="60870" y="27555"/>
                  </a:lnTo>
                  <a:lnTo>
                    <a:pt x="60870" y="28282"/>
                  </a:lnTo>
                  <a:lnTo>
                    <a:pt x="61123" y="28282"/>
                  </a:lnTo>
                  <a:lnTo>
                    <a:pt x="61123" y="28686"/>
                  </a:lnTo>
                  <a:lnTo>
                    <a:pt x="61123" y="29090"/>
                  </a:lnTo>
                  <a:lnTo>
                    <a:pt x="61123" y="29333"/>
                  </a:lnTo>
                  <a:lnTo>
                    <a:pt x="61173" y="29494"/>
                  </a:lnTo>
                  <a:lnTo>
                    <a:pt x="61173" y="29656"/>
                  </a:lnTo>
                  <a:lnTo>
                    <a:pt x="61249" y="29898"/>
                  </a:lnTo>
                  <a:lnTo>
                    <a:pt x="61324" y="30060"/>
                  </a:lnTo>
                  <a:lnTo>
                    <a:pt x="61375" y="30060"/>
                  </a:lnTo>
                  <a:lnTo>
                    <a:pt x="61425" y="30060"/>
                  </a:lnTo>
                  <a:lnTo>
                    <a:pt x="61526" y="30141"/>
                  </a:lnTo>
                  <a:lnTo>
                    <a:pt x="61627" y="30303"/>
                  </a:lnTo>
                  <a:lnTo>
                    <a:pt x="61652" y="30464"/>
                  </a:lnTo>
                  <a:lnTo>
                    <a:pt x="61703" y="30545"/>
                  </a:lnTo>
                  <a:lnTo>
                    <a:pt x="61703" y="30545"/>
                  </a:lnTo>
                  <a:lnTo>
                    <a:pt x="61703" y="30707"/>
                  </a:lnTo>
                  <a:lnTo>
                    <a:pt x="61753" y="30787"/>
                  </a:lnTo>
                  <a:lnTo>
                    <a:pt x="61829" y="30787"/>
                  </a:lnTo>
                  <a:lnTo>
                    <a:pt x="61880" y="30787"/>
                  </a:lnTo>
                  <a:lnTo>
                    <a:pt x="61905" y="30787"/>
                  </a:lnTo>
                  <a:lnTo>
                    <a:pt x="61905" y="30707"/>
                  </a:lnTo>
                  <a:lnTo>
                    <a:pt x="61905" y="30545"/>
                  </a:lnTo>
                  <a:lnTo>
                    <a:pt x="61955" y="30545"/>
                  </a:lnTo>
                  <a:lnTo>
                    <a:pt x="62334" y="30545"/>
                  </a:lnTo>
                  <a:lnTo>
                    <a:pt x="62359" y="30464"/>
                  </a:lnTo>
                  <a:lnTo>
                    <a:pt x="62359" y="30303"/>
                  </a:lnTo>
                  <a:lnTo>
                    <a:pt x="62410" y="30303"/>
                  </a:lnTo>
                  <a:lnTo>
                    <a:pt x="62359" y="30060"/>
                  </a:lnTo>
                  <a:lnTo>
                    <a:pt x="62334" y="29898"/>
                  </a:lnTo>
                  <a:lnTo>
                    <a:pt x="62233" y="29737"/>
                  </a:lnTo>
                  <a:lnTo>
                    <a:pt x="62157" y="29656"/>
                  </a:lnTo>
                  <a:lnTo>
                    <a:pt x="62107" y="29656"/>
                  </a:lnTo>
                  <a:lnTo>
                    <a:pt x="62082" y="29656"/>
                  </a:lnTo>
                  <a:lnTo>
                    <a:pt x="61981" y="29656"/>
                  </a:lnTo>
                  <a:lnTo>
                    <a:pt x="61905" y="29656"/>
                  </a:lnTo>
                  <a:lnTo>
                    <a:pt x="61905" y="29494"/>
                  </a:lnTo>
                  <a:lnTo>
                    <a:pt x="61880" y="29494"/>
                  </a:lnTo>
                  <a:lnTo>
                    <a:pt x="61880" y="29333"/>
                  </a:lnTo>
                  <a:lnTo>
                    <a:pt x="61880" y="29252"/>
                  </a:lnTo>
                  <a:lnTo>
                    <a:pt x="61880" y="29090"/>
                  </a:lnTo>
                  <a:lnTo>
                    <a:pt x="61829" y="29090"/>
                  </a:lnTo>
                  <a:lnTo>
                    <a:pt x="61779" y="29090"/>
                  </a:lnTo>
                  <a:lnTo>
                    <a:pt x="61753" y="29010"/>
                  </a:lnTo>
                  <a:lnTo>
                    <a:pt x="61703" y="29010"/>
                  </a:lnTo>
                  <a:lnTo>
                    <a:pt x="61703" y="28686"/>
                  </a:lnTo>
                  <a:lnTo>
                    <a:pt x="61652" y="28606"/>
                  </a:lnTo>
                  <a:lnTo>
                    <a:pt x="61703" y="28444"/>
                  </a:lnTo>
                  <a:lnTo>
                    <a:pt x="61703" y="28282"/>
                  </a:lnTo>
                  <a:lnTo>
                    <a:pt x="61753" y="28202"/>
                  </a:lnTo>
                  <a:lnTo>
                    <a:pt x="61779" y="28202"/>
                  </a:lnTo>
                  <a:lnTo>
                    <a:pt x="61829" y="28202"/>
                  </a:lnTo>
                  <a:lnTo>
                    <a:pt x="61880" y="28040"/>
                  </a:lnTo>
                  <a:lnTo>
                    <a:pt x="61905" y="27878"/>
                  </a:lnTo>
                  <a:lnTo>
                    <a:pt x="61981" y="27878"/>
                  </a:lnTo>
                  <a:lnTo>
                    <a:pt x="61981" y="28040"/>
                  </a:lnTo>
                  <a:lnTo>
                    <a:pt x="62031" y="28282"/>
                  </a:lnTo>
                  <a:lnTo>
                    <a:pt x="62082" y="28444"/>
                  </a:lnTo>
                  <a:lnTo>
                    <a:pt x="62107" y="28606"/>
                  </a:lnTo>
                  <a:lnTo>
                    <a:pt x="62157" y="28606"/>
                  </a:lnTo>
                  <a:lnTo>
                    <a:pt x="62208" y="28606"/>
                  </a:lnTo>
                  <a:lnTo>
                    <a:pt x="62233" y="28606"/>
                  </a:lnTo>
                  <a:lnTo>
                    <a:pt x="62334" y="28686"/>
                  </a:lnTo>
                  <a:lnTo>
                    <a:pt x="62334" y="28686"/>
                  </a:lnTo>
                  <a:lnTo>
                    <a:pt x="62359" y="28848"/>
                  </a:lnTo>
                  <a:lnTo>
                    <a:pt x="62410" y="28848"/>
                  </a:lnTo>
                  <a:lnTo>
                    <a:pt x="62485" y="29010"/>
                  </a:lnTo>
                  <a:lnTo>
                    <a:pt x="62561" y="29010"/>
                  </a:lnTo>
                  <a:lnTo>
                    <a:pt x="62611" y="29010"/>
                  </a:lnTo>
                  <a:lnTo>
                    <a:pt x="62662" y="29010"/>
                  </a:lnTo>
                  <a:lnTo>
                    <a:pt x="62738" y="29010"/>
                  </a:lnTo>
                  <a:lnTo>
                    <a:pt x="62813" y="29090"/>
                  </a:lnTo>
                  <a:lnTo>
                    <a:pt x="62889" y="29090"/>
                  </a:lnTo>
                  <a:lnTo>
                    <a:pt x="62990" y="29090"/>
                  </a:lnTo>
                  <a:lnTo>
                    <a:pt x="63066" y="29090"/>
                  </a:lnTo>
                  <a:lnTo>
                    <a:pt x="63116" y="29090"/>
                  </a:lnTo>
                  <a:lnTo>
                    <a:pt x="63192" y="29090"/>
                  </a:lnTo>
                  <a:lnTo>
                    <a:pt x="63192" y="29090"/>
                  </a:lnTo>
                  <a:lnTo>
                    <a:pt x="63192" y="29252"/>
                  </a:lnTo>
                  <a:lnTo>
                    <a:pt x="63192" y="29252"/>
                  </a:lnTo>
                  <a:lnTo>
                    <a:pt x="63242" y="29090"/>
                  </a:lnTo>
                  <a:lnTo>
                    <a:pt x="63242" y="28848"/>
                  </a:lnTo>
                  <a:lnTo>
                    <a:pt x="63242" y="28686"/>
                  </a:lnTo>
                  <a:lnTo>
                    <a:pt x="63192" y="28444"/>
                  </a:lnTo>
                  <a:lnTo>
                    <a:pt x="63116" y="28282"/>
                  </a:lnTo>
                  <a:lnTo>
                    <a:pt x="63066" y="28282"/>
                  </a:lnTo>
                  <a:lnTo>
                    <a:pt x="63015" y="28282"/>
                  </a:lnTo>
                  <a:lnTo>
                    <a:pt x="63015" y="28202"/>
                  </a:lnTo>
                  <a:lnTo>
                    <a:pt x="63015" y="28040"/>
                  </a:lnTo>
                  <a:lnTo>
                    <a:pt x="62990" y="27878"/>
                  </a:lnTo>
                  <a:lnTo>
                    <a:pt x="62990" y="27797"/>
                  </a:lnTo>
                  <a:lnTo>
                    <a:pt x="62990" y="27555"/>
                  </a:lnTo>
                  <a:lnTo>
                    <a:pt x="62990" y="27232"/>
                  </a:lnTo>
                  <a:lnTo>
                    <a:pt x="62990" y="27232"/>
                  </a:lnTo>
                  <a:lnTo>
                    <a:pt x="63015" y="27232"/>
                  </a:lnTo>
                  <a:lnTo>
                    <a:pt x="63066" y="27232"/>
                  </a:lnTo>
                  <a:lnTo>
                    <a:pt x="63141" y="27151"/>
                  </a:lnTo>
                  <a:lnTo>
                    <a:pt x="63141" y="26989"/>
                  </a:lnTo>
                  <a:lnTo>
                    <a:pt x="63192" y="26828"/>
                  </a:lnTo>
                  <a:lnTo>
                    <a:pt x="63192" y="26747"/>
                  </a:lnTo>
                  <a:lnTo>
                    <a:pt x="63242" y="26585"/>
                  </a:lnTo>
                  <a:lnTo>
                    <a:pt x="63268" y="26585"/>
                  </a:lnTo>
                  <a:lnTo>
                    <a:pt x="63318" y="26585"/>
                  </a:lnTo>
                  <a:lnTo>
                    <a:pt x="63394" y="26424"/>
                  </a:lnTo>
                  <a:lnTo>
                    <a:pt x="63570" y="26343"/>
                  </a:lnTo>
                  <a:lnTo>
                    <a:pt x="63596" y="26343"/>
                  </a:lnTo>
                  <a:lnTo>
                    <a:pt x="63646" y="26343"/>
                  </a:lnTo>
                  <a:lnTo>
                    <a:pt x="63697" y="26181"/>
                  </a:lnTo>
                  <a:lnTo>
                    <a:pt x="63722" y="26101"/>
                  </a:lnTo>
                  <a:lnTo>
                    <a:pt x="63722" y="25939"/>
                  </a:lnTo>
                  <a:lnTo>
                    <a:pt x="63722" y="25777"/>
                  </a:lnTo>
                  <a:lnTo>
                    <a:pt x="63722" y="25696"/>
                  </a:lnTo>
                  <a:lnTo>
                    <a:pt x="63772" y="25696"/>
                  </a:lnTo>
                  <a:lnTo>
                    <a:pt x="63823" y="25696"/>
                  </a:lnTo>
                  <a:lnTo>
                    <a:pt x="63899" y="25696"/>
                  </a:lnTo>
                  <a:lnTo>
                    <a:pt x="63974" y="25696"/>
                  </a:lnTo>
                  <a:lnTo>
                    <a:pt x="64050" y="25696"/>
                  </a:lnTo>
                  <a:lnTo>
                    <a:pt x="64100" y="25535"/>
                  </a:lnTo>
                  <a:lnTo>
                    <a:pt x="64100" y="25535"/>
                  </a:lnTo>
                  <a:lnTo>
                    <a:pt x="64151" y="25373"/>
                  </a:lnTo>
                  <a:lnTo>
                    <a:pt x="64176" y="25373"/>
                  </a:lnTo>
                  <a:lnTo>
                    <a:pt x="64227" y="25373"/>
                  </a:lnTo>
                  <a:lnTo>
                    <a:pt x="64277" y="25373"/>
                  </a:lnTo>
                  <a:lnTo>
                    <a:pt x="64302" y="25373"/>
                  </a:lnTo>
                  <a:lnTo>
                    <a:pt x="64353" y="25535"/>
                  </a:lnTo>
                  <a:lnTo>
                    <a:pt x="64378" y="25696"/>
                  </a:lnTo>
                  <a:lnTo>
                    <a:pt x="64378" y="25777"/>
                  </a:lnTo>
                  <a:lnTo>
                    <a:pt x="64378" y="25777"/>
                  </a:lnTo>
                  <a:lnTo>
                    <a:pt x="64378" y="25939"/>
                  </a:lnTo>
                  <a:lnTo>
                    <a:pt x="64429" y="26101"/>
                  </a:lnTo>
                  <a:lnTo>
                    <a:pt x="64479" y="26181"/>
                  </a:lnTo>
                  <a:lnTo>
                    <a:pt x="64504" y="26181"/>
                  </a:lnTo>
                  <a:lnTo>
                    <a:pt x="64555" y="26181"/>
                  </a:lnTo>
                  <a:lnTo>
                    <a:pt x="64630" y="26181"/>
                  </a:lnTo>
                  <a:lnTo>
                    <a:pt x="64731" y="26181"/>
                  </a:lnTo>
                  <a:lnTo>
                    <a:pt x="64731" y="26181"/>
                  </a:lnTo>
                  <a:lnTo>
                    <a:pt x="64731" y="26101"/>
                  </a:lnTo>
                  <a:lnTo>
                    <a:pt x="64731" y="25777"/>
                  </a:lnTo>
                  <a:lnTo>
                    <a:pt x="64731" y="25535"/>
                  </a:lnTo>
                  <a:lnTo>
                    <a:pt x="64731" y="25292"/>
                  </a:lnTo>
                  <a:lnTo>
                    <a:pt x="64731" y="25131"/>
                  </a:lnTo>
                  <a:lnTo>
                    <a:pt x="64731" y="25131"/>
                  </a:lnTo>
                  <a:lnTo>
                    <a:pt x="64731" y="24969"/>
                  </a:lnTo>
                  <a:lnTo>
                    <a:pt x="64757" y="24969"/>
                  </a:lnTo>
                  <a:lnTo>
                    <a:pt x="64757" y="24888"/>
                  </a:lnTo>
                  <a:lnTo>
                    <a:pt x="64757" y="24727"/>
                  </a:lnTo>
                  <a:lnTo>
                    <a:pt x="64757" y="24646"/>
                  </a:lnTo>
                  <a:lnTo>
                    <a:pt x="64731" y="24646"/>
                  </a:lnTo>
                  <a:lnTo>
                    <a:pt x="64681" y="24484"/>
                  </a:lnTo>
                  <a:lnTo>
                    <a:pt x="64681" y="24323"/>
                  </a:lnTo>
                  <a:lnTo>
                    <a:pt x="64630" y="24242"/>
                  </a:lnTo>
                  <a:lnTo>
                    <a:pt x="64555" y="24080"/>
                  </a:lnTo>
                  <a:lnTo>
                    <a:pt x="64504" y="24080"/>
                  </a:lnTo>
                  <a:lnTo>
                    <a:pt x="64504" y="24080"/>
                  </a:lnTo>
                  <a:lnTo>
                    <a:pt x="64479" y="24080"/>
                  </a:lnTo>
                  <a:lnTo>
                    <a:pt x="64479" y="23919"/>
                  </a:lnTo>
                  <a:lnTo>
                    <a:pt x="64479" y="23838"/>
                  </a:lnTo>
                  <a:lnTo>
                    <a:pt x="64479" y="23676"/>
                  </a:lnTo>
                  <a:lnTo>
                    <a:pt x="64479" y="23515"/>
                  </a:lnTo>
                  <a:lnTo>
                    <a:pt x="64479" y="23434"/>
                  </a:lnTo>
                  <a:lnTo>
                    <a:pt x="64504" y="23434"/>
                  </a:lnTo>
                  <a:lnTo>
                    <a:pt x="64555" y="23272"/>
                  </a:lnTo>
                  <a:lnTo>
                    <a:pt x="64555" y="23191"/>
                  </a:lnTo>
                  <a:lnTo>
                    <a:pt x="64605" y="23030"/>
                  </a:lnTo>
                  <a:lnTo>
                    <a:pt x="64605" y="21575"/>
                  </a:lnTo>
                  <a:lnTo>
                    <a:pt x="64555" y="21414"/>
                  </a:lnTo>
                  <a:lnTo>
                    <a:pt x="64504" y="21414"/>
                  </a:lnTo>
                  <a:lnTo>
                    <a:pt x="64429" y="21414"/>
                  </a:lnTo>
                  <a:lnTo>
                    <a:pt x="64353" y="21333"/>
                  </a:lnTo>
                  <a:lnTo>
                    <a:pt x="64353" y="20767"/>
                  </a:lnTo>
                  <a:lnTo>
                    <a:pt x="64378" y="20767"/>
                  </a:lnTo>
                  <a:lnTo>
                    <a:pt x="64429" y="20929"/>
                  </a:lnTo>
                  <a:lnTo>
                    <a:pt x="64479" y="20767"/>
                  </a:lnTo>
                  <a:lnTo>
                    <a:pt x="64504" y="20767"/>
                  </a:lnTo>
                  <a:lnTo>
                    <a:pt x="64681" y="20767"/>
                  </a:lnTo>
                  <a:lnTo>
                    <a:pt x="64757" y="20767"/>
                  </a:lnTo>
                  <a:lnTo>
                    <a:pt x="64832" y="20767"/>
                  </a:lnTo>
                  <a:lnTo>
                    <a:pt x="64933" y="20929"/>
                  </a:lnTo>
                  <a:lnTo>
                    <a:pt x="64933" y="20929"/>
                  </a:lnTo>
                  <a:lnTo>
                    <a:pt x="64958" y="21010"/>
                  </a:lnTo>
                  <a:lnTo>
                    <a:pt x="65009" y="21171"/>
                  </a:lnTo>
                  <a:lnTo>
                    <a:pt x="65059" y="21171"/>
                  </a:lnTo>
                  <a:lnTo>
                    <a:pt x="65085" y="21010"/>
                  </a:lnTo>
                  <a:lnTo>
                    <a:pt x="65135" y="21010"/>
                  </a:lnTo>
                  <a:lnTo>
                    <a:pt x="65186" y="21010"/>
                  </a:lnTo>
                  <a:lnTo>
                    <a:pt x="65211" y="21010"/>
                  </a:lnTo>
                  <a:lnTo>
                    <a:pt x="65261" y="21171"/>
                  </a:lnTo>
                  <a:lnTo>
                    <a:pt x="65261" y="21333"/>
                  </a:lnTo>
                  <a:lnTo>
                    <a:pt x="65287" y="21333"/>
                  </a:lnTo>
                  <a:lnTo>
                    <a:pt x="65337" y="21414"/>
                  </a:lnTo>
                  <a:lnTo>
                    <a:pt x="65337" y="21575"/>
                  </a:lnTo>
                  <a:lnTo>
                    <a:pt x="65388" y="21737"/>
                  </a:lnTo>
                  <a:lnTo>
                    <a:pt x="65413" y="21818"/>
                  </a:lnTo>
                  <a:lnTo>
                    <a:pt x="65463" y="21818"/>
                  </a:lnTo>
                  <a:lnTo>
                    <a:pt x="65514" y="21979"/>
                  </a:lnTo>
                  <a:lnTo>
                    <a:pt x="65539" y="22060"/>
                  </a:lnTo>
                  <a:lnTo>
                    <a:pt x="65539" y="22868"/>
                  </a:lnTo>
                  <a:lnTo>
                    <a:pt x="65085" y="22868"/>
                  </a:lnTo>
                  <a:lnTo>
                    <a:pt x="65085" y="23191"/>
                  </a:lnTo>
                  <a:lnTo>
                    <a:pt x="65085" y="23434"/>
                  </a:lnTo>
                  <a:lnTo>
                    <a:pt x="65085" y="23515"/>
                  </a:lnTo>
                  <a:lnTo>
                    <a:pt x="65135" y="23676"/>
                  </a:lnTo>
                  <a:lnTo>
                    <a:pt x="65135" y="23838"/>
                  </a:lnTo>
                  <a:lnTo>
                    <a:pt x="65186" y="23919"/>
                  </a:lnTo>
                  <a:lnTo>
                    <a:pt x="65186" y="24080"/>
                  </a:lnTo>
                  <a:lnTo>
                    <a:pt x="65211" y="24242"/>
                  </a:lnTo>
                  <a:lnTo>
                    <a:pt x="65261" y="24323"/>
                  </a:lnTo>
                  <a:lnTo>
                    <a:pt x="65287" y="24323"/>
                  </a:lnTo>
                  <a:lnTo>
                    <a:pt x="65337" y="24484"/>
                  </a:lnTo>
                  <a:lnTo>
                    <a:pt x="65388" y="24646"/>
                  </a:lnTo>
                  <a:lnTo>
                    <a:pt x="65388" y="24727"/>
                  </a:lnTo>
                  <a:lnTo>
                    <a:pt x="65413" y="24727"/>
                  </a:lnTo>
                  <a:lnTo>
                    <a:pt x="65463" y="24727"/>
                  </a:lnTo>
                  <a:lnTo>
                    <a:pt x="65514" y="24727"/>
                  </a:lnTo>
                  <a:lnTo>
                    <a:pt x="65539" y="24646"/>
                  </a:lnTo>
                  <a:lnTo>
                    <a:pt x="65589" y="24484"/>
                  </a:lnTo>
                  <a:lnTo>
                    <a:pt x="65640" y="24484"/>
                  </a:lnTo>
                  <a:lnTo>
                    <a:pt x="65665" y="24484"/>
                  </a:lnTo>
                  <a:lnTo>
                    <a:pt x="65741" y="24484"/>
                  </a:lnTo>
                  <a:lnTo>
                    <a:pt x="65842" y="24484"/>
                  </a:lnTo>
                  <a:lnTo>
                    <a:pt x="65867" y="24323"/>
                  </a:lnTo>
                  <a:lnTo>
                    <a:pt x="65917" y="24323"/>
                  </a:lnTo>
                  <a:lnTo>
                    <a:pt x="65993" y="24242"/>
                  </a:lnTo>
                  <a:lnTo>
                    <a:pt x="66094" y="24080"/>
                  </a:lnTo>
                  <a:lnTo>
                    <a:pt x="66094" y="23838"/>
                  </a:lnTo>
                  <a:lnTo>
                    <a:pt x="66119" y="23676"/>
                  </a:lnTo>
                  <a:lnTo>
                    <a:pt x="66094" y="23515"/>
                  </a:lnTo>
                  <a:lnTo>
                    <a:pt x="66044" y="23434"/>
                  </a:lnTo>
                  <a:lnTo>
                    <a:pt x="66044" y="23272"/>
                  </a:lnTo>
                  <a:lnTo>
                    <a:pt x="65993" y="23030"/>
                  </a:lnTo>
                  <a:lnTo>
                    <a:pt x="66044" y="22868"/>
                  </a:lnTo>
                  <a:lnTo>
                    <a:pt x="66094" y="22868"/>
                  </a:lnTo>
                  <a:lnTo>
                    <a:pt x="66170" y="22787"/>
                  </a:lnTo>
                  <a:lnTo>
                    <a:pt x="66296" y="22787"/>
                  </a:lnTo>
                  <a:lnTo>
                    <a:pt x="66372" y="22787"/>
                  </a:lnTo>
                  <a:lnTo>
                    <a:pt x="66422" y="22626"/>
                  </a:lnTo>
                  <a:lnTo>
                    <a:pt x="66498" y="22626"/>
                  </a:lnTo>
                  <a:lnTo>
                    <a:pt x="66574" y="22383"/>
                  </a:lnTo>
                  <a:lnTo>
                    <a:pt x="66624" y="22060"/>
                  </a:lnTo>
                  <a:lnTo>
                    <a:pt x="66649" y="21979"/>
                  </a:lnTo>
                  <a:lnTo>
                    <a:pt x="66700" y="21979"/>
                  </a:lnTo>
                  <a:lnTo>
                    <a:pt x="66826" y="21818"/>
                  </a:lnTo>
                  <a:lnTo>
                    <a:pt x="66902" y="21818"/>
                  </a:lnTo>
                  <a:lnTo>
                    <a:pt x="66952" y="21818"/>
                  </a:lnTo>
                  <a:lnTo>
                    <a:pt x="67003" y="21737"/>
                  </a:lnTo>
                  <a:lnTo>
                    <a:pt x="67104" y="21737"/>
                  </a:lnTo>
                  <a:lnTo>
                    <a:pt x="67205" y="21575"/>
                  </a:lnTo>
                  <a:lnTo>
                    <a:pt x="67230" y="21575"/>
                  </a:lnTo>
                  <a:lnTo>
                    <a:pt x="67230" y="21414"/>
                  </a:lnTo>
                  <a:lnTo>
                    <a:pt x="67230" y="21333"/>
                  </a:lnTo>
                  <a:lnTo>
                    <a:pt x="67331" y="21333"/>
                  </a:lnTo>
                  <a:lnTo>
                    <a:pt x="67406" y="21171"/>
                  </a:lnTo>
                  <a:lnTo>
                    <a:pt x="67482" y="21171"/>
                  </a:lnTo>
                  <a:lnTo>
                    <a:pt x="67558" y="21171"/>
                  </a:lnTo>
                  <a:lnTo>
                    <a:pt x="67659" y="21171"/>
                  </a:lnTo>
                  <a:lnTo>
                    <a:pt x="67735" y="21010"/>
                  </a:lnTo>
                  <a:lnTo>
                    <a:pt x="67810" y="20929"/>
                  </a:lnTo>
                  <a:lnTo>
                    <a:pt x="67861" y="20929"/>
                  </a:lnTo>
                  <a:lnTo>
                    <a:pt x="67861" y="20767"/>
                  </a:lnTo>
                  <a:lnTo>
                    <a:pt x="67911" y="20606"/>
                  </a:lnTo>
                  <a:lnTo>
                    <a:pt x="67987" y="20606"/>
                  </a:lnTo>
                  <a:lnTo>
                    <a:pt x="68063" y="20606"/>
                  </a:lnTo>
                  <a:lnTo>
                    <a:pt x="68113" y="20606"/>
                  </a:lnTo>
                  <a:lnTo>
                    <a:pt x="68138" y="20525"/>
                  </a:lnTo>
                  <a:lnTo>
                    <a:pt x="68189" y="20525"/>
                  </a:lnTo>
                  <a:lnTo>
                    <a:pt x="68239" y="20525"/>
                  </a:lnTo>
                  <a:lnTo>
                    <a:pt x="68239" y="20363"/>
                  </a:lnTo>
                  <a:lnTo>
                    <a:pt x="68264" y="20282"/>
                  </a:lnTo>
                  <a:lnTo>
                    <a:pt x="68264" y="20282"/>
                  </a:lnTo>
                  <a:lnTo>
                    <a:pt x="68315" y="20282"/>
                  </a:lnTo>
                  <a:lnTo>
                    <a:pt x="68365" y="20121"/>
                  </a:lnTo>
                  <a:lnTo>
                    <a:pt x="68365" y="20363"/>
                  </a:lnTo>
                  <a:lnTo>
                    <a:pt x="68315" y="20606"/>
                  </a:lnTo>
                  <a:lnTo>
                    <a:pt x="68264" y="20929"/>
                  </a:lnTo>
                  <a:lnTo>
                    <a:pt x="68264" y="21010"/>
                  </a:lnTo>
                  <a:lnTo>
                    <a:pt x="68264" y="21171"/>
                  </a:lnTo>
                  <a:lnTo>
                    <a:pt x="68264" y="21333"/>
                  </a:lnTo>
                  <a:lnTo>
                    <a:pt x="68239" y="21414"/>
                  </a:lnTo>
                  <a:lnTo>
                    <a:pt x="68264" y="21414"/>
                  </a:lnTo>
                  <a:lnTo>
                    <a:pt x="68315" y="21414"/>
                  </a:lnTo>
                  <a:lnTo>
                    <a:pt x="68365" y="21575"/>
                  </a:lnTo>
                  <a:lnTo>
                    <a:pt x="68365" y="21737"/>
                  </a:lnTo>
                  <a:lnTo>
                    <a:pt x="68391" y="21818"/>
                  </a:lnTo>
                  <a:lnTo>
                    <a:pt x="68441" y="21979"/>
                  </a:lnTo>
                  <a:lnTo>
                    <a:pt x="68694" y="21979"/>
                  </a:lnTo>
                  <a:lnTo>
                    <a:pt x="68694" y="21333"/>
                  </a:lnTo>
                  <a:lnTo>
                    <a:pt x="68719" y="21333"/>
                  </a:lnTo>
                  <a:lnTo>
                    <a:pt x="68769" y="21333"/>
                  </a:lnTo>
                  <a:lnTo>
                    <a:pt x="69022" y="21333"/>
                  </a:lnTo>
                  <a:lnTo>
                    <a:pt x="69047" y="21333"/>
                  </a:lnTo>
                  <a:lnTo>
                    <a:pt x="69097" y="21333"/>
                  </a:lnTo>
                  <a:lnTo>
                    <a:pt x="69173" y="21333"/>
                  </a:lnTo>
                  <a:lnTo>
                    <a:pt x="69223" y="21333"/>
                  </a:lnTo>
                  <a:lnTo>
                    <a:pt x="69274" y="21333"/>
                  </a:lnTo>
                  <a:lnTo>
                    <a:pt x="69299" y="21171"/>
                  </a:lnTo>
                  <a:lnTo>
                    <a:pt x="69299" y="21171"/>
                  </a:lnTo>
                  <a:lnTo>
                    <a:pt x="69350" y="21010"/>
                  </a:lnTo>
                  <a:lnTo>
                    <a:pt x="69350" y="20929"/>
                  </a:lnTo>
                  <a:lnTo>
                    <a:pt x="69350" y="20929"/>
                  </a:lnTo>
                  <a:lnTo>
                    <a:pt x="69375" y="20767"/>
                  </a:lnTo>
                  <a:lnTo>
                    <a:pt x="69425" y="20767"/>
                  </a:lnTo>
                  <a:lnTo>
                    <a:pt x="69425" y="20767"/>
                  </a:lnTo>
                  <a:lnTo>
                    <a:pt x="69476" y="20767"/>
                  </a:lnTo>
                  <a:lnTo>
                    <a:pt x="69552" y="20767"/>
                  </a:lnTo>
                  <a:lnTo>
                    <a:pt x="69627" y="20929"/>
                  </a:lnTo>
                  <a:lnTo>
                    <a:pt x="69728" y="20929"/>
                  </a:lnTo>
                  <a:lnTo>
                    <a:pt x="69753" y="20929"/>
                  </a:lnTo>
                  <a:lnTo>
                    <a:pt x="69829" y="20929"/>
                  </a:lnTo>
                  <a:lnTo>
                    <a:pt x="69880" y="20929"/>
                  </a:lnTo>
                  <a:lnTo>
                    <a:pt x="69880" y="20767"/>
                  </a:lnTo>
                  <a:lnTo>
                    <a:pt x="69930" y="20606"/>
                  </a:lnTo>
                  <a:lnTo>
                    <a:pt x="69930" y="20525"/>
                  </a:lnTo>
                  <a:lnTo>
                    <a:pt x="69955" y="20363"/>
                  </a:lnTo>
                  <a:lnTo>
                    <a:pt x="70006" y="20282"/>
                  </a:lnTo>
                  <a:lnTo>
                    <a:pt x="70056" y="20121"/>
                  </a:lnTo>
                  <a:lnTo>
                    <a:pt x="70082" y="20121"/>
                  </a:lnTo>
                  <a:lnTo>
                    <a:pt x="70132" y="20121"/>
                  </a:lnTo>
                  <a:lnTo>
                    <a:pt x="70208" y="20121"/>
                  </a:lnTo>
                  <a:lnTo>
                    <a:pt x="70258" y="20282"/>
                  </a:lnTo>
                  <a:lnTo>
                    <a:pt x="70258" y="20363"/>
                  </a:lnTo>
                  <a:lnTo>
                    <a:pt x="70258" y="20606"/>
                  </a:lnTo>
                  <a:lnTo>
                    <a:pt x="70258" y="20929"/>
                  </a:lnTo>
                  <a:lnTo>
                    <a:pt x="70258" y="21010"/>
                  </a:lnTo>
                  <a:lnTo>
                    <a:pt x="70208" y="21171"/>
                  </a:lnTo>
                  <a:lnTo>
                    <a:pt x="70208" y="21333"/>
                  </a:lnTo>
                  <a:lnTo>
                    <a:pt x="70208" y="21575"/>
                  </a:lnTo>
                  <a:lnTo>
                    <a:pt x="70283" y="21737"/>
                  </a:lnTo>
                  <a:lnTo>
                    <a:pt x="70334" y="21737"/>
                  </a:lnTo>
                  <a:lnTo>
                    <a:pt x="70384" y="21575"/>
                  </a:lnTo>
                  <a:lnTo>
                    <a:pt x="70384" y="21575"/>
                  </a:lnTo>
                  <a:lnTo>
                    <a:pt x="70410" y="21333"/>
                  </a:lnTo>
                  <a:lnTo>
                    <a:pt x="70410" y="21171"/>
                  </a:lnTo>
                  <a:lnTo>
                    <a:pt x="70460" y="21010"/>
                  </a:lnTo>
                  <a:lnTo>
                    <a:pt x="70460" y="20929"/>
                  </a:lnTo>
                  <a:lnTo>
                    <a:pt x="70511" y="20767"/>
                  </a:lnTo>
                  <a:lnTo>
                    <a:pt x="70536" y="20767"/>
                  </a:lnTo>
                  <a:lnTo>
                    <a:pt x="70586" y="20767"/>
                  </a:lnTo>
                  <a:lnTo>
                    <a:pt x="70662" y="20767"/>
                  </a:lnTo>
                  <a:lnTo>
                    <a:pt x="70712" y="20767"/>
                  </a:lnTo>
                  <a:lnTo>
                    <a:pt x="70712" y="20767"/>
                  </a:lnTo>
                  <a:lnTo>
                    <a:pt x="70788" y="20606"/>
                  </a:lnTo>
                  <a:lnTo>
                    <a:pt x="70864" y="20363"/>
                  </a:lnTo>
                  <a:lnTo>
                    <a:pt x="70864" y="20282"/>
                  </a:lnTo>
                  <a:lnTo>
                    <a:pt x="70864" y="20121"/>
                  </a:lnTo>
                  <a:lnTo>
                    <a:pt x="70914" y="19959"/>
                  </a:lnTo>
                  <a:lnTo>
                    <a:pt x="70914" y="19878"/>
                  </a:lnTo>
                  <a:lnTo>
                    <a:pt x="70914" y="19717"/>
                  </a:lnTo>
                  <a:lnTo>
                    <a:pt x="70864" y="19717"/>
                  </a:lnTo>
                  <a:lnTo>
                    <a:pt x="70839" y="19555"/>
                  </a:lnTo>
                  <a:lnTo>
                    <a:pt x="70839" y="19474"/>
                  </a:lnTo>
                  <a:lnTo>
                    <a:pt x="70738" y="19474"/>
                  </a:lnTo>
                  <a:lnTo>
                    <a:pt x="70662" y="19313"/>
                  </a:lnTo>
                  <a:lnTo>
                    <a:pt x="70586" y="19313"/>
                  </a:lnTo>
                  <a:lnTo>
                    <a:pt x="70536" y="18909"/>
                  </a:lnTo>
                  <a:lnTo>
                    <a:pt x="70511" y="18828"/>
                  </a:lnTo>
                  <a:lnTo>
                    <a:pt x="70511" y="18666"/>
                  </a:lnTo>
                  <a:lnTo>
                    <a:pt x="70460" y="18666"/>
                  </a:lnTo>
                  <a:lnTo>
                    <a:pt x="70410" y="18505"/>
                  </a:lnTo>
                  <a:lnTo>
                    <a:pt x="70384" y="18505"/>
                  </a:lnTo>
                  <a:lnTo>
                    <a:pt x="70334" y="18505"/>
                  </a:lnTo>
                  <a:lnTo>
                    <a:pt x="70283" y="18505"/>
                  </a:lnTo>
                  <a:lnTo>
                    <a:pt x="70258" y="18505"/>
                  </a:lnTo>
                  <a:lnTo>
                    <a:pt x="70208" y="18505"/>
                  </a:lnTo>
                  <a:lnTo>
                    <a:pt x="70132" y="18505"/>
                  </a:lnTo>
                  <a:lnTo>
                    <a:pt x="70132" y="18424"/>
                  </a:lnTo>
                  <a:lnTo>
                    <a:pt x="70132" y="18101"/>
                  </a:lnTo>
                  <a:lnTo>
                    <a:pt x="70132" y="18020"/>
                  </a:lnTo>
                  <a:lnTo>
                    <a:pt x="70132" y="18020"/>
                  </a:lnTo>
                  <a:lnTo>
                    <a:pt x="70082" y="17858"/>
                  </a:lnTo>
                  <a:lnTo>
                    <a:pt x="70056" y="17858"/>
                  </a:lnTo>
                  <a:lnTo>
                    <a:pt x="70056" y="17696"/>
                  </a:lnTo>
                  <a:lnTo>
                    <a:pt x="70006" y="17616"/>
                  </a:lnTo>
                  <a:lnTo>
                    <a:pt x="69955" y="17616"/>
                  </a:lnTo>
                  <a:lnTo>
                    <a:pt x="69955" y="17454"/>
                  </a:lnTo>
                  <a:lnTo>
                    <a:pt x="69930" y="17373"/>
                  </a:lnTo>
                  <a:lnTo>
                    <a:pt x="69930" y="17050"/>
                  </a:lnTo>
                  <a:lnTo>
                    <a:pt x="69955" y="16969"/>
                  </a:lnTo>
                  <a:lnTo>
                    <a:pt x="69955" y="16969"/>
                  </a:lnTo>
                  <a:lnTo>
                    <a:pt x="70006" y="16808"/>
                  </a:lnTo>
                  <a:lnTo>
                    <a:pt x="70056" y="16808"/>
                  </a:lnTo>
                  <a:lnTo>
                    <a:pt x="70082" y="16646"/>
                  </a:lnTo>
                  <a:lnTo>
                    <a:pt x="70132" y="16646"/>
                  </a:lnTo>
                  <a:lnTo>
                    <a:pt x="70208" y="16808"/>
                  </a:lnTo>
                  <a:lnTo>
                    <a:pt x="70258" y="16808"/>
                  </a:lnTo>
                  <a:lnTo>
                    <a:pt x="70283" y="16808"/>
                  </a:lnTo>
                  <a:lnTo>
                    <a:pt x="70334" y="16808"/>
                  </a:lnTo>
                  <a:lnTo>
                    <a:pt x="70334" y="16808"/>
                  </a:lnTo>
                  <a:lnTo>
                    <a:pt x="70334" y="16969"/>
                  </a:lnTo>
                  <a:lnTo>
                    <a:pt x="70334" y="17050"/>
                  </a:lnTo>
                  <a:lnTo>
                    <a:pt x="70384" y="17212"/>
                  </a:lnTo>
                  <a:lnTo>
                    <a:pt x="70410" y="17212"/>
                  </a:lnTo>
                  <a:lnTo>
                    <a:pt x="70460" y="17373"/>
                  </a:lnTo>
                  <a:lnTo>
                    <a:pt x="70511" y="17373"/>
                  </a:lnTo>
                  <a:lnTo>
                    <a:pt x="70536" y="17373"/>
                  </a:lnTo>
                  <a:lnTo>
                    <a:pt x="70536" y="17454"/>
                  </a:lnTo>
                  <a:lnTo>
                    <a:pt x="70536" y="17616"/>
                  </a:lnTo>
                  <a:lnTo>
                    <a:pt x="70586" y="17616"/>
                  </a:lnTo>
                  <a:lnTo>
                    <a:pt x="70637" y="17616"/>
                  </a:lnTo>
                  <a:lnTo>
                    <a:pt x="70788" y="18020"/>
                  </a:lnTo>
                  <a:lnTo>
                    <a:pt x="70839" y="18101"/>
                  </a:lnTo>
                  <a:lnTo>
                    <a:pt x="70864" y="18262"/>
                  </a:lnTo>
                  <a:lnTo>
                    <a:pt x="70965" y="18262"/>
                  </a:lnTo>
                  <a:lnTo>
                    <a:pt x="71369" y="18262"/>
                  </a:lnTo>
                  <a:lnTo>
                    <a:pt x="71419" y="18262"/>
                  </a:lnTo>
                  <a:lnTo>
                    <a:pt x="71444" y="18424"/>
                  </a:lnTo>
                  <a:lnTo>
                    <a:pt x="71444" y="18424"/>
                  </a:lnTo>
                  <a:lnTo>
                    <a:pt x="71444" y="18505"/>
                  </a:lnTo>
                  <a:lnTo>
                    <a:pt x="71495" y="18666"/>
                  </a:lnTo>
                  <a:lnTo>
                    <a:pt x="71545" y="18666"/>
                  </a:lnTo>
                  <a:lnTo>
                    <a:pt x="71570" y="18828"/>
                  </a:lnTo>
                  <a:lnTo>
                    <a:pt x="71949" y="18828"/>
                  </a:lnTo>
                  <a:lnTo>
                    <a:pt x="72000" y="18828"/>
                  </a:lnTo>
                  <a:lnTo>
                    <a:pt x="72025" y="18909"/>
                  </a:lnTo>
                  <a:lnTo>
                    <a:pt x="72075" y="18909"/>
                  </a:lnTo>
                  <a:lnTo>
                    <a:pt x="72151" y="19070"/>
                  </a:lnTo>
                  <a:lnTo>
                    <a:pt x="72227" y="19151"/>
                  </a:lnTo>
                  <a:lnTo>
                    <a:pt x="72277" y="19151"/>
                  </a:lnTo>
                  <a:lnTo>
                    <a:pt x="72277" y="19151"/>
                  </a:lnTo>
                  <a:lnTo>
                    <a:pt x="72328" y="19313"/>
                  </a:lnTo>
                  <a:lnTo>
                    <a:pt x="72328" y="19474"/>
                  </a:lnTo>
                  <a:lnTo>
                    <a:pt x="72328" y="19555"/>
                  </a:lnTo>
                  <a:lnTo>
                    <a:pt x="72353" y="19717"/>
                  </a:lnTo>
                  <a:lnTo>
                    <a:pt x="72403" y="19717"/>
                  </a:lnTo>
                  <a:lnTo>
                    <a:pt x="72479" y="19878"/>
                  </a:lnTo>
                  <a:lnTo>
                    <a:pt x="72580" y="19878"/>
                  </a:lnTo>
                  <a:lnTo>
                    <a:pt x="72605" y="19878"/>
                  </a:lnTo>
                  <a:lnTo>
                    <a:pt x="72656" y="19878"/>
                  </a:lnTo>
                  <a:lnTo>
                    <a:pt x="72731" y="19878"/>
                  </a:lnTo>
                  <a:lnTo>
                    <a:pt x="72807" y="19878"/>
                  </a:lnTo>
                  <a:lnTo>
                    <a:pt x="72858" y="19959"/>
                  </a:lnTo>
                  <a:lnTo>
                    <a:pt x="72908" y="20121"/>
                  </a:lnTo>
                  <a:lnTo>
                    <a:pt x="72933" y="20282"/>
                  </a:lnTo>
                  <a:lnTo>
                    <a:pt x="72933" y="20363"/>
                  </a:lnTo>
                  <a:lnTo>
                    <a:pt x="73034" y="20525"/>
                  </a:lnTo>
                  <a:lnTo>
                    <a:pt x="73110" y="20525"/>
                  </a:lnTo>
                  <a:lnTo>
                    <a:pt x="73186" y="20525"/>
                  </a:lnTo>
                  <a:lnTo>
                    <a:pt x="73261" y="20525"/>
                  </a:lnTo>
                  <a:lnTo>
                    <a:pt x="73362" y="20525"/>
                  </a:lnTo>
                  <a:lnTo>
                    <a:pt x="73362" y="20767"/>
                  </a:lnTo>
                  <a:lnTo>
                    <a:pt x="73362" y="21010"/>
                  </a:lnTo>
                  <a:lnTo>
                    <a:pt x="73388" y="21333"/>
                  </a:lnTo>
                  <a:lnTo>
                    <a:pt x="73438" y="21414"/>
                  </a:lnTo>
                  <a:lnTo>
                    <a:pt x="73514" y="21575"/>
                  </a:lnTo>
                  <a:lnTo>
                    <a:pt x="73589" y="21737"/>
                  </a:lnTo>
                  <a:lnTo>
                    <a:pt x="73690" y="21737"/>
                  </a:lnTo>
                  <a:lnTo>
                    <a:pt x="73766" y="21737"/>
                  </a:lnTo>
                  <a:lnTo>
                    <a:pt x="73842" y="21737"/>
                  </a:lnTo>
                  <a:lnTo>
                    <a:pt x="73892" y="21737"/>
                  </a:lnTo>
                  <a:lnTo>
                    <a:pt x="73943" y="21737"/>
                  </a:lnTo>
                  <a:lnTo>
                    <a:pt x="73943" y="21575"/>
                  </a:lnTo>
                  <a:lnTo>
                    <a:pt x="73943" y="21575"/>
                  </a:lnTo>
                  <a:lnTo>
                    <a:pt x="73943" y="21414"/>
                  </a:lnTo>
                  <a:lnTo>
                    <a:pt x="73968" y="21333"/>
                  </a:lnTo>
                  <a:lnTo>
                    <a:pt x="74018" y="21333"/>
                  </a:lnTo>
                  <a:lnTo>
                    <a:pt x="74018" y="21171"/>
                  </a:lnTo>
                  <a:lnTo>
                    <a:pt x="74018" y="20929"/>
                  </a:lnTo>
                  <a:lnTo>
                    <a:pt x="74018" y="20767"/>
                  </a:lnTo>
                  <a:lnTo>
                    <a:pt x="74018" y="20606"/>
                  </a:lnTo>
                  <a:lnTo>
                    <a:pt x="74018" y="20606"/>
                  </a:lnTo>
                  <a:lnTo>
                    <a:pt x="73968" y="20606"/>
                  </a:lnTo>
                  <a:lnTo>
                    <a:pt x="73943" y="20525"/>
                  </a:lnTo>
                  <a:lnTo>
                    <a:pt x="73892" y="20282"/>
                  </a:lnTo>
                  <a:lnTo>
                    <a:pt x="73817" y="20121"/>
                  </a:lnTo>
                  <a:lnTo>
                    <a:pt x="73766" y="20121"/>
                  </a:lnTo>
                  <a:lnTo>
                    <a:pt x="73716" y="19959"/>
                  </a:lnTo>
                  <a:lnTo>
                    <a:pt x="73690" y="19878"/>
                  </a:lnTo>
                  <a:lnTo>
                    <a:pt x="73690" y="19717"/>
                  </a:lnTo>
                  <a:lnTo>
                    <a:pt x="73640" y="19717"/>
                  </a:lnTo>
                  <a:lnTo>
                    <a:pt x="73589" y="19717"/>
                  </a:lnTo>
                  <a:lnTo>
                    <a:pt x="73589" y="19555"/>
                  </a:lnTo>
                  <a:lnTo>
                    <a:pt x="73564" y="19474"/>
                  </a:lnTo>
                  <a:lnTo>
                    <a:pt x="73564" y="19313"/>
                  </a:lnTo>
                  <a:lnTo>
                    <a:pt x="73564" y="19151"/>
                  </a:lnTo>
                  <a:lnTo>
                    <a:pt x="73514" y="19070"/>
                  </a:lnTo>
                  <a:lnTo>
                    <a:pt x="73488" y="18909"/>
                  </a:lnTo>
                  <a:lnTo>
                    <a:pt x="73388" y="18666"/>
                  </a:lnTo>
                  <a:lnTo>
                    <a:pt x="73362" y="18666"/>
                  </a:lnTo>
                  <a:lnTo>
                    <a:pt x="73312" y="18666"/>
                  </a:lnTo>
                  <a:lnTo>
                    <a:pt x="73261" y="18666"/>
                  </a:lnTo>
                  <a:lnTo>
                    <a:pt x="73186" y="18666"/>
                  </a:lnTo>
                  <a:lnTo>
                    <a:pt x="73135" y="18424"/>
                  </a:lnTo>
                  <a:lnTo>
                    <a:pt x="73135" y="18262"/>
                  </a:lnTo>
                  <a:lnTo>
                    <a:pt x="73135" y="18020"/>
                  </a:lnTo>
                  <a:lnTo>
                    <a:pt x="73135" y="17858"/>
                  </a:lnTo>
                  <a:lnTo>
                    <a:pt x="73186" y="17858"/>
                  </a:lnTo>
                  <a:lnTo>
                    <a:pt x="73236" y="17696"/>
                  </a:lnTo>
                  <a:lnTo>
                    <a:pt x="73261" y="17696"/>
                  </a:lnTo>
                  <a:lnTo>
                    <a:pt x="73261" y="17616"/>
                  </a:lnTo>
                  <a:lnTo>
                    <a:pt x="73312" y="17616"/>
                  </a:lnTo>
                  <a:lnTo>
                    <a:pt x="73362" y="17454"/>
                  </a:lnTo>
                  <a:lnTo>
                    <a:pt x="73362" y="17373"/>
                  </a:lnTo>
                  <a:lnTo>
                    <a:pt x="73362" y="17050"/>
                  </a:lnTo>
                  <a:lnTo>
                    <a:pt x="73362" y="16808"/>
                  </a:lnTo>
                  <a:lnTo>
                    <a:pt x="73362" y="16565"/>
                  </a:lnTo>
                  <a:lnTo>
                    <a:pt x="73312" y="16404"/>
                  </a:lnTo>
                  <a:lnTo>
                    <a:pt x="73236" y="16161"/>
                  </a:lnTo>
                  <a:lnTo>
                    <a:pt x="73186" y="16161"/>
                  </a:lnTo>
                  <a:lnTo>
                    <a:pt x="73135" y="16161"/>
                  </a:lnTo>
                  <a:lnTo>
                    <a:pt x="73135" y="16161"/>
                  </a:lnTo>
                  <a:lnTo>
                    <a:pt x="73110" y="15999"/>
                  </a:lnTo>
                  <a:lnTo>
                    <a:pt x="73110" y="15919"/>
                  </a:lnTo>
                  <a:lnTo>
                    <a:pt x="73110" y="15757"/>
                  </a:lnTo>
                  <a:lnTo>
                    <a:pt x="73110" y="15595"/>
                  </a:lnTo>
                  <a:lnTo>
                    <a:pt x="73110" y="15515"/>
                  </a:lnTo>
                  <a:lnTo>
                    <a:pt x="73135" y="15353"/>
                  </a:lnTo>
                  <a:lnTo>
                    <a:pt x="73186" y="15191"/>
                  </a:lnTo>
                  <a:lnTo>
                    <a:pt x="73236" y="15191"/>
                  </a:lnTo>
                  <a:lnTo>
                    <a:pt x="73312" y="15191"/>
                  </a:lnTo>
                  <a:lnTo>
                    <a:pt x="73388" y="15191"/>
                  </a:lnTo>
                  <a:lnTo>
                    <a:pt x="73488" y="15191"/>
                  </a:lnTo>
                  <a:lnTo>
                    <a:pt x="73564" y="15111"/>
                  </a:lnTo>
                  <a:lnTo>
                    <a:pt x="73564" y="15111"/>
                  </a:lnTo>
                  <a:lnTo>
                    <a:pt x="73589" y="14949"/>
                  </a:lnTo>
                  <a:lnTo>
                    <a:pt x="73589" y="14787"/>
                  </a:lnTo>
                  <a:lnTo>
                    <a:pt x="73589" y="14545"/>
                  </a:lnTo>
                  <a:lnTo>
                    <a:pt x="73640" y="14303"/>
                  </a:lnTo>
                  <a:lnTo>
                    <a:pt x="73690" y="14141"/>
                  </a:lnTo>
                  <a:lnTo>
                    <a:pt x="73716" y="14060"/>
                  </a:lnTo>
                  <a:lnTo>
                    <a:pt x="73766" y="13737"/>
                  </a:lnTo>
                  <a:lnTo>
                    <a:pt x="73817" y="13656"/>
                  </a:lnTo>
                  <a:lnTo>
                    <a:pt x="73817" y="13494"/>
                  </a:lnTo>
                  <a:lnTo>
                    <a:pt x="73842" y="13333"/>
                  </a:lnTo>
                  <a:lnTo>
                    <a:pt x="73892" y="13252"/>
                  </a:lnTo>
                  <a:lnTo>
                    <a:pt x="73943" y="13090"/>
                  </a:lnTo>
                  <a:lnTo>
                    <a:pt x="73943" y="12848"/>
                  </a:lnTo>
                  <a:lnTo>
                    <a:pt x="73943" y="12686"/>
                  </a:lnTo>
                  <a:lnTo>
                    <a:pt x="73943" y="12282"/>
                  </a:lnTo>
                  <a:lnTo>
                    <a:pt x="73943" y="11878"/>
                  </a:lnTo>
                  <a:lnTo>
                    <a:pt x="73968" y="11878"/>
                  </a:lnTo>
                  <a:lnTo>
                    <a:pt x="74018" y="11878"/>
                  </a:lnTo>
                  <a:lnTo>
                    <a:pt x="74094" y="11878"/>
                  </a:lnTo>
                  <a:lnTo>
                    <a:pt x="74170" y="11878"/>
                  </a:lnTo>
                  <a:lnTo>
                    <a:pt x="74271" y="11878"/>
                  </a:lnTo>
                  <a:lnTo>
                    <a:pt x="74296" y="11797"/>
                  </a:lnTo>
                  <a:lnTo>
                    <a:pt x="74296" y="11797"/>
                  </a:lnTo>
                  <a:lnTo>
                    <a:pt x="74347" y="11636"/>
                  </a:lnTo>
                  <a:lnTo>
                    <a:pt x="74397" y="11555"/>
                  </a:lnTo>
                  <a:lnTo>
                    <a:pt x="74498" y="11555"/>
                  </a:lnTo>
                  <a:lnTo>
                    <a:pt x="74599" y="11393"/>
                  </a:lnTo>
                  <a:lnTo>
                    <a:pt x="74675" y="11555"/>
                  </a:lnTo>
                  <a:lnTo>
                    <a:pt x="74725" y="11555"/>
                  </a:lnTo>
                  <a:lnTo>
                    <a:pt x="74876" y="11555"/>
                  </a:lnTo>
                  <a:lnTo>
                    <a:pt x="74952" y="11555"/>
                  </a:lnTo>
                  <a:lnTo>
                    <a:pt x="75053" y="11555"/>
                  </a:lnTo>
                  <a:lnTo>
                    <a:pt x="75129" y="11555"/>
                  </a:lnTo>
                  <a:lnTo>
                    <a:pt x="75129" y="11636"/>
                  </a:lnTo>
                  <a:lnTo>
                    <a:pt x="75179" y="11797"/>
                  </a:lnTo>
                  <a:lnTo>
                    <a:pt x="75205" y="11797"/>
                  </a:lnTo>
                  <a:lnTo>
                    <a:pt x="75305" y="11878"/>
                  </a:lnTo>
                  <a:lnTo>
                    <a:pt x="75406" y="11878"/>
                  </a:lnTo>
                  <a:lnTo>
                    <a:pt x="75381" y="13494"/>
                  </a:lnTo>
                  <a:lnTo>
                    <a:pt x="75381" y="13494"/>
                  </a:lnTo>
                  <a:lnTo>
                    <a:pt x="75381" y="13333"/>
                  </a:lnTo>
                  <a:lnTo>
                    <a:pt x="75331" y="13494"/>
                  </a:lnTo>
                  <a:lnTo>
                    <a:pt x="75305" y="13494"/>
                  </a:lnTo>
                  <a:lnTo>
                    <a:pt x="75205" y="13494"/>
                  </a:lnTo>
                  <a:lnTo>
                    <a:pt x="75129" y="13494"/>
                  </a:lnTo>
                  <a:lnTo>
                    <a:pt x="75129" y="15111"/>
                  </a:lnTo>
                  <a:lnTo>
                    <a:pt x="75179" y="15191"/>
                  </a:lnTo>
                  <a:lnTo>
                    <a:pt x="75179" y="15191"/>
                  </a:lnTo>
                  <a:lnTo>
                    <a:pt x="75205" y="15353"/>
                  </a:lnTo>
                  <a:lnTo>
                    <a:pt x="75255" y="15515"/>
                  </a:lnTo>
                  <a:lnTo>
                    <a:pt x="75255" y="15757"/>
                  </a:lnTo>
                  <a:lnTo>
                    <a:pt x="75305" y="15999"/>
                  </a:lnTo>
                  <a:lnTo>
                    <a:pt x="75331" y="16242"/>
                  </a:lnTo>
                  <a:lnTo>
                    <a:pt x="75331" y="16404"/>
                  </a:lnTo>
                  <a:lnTo>
                    <a:pt x="75381" y="16646"/>
                  </a:lnTo>
                  <a:lnTo>
                    <a:pt x="75381" y="16808"/>
                  </a:lnTo>
                  <a:lnTo>
                    <a:pt x="75381" y="17050"/>
                  </a:lnTo>
                  <a:lnTo>
                    <a:pt x="75381" y="17373"/>
                  </a:lnTo>
                  <a:lnTo>
                    <a:pt x="75381" y="17616"/>
                  </a:lnTo>
                  <a:lnTo>
                    <a:pt x="75331" y="17858"/>
                  </a:lnTo>
                  <a:lnTo>
                    <a:pt x="75331" y="18020"/>
                  </a:lnTo>
                  <a:lnTo>
                    <a:pt x="75331" y="18262"/>
                  </a:lnTo>
                  <a:lnTo>
                    <a:pt x="75331" y="18505"/>
                  </a:lnTo>
                  <a:lnTo>
                    <a:pt x="75331" y="18828"/>
                  </a:lnTo>
                  <a:lnTo>
                    <a:pt x="75331" y="19070"/>
                  </a:lnTo>
                  <a:lnTo>
                    <a:pt x="75331" y="19313"/>
                  </a:lnTo>
                  <a:lnTo>
                    <a:pt x="75305" y="19555"/>
                  </a:lnTo>
                  <a:lnTo>
                    <a:pt x="75305" y="19717"/>
                  </a:lnTo>
                  <a:lnTo>
                    <a:pt x="75305" y="19959"/>
                  </a:lnTo>
                  <a:lnTo>
                    <a:pt x="75305" y="20121"/>
                  </a:lnTo>
                  <a:lnTo>
                    <a:pt x="75305" y="20363"/>
                  </a:lnTo>
                  <a:lnTo>
                    <a:pt x="75331" y="20525"/>
                  </a:lnTo>
                  <a:lnTo>
                    <a:pt x="75331" y="20606"/>
                  </a:lnTo>
                  <a:lnTo>
                    <a:pt x="75406" y="20606"/>
                  </a:lnTo>
                  <a:lnTo>
                    <a:pt x="75457" y="20767"/>
                  </a:lnTo>
                  <a:lnTo>
                    <a:pt x="75507" y="20767"/>
                  </a:lnTo>
                  <a:lnTo>
                    <a:pt x="75533" y="20767"/>
                  </a:lnTo>
                  <a:lnTo>
                    <a:pt x="75634" y="20767"/>
                  </a:lnTo>
                  <a:lnTo>
                    <a:pt x="75709" y="20767"/>
                  </a:lnTo>
                  <a:lnTo>
                    <a:pt x="75709" y="20929"/>
                  </a:lnTo>
                  <a:lnTo>
                    <a:pt x="75760" y="21010"/>
                  </a:lnTo>
                  <a:lnTo>
                    <a:pt x="75709" y="21171"/>
                  </a:lnTo>
                  <a:lnTo>
                    <a:pt x="75709" y="21171"/>
                  </a:lnTo>
                  <a:lnTo>
                    <a:pt x="75709" y="21333"/>
                  </a:lnTo>
                  <a:lnTo>
                    <a:pt x="75659" y="21575"/>
                  </a:lnTo>
                  <a:lnTo>
                    <a:pt x="75659" y="21818"/>
                  </a:lnTo>
                  <a:lnTo>
                    <a:pt x="75634" y="22060"/>
                  </a:lnTo>
                  <a:lnTo>
                    <a:pt x="75583" y="22383"/>
                  </a:lnTo>
                  <a:lnTo>
                    <a:pt x="75583" y="22626"/>
                  </a:lnTo>
                  <a:lnTo>
                    <a:pt x="75583" y="22787"/>
                  </a:lnTo>
                  <a:lnTo>
                    <a:pt x="75583" y="22868"/>
                  </a:lnTo>
                  <a:lnTo>
                    <a:pt x="75533" y="22868"/>
                  </a:lnTo>
                  <a:lnTo>
                    <a:pt x="75533" y="22868"/>
                  </a:lnTo>
                  <a:lnTo>
                    <a:pt x="75507" y="22868"/>
                  </a:lnTo>
                  <a:lnTo>
                    <a:pt x="75457" y="23030"/>
                  </a:lnTo>
                  <a:lnTo>
                    <a:pt x="75406" y="23030"/>
                  </a:lnTo>
                  <a:lnTo>
                    <a:pt x="75406" y="23191"/>
                  </a:lnTo>
                  <a:lnTo>
                    <a:pt x="75381" y="23272"/>
                  </a:lnTo>
                  <a:lnTo>
                    <a:pt x="75331" y="23515"/>
                  </a:lnTo>
                  <a:lnTo>
                    <a:pt x="75255" y="23838"/>
                  </a:lnTo>
                  <a:lnTo>
                    <a:pt x="75205" y="23838"/>
                  </a:lnTo>
                  <a:lnTo>
                    <a:pt x="75179" y="23919"/>
                  </a:lnTo>
                  <a:lnTo>
                    <a:pt x="75129" y="24242"/>
                  </a:lnTo>
                  <a:lnTo>
                    <a:pt x="75078" y="24484"/>
                  </a:lnTo>
                  <a:lnTo>
                    <a:pt x="75053" y="24484"/>
                  </a:lnTo>
                  <a:lnTo>
                    <a:pt x="75003" y="24646"/>
                  </a:lnTo>
                  <a:lnTo>
                    <a:pt x="74952" y="24727"/>
                  </a:lnTo>
                  <a:lnTo>
                    <a:pt x="74927" y="24727"/>
                  </a:lnTo>
                  <a:lnTo>
                    <a:pt x="74927" y="24888"/>
                  </a:lnTo>
                  <a:lnTo>
                    <a:pt x="74876" y="24969"/>
                  </a:lnTo>
                  <a:lnTo>
                    <a:pt x="74851" y="24969"/>
                  </a:lnTo>
                  <a:lnTo>
                    <a:pt x="74801" y="24969"/>
                  </a:lnTo>
                  <a:lnTo>
                    <a:pt x="74725" y="24969"/>
                  </a:lnTo>
                  <a:lnTo>
                    <a:pt x="74624" y="24969"/>
                  </a:lnTo>
                  <a:lnTo>
                    <a:pt x="74548" y="24969"/>
                  </a:lnTo>
                  <a:lnTo>
                    <a:pt x="74498" y="24888"/>
                  </a:lnTo>
                  <a:lnTo>
                    <a:pt x="74473" y="24888"/>
                  </a:lnTo>
                  <a:lnTo>
                    <a:pt x="74397" y="24888"/>
                  </a:lnTo>
                  <a:lnTo>
                    <a:pt x="74347" y="24888"/>
                  </a:lnTo>
                  <a:lnTo>
                    <a:pt x="74271" y="24888"/>
                  </a:lnTo>
                  <a:lnTo>
                    <a:pt x="74220" y="24888"/>
                  </a:lnTo>
                  <a:lnTo>
                    <a:pt x="74170" y="24969"/>
                  </a:lnTo>
                  <a:lnTo>
                    <a:pt x="74170" y="25131"/>
                  </a:lnTo>
                  <a:lnTo>
                    <a:pt x="74094" y="25373"/>
                  </a:lnTo>
                  <a:lnTo>
                    <a:pt x="74170" y="25535"/>
                  </a:lnTo>
                  <a:lnTo>
                    <a:pt x="74675" y="25535"/>
                  </a:lnTo>
                  <a:lnTo>
                    <a:pt x="74675" y="25535"/>
                  </a:lnTo>
                  <a:lnTo>
                    <a:pt x="74725" y="25696"/>
                  </a:lnTo>
                  <a:lnTo>
                    <a:pt x="74750" y="25696"/>
                  </a:lnTo>
                  <a:lnTo>
                    <a:pt x="74801" y="25696"/>
                  </a:lnTo>
                  <a:lnTo>
                    <a:pt x="74851" y="25777"/>
                  </a:lnTo>
                  <a:lnTo>
                    <a:pt x="74851" y="25777"/>
                  </a:lnTo>
                  <a:lnTo>
                    <a:pt x="74876" y="25939"/>
                  </a:lnTo>
                  <a:lnTo>
                    <a:pt x="74952" y="25939"/>
                  </a:lnTo>
                  <a:lnTo>
                    <a:pt x="75053" y="25939"/>
                  </a:lnTo>
                  <a:lnTo>
                    <a:pt x="75078" y="25939"/>
                  </a:lnTo>
                  <a:lnTo>
                    <a:pt x="75129" y="25939"/>
                  </a:lnTo>
                  <a:lnTo>
                    <a:pt x="75179" y="25777"/>
                  </a:lnTo>
                  <a:lnTo>
                    <a:pt x="75205" y="25696"/>
                  </a:lnTo>
                  <a:lnTo>
                    <a:pt x="75205" y="25696"/>
                  </a:lnTo>
                  <a:lnTo>
                    <a:pt x="75205" y="25535"/>
                  </a:lnTo>
                  <a:lnTo>
                    <a:pt x="75205" y="25373"/>
                  </a:lnTo>
                  <a:lnTo>
                    <a:pt x="75255" y="25292"/>
                  </a:lnTo>
                  <a:lnTo>
                    <a:pt x="75305" y="25292"/>
                  </a:lnTo>
                  <a:lnTo>
                    <a:pt x="75331" y="25131"/>
                  </a:lnTo>
                  <a:lnTo>
                    <a:pt x="75406" y="24969"/>
                  </a:lnTo>
                  <a:lnTo>
                    <a:pt x="75507" y="24727"/>
                  </a:lnTo>
                  <a:lnTo>
                    <a:pt x="75583" y="24646"/>
                  </a:lnTo>
                  <a:lnTo>
                    <a:pt x="75659" y="24646"/>
                  </a:lnTo>
                  <a:lnTo>
                    <a:pt x="75760" y="24646"/>
                  </a:lnTo>
                  <a:lnTo>
                    <a:pt x="75760" y="24484"/>
                  </a:lnTo>
                  <a:lnTo>
                    <a:pt x="75760" y="24242"/>
                  </a:lnTo>
                  <a:lnTo>
                    <a:pt x="75760" y="24080"/>
                  </a:lnTo>
                  <a:lnTo>
                    <a:pt x="75785" y="23919"/>
                  </a:lnTo>
                  <a:lnTo>
                    <a:pt x="75785" y="23919"/>
                  </a:lnTo>
                  <a:lnTo>
                    <a:pt x="75835" y="23838"/>
                  </a:lnTo>
                  <a:lnTo>
                    <a:pt x="75861" y="23676"/>
                  </a:lnTo>
                  <a:lnTo>
                    <a:pt x="75911" y="23515"/>
                  </a:lnTo>
                  <a:lnTo>
                    <a:pt x="75962" y="23515"/>
                  </a:lnTo>
                  <a:lnTo>
                    <a:pt x="75987" y="23434"/>
                  </a:lnTo>
                  <a:lnTo>
                    <a:pt x="76037" y="23272"/>
                  </a:lnTo>
                  <a:lnTo>
                    <a:pt x="76088" y="23191"/>
                  </a:lnTo>
                  <a:lnTo>
                    <a:pt x="76113" y="22868"/>
                  </a:lnTo>
                  <a:lnTo>
                    <a:pt x="76113" y="22626"/>
                  </a:lnTo>
                  <a:lnTo>
                    <a:pt x="76164" y="22222"/>
                  </a:lnTo>
                  <a:lnTo>
                    <a:pt x="76113" y="22060"/>
                  </a:lnTo>
                  <a:lnTo>
                    <a:pt x="76113" y="21818"/>
                  </a:lnTo>
                  <a:lnTo>
                    <a:pt x="76088" y="21575"/>
                  </a:lnTo>
                  <a:lnTo>
                    <a:pt x="76088" y="21414"/>
                  </a:lnTo>
                  <a:lnTo>
                    <a:pt x="76088" y="21333"/>
                  </a:lnTo>
                  <a:lnTo>
                    <a:pt x="76088" y="21333"/>
                  </a:lnTo>
                  <a:lnTo>
                    <a:pt x="76037" y="21171"/>
                  </a:lnTo>
                  <a:lnTo>
                    <a:pt x="76088" y="21010"/>
                  </a:lnTo>
                  <a:lnTo>
                    <a:pt x="76088" y="20929"/>
                  </a:lnTo>
                  <a:lnTo>
                    <a:pt x="76113" y="20929"/>
                  </a:lnTo>
                  <a:lnTo>
                    <a:pt x="76214" y="20767"/>
                  </a:lnTo>
                  <a:lnTo>
                    <a:pt x="76239" y="20606"/>
                  </a:lnTo>
                  <a:lnTo>
                    <a:pt x="76290" y="20606"/>
                  </a:lnTo>
                  <a:lnTo>
                    <a:pt x="76365" y="20606"/>
                  </a:lnTo>
                  <a:lnTo>
                    <a:pt x="76492" y="20525"/>
                  </a:lnTo>
                  <a:lnTo>
                    <a:pt x="76618" y="20525"/>
                  </a:lnTo>
                  <a:lnTo>
                    <a:pt x="76694" y="20525"/>
                  </a:lnTo>
                  <a:lnTo>
                    <a:pt x="76769" y="20606"/>
                  </a:lnTo>
                  <a:lnTo>
                    <a:pt x="76870" y="20606"/>
                  </a:lnTo>
                  <a:lnTo>
                    <a:pt x="76895" y="20606"/>
                  </a:lnTo>
                  <a:lnTo>
                    <a:pt x="76946" y="20767"/>
                  </a:lnTo>
                  <a:lnTo>
                    <a:pt x="76996" y="20929"/>
                  </a:lnTo>
                  <a:lnTo>
                    <a:pt x="76996" y="21010"/>
                  </a:lnTo>
                  <a:lnTo>
                    <a:pt x="76996" y="21333"/>
                  </a:lnTo>
                  <a:lnTo>
                    <a:pt x="77022" y="21333"/>
                  </a:lnTo>
                  <a:lnTo>
                    <a:pt x="77072" y="21333"/>
                  </a:lnTo>
                  <a:lnTo>
                    <a:pt x="77072" y="21333"/>
                  </a:lnTo>
                  <a:lnTo>
                    <a:pt x="77148" y="21575"/>
                  </a:lnTo>
                  <a:lnTo>
                    <a:pt x="77198" y="21737"/>
                  </a:lnTo>
                  <a:lnTo>
                    <a:pt x="77198" y="21818"/>
                  </a:lnTo>
                  <a:lnTo>
                    <a:pt x="77198" y="21979"/>
                  </a:lnTo>
                  <a:lnTo>
                    <a:pt x="77198" y="22060"/>
                  </a:lnTo>
                  <a:lnTo>
                    <a:pt x="77198" y="22464"/>
                  </a:lnTo>
                  <a:lnTo>
                    <a:pt x="77198" y="22787"/>
                  </a:lnTo>
                  <a:lnTo>
                    <a:pt x="77198" y="22868"/>
                  </a:lnTo>
                  <a:lnTo>
                    <a:pt x="77198" y="23030"/>
                  </a:lnTo>
                  <a:lnTo>
                    <a:pt x="77223" y="23191"/>
                  </a:lnTo>
                  <a:lnTo>
                    <a:pt x="77274" y="23191"/>
                  </a:lnTo>
                  <a:lnTo>
                    <a:pt x="77324" y="23191"/>
                  </a:lnTo>
                  <a:lnTo>
                    <a:pt x="77350" y="23272"/>
                  </a:lnTo>
                  <a:lnTo>
                    <a:pt x="77400" y="23434"/>
                  </a:lnTo>
                  <a:lnTo>
                    <a:pt x="77400" y="23434"/>
                  </a:lnTo>
                  <a:lnTo>
                    <a:pt x="77451" y="23515"/>
                  </a:lnTo>
                  <a:lnTo>
                    <a:pt x="77451" y="23515"/>
                  </a:lnTo>
                  <a:lnTo>
                    <a:pt x="77526" y="23515"/>
                  </a:lnTo>
                  <a:lnTo>
                    <a:pt x="77602" y="23515"/>
                  </a:lnTo>
                  <a:lnTo>
                    <a:pt x="77678" y="23515"/>
                  </a:lnTo>
                  <a:lnTo>
                    <a:pt x="77728" y="23434"/>
                  </a:lnTo>
                  <a:lnTo>
                    <a:pt x="77779" y="23434"/>
                  </a:lnTo>
                  <a:lnTo>
                    <a:pt x="77854" y="23191"/>
                  </a:lnTo>
                  <a:lnTo>
                    <a:pt x="77804" y="23191"/>
                  </a:lnTo>
                  <a:lnTo>
                    <a:pt x="77779" y="23030"/>
                  </a:lnTo>
                  <a:lnTo>
                    <a:pt x="77678" y="23030"/>
                  </a:lnTo>
                  <a:lnTo>
                    <a:pt x="77602" y="23030"/>
                  </a:lnTo>
                  <a:lnTo>
                    <a:pt x="77526" y="23030"/>
                  </a:lnTo>
                  <a:lnTo>
                    <a:pt x="77476" y="22868"/>
                  </a:lnTo>
                  <a:lnTo>
                    <a:pt x="77476" y="22868"/>
                  </a:lnTo>
                  <a:lnTo>
                    <a:pt x="77451" y="22787"/>
                  </a:lnTo>
                  <a:lnTo>
                    <a:pt x="77400" y="22626"/>
                  </a:lnTo>
                  <a:lnTo>
                    <a:pt x="77350" y="22626"/>
                  </a:lnTo>
                  <a:lnTo>
                    <a:pt x="77324" y="22626"/>
                  </a:lnTo>
                  <a:lnTo>
                    <a:pt x="77274" y="22464"/>
                  </a:lnTo>
                  <a:lnTo>
                    <a:pt x="77274" y="22464"/>
                  </a:lnTo>
                  <a:lnTo>
                    <a:pt x="77274" y="22383"/>
                  </a:lnTo>
                  <a:lnTo>
                    <a:pt x="77274" y="22383"/>
                  </a:lnTo>
                  <a:lnTo>
                    <a:pt x="77324" y="22222"/>
                  </a:lnTo>
                  <a:lnTo>
                    <a:pt x="77350" y="22222"/>
                  </a:lnTo>
                  <a:lnTo>
                    <a:pt x="77350" y="22060"/>
                  </a:lnTo>
                  <a:lnTo>
                    <a:pt x="77400" y="21979"/>
                  </a:lnTo>
                  <a:lnTo>
                    <a:pt x="77451" y="21737"/>
                  </a:lnTo>
                  <a:lnTo>
                    <a:pt x="77451" y="21414"/>
                  </a:lnTo>
                  <a:lnTo>
                    <a:pt x="77451" y="21333"/>
                  </a:lnTo>
                  <a:lnTo>
                    <a:pt x="77451" y="21333"/>
                  </a:lnTo>
                  <a:lnTo>
                    <a:pt x="77400" y="21171"/>
                  </a:lnTo>
                  <a:lnTo>
                    <a:pt x="77350" y="21010"/>
                  </a:lnTo>
                  <a:lnTo>
                    <a:pt x="77324" y="21010"/>
                  </a:lnTo>
                  <a:lnTo>
                    <a:pt x="77223" y="20767"/>
                  </a:lnTo>
                  <a:lnTo>
                    <a:pt x="77198" y="20525"/>
                  </a:lnTo>
                  <a:lnTo>
                    <a:pt x="77148" y="20282"/>
                  </a:lnTo>
                  <a:lnTo>
                    <a:pt x="77123" y="19959"/>
                  </a:lnTo>
                  <a:lnTo>
                    <a:pt x="77072" y="19959"/>
                  </a:lnTo>
                  <a:lnTo>
                    <a:pt x="77022" y="19878"/>
                  </a:lnTo>
                  <a:lnTo>
                    <a:pt x="76996" y="19878"/>
                  </a:lnTo>
                  <a:lnTo>
                    <a:pt x="76946" y="19717"/>
                  </a:lnTo>
                  <a:lnTo>
                    <a:pt x="76870" y="19555"/>
                  </a:lnTo>
                  <a:lnTo>
                    <a:pt x="76769" y="19474"/>
                  </a:lnTo>
                  <a:lnTo>
                    <a:pt x="76769" y="19313"/>
                  </a:lnTo>
                  <a:lnTo>
                    <a:pt x="76744" y="19313"/>
                  </a:lnTo>
                  <a:lnTo>
                    <a:pt x="76744" y="19151"/>
                  </a:lnTo>
                  <a:lnTo>
                    <a:pt x="76668" y="19151"/>
                  </a:lnTo>
                  <a:lnTo>
                    <a:pt x="76618" y="19151"/>
                  </a:lnTo>
                  <a:lnTo>
                    <a:pt x="76567" y="19151"/>
                  </a:lnTo>
                  <a:lnTo>
                    <a:pt x="76542" y="19313"/>
                  </a:lnTo>
                  <a:lnTo>
                    <a:pt x="76542" y="19474"/>
                  </a:lnTo>
                  <a:lnTo>
                    <a:pt x="76492" y="19474"/>
                  </a:lnTo>
                  <a:lnTo>
                    <a:pt x="76441" y="19555"/>
                  </a:lnTo>
                  <a:lnTo>
                    <a:pt x="76416" y="19717"/>
                  </a:lnTo>
                  <a:lnTo>
                    <a:pt x="76365" y="19878"/>
                  </a:lnTo>
                  <a:lnTo>
                    <a:pt x="75987" y="19878"/>
                  </a:lnTo>
                  <a:lnTo>
                    <a:pt x="75962" y="19878"/>
                  </a:lnTo>
                  <a:lnTo>
                    <a:pt x="75911" y="19717"/>
                  </a:lnTo>
                  <a:lnTo>
                    <a:pt x="75861" y="19474"/>
                  </a:lnTo>
                  <a:lnTo>
                    <a:pt x="75835" y="19151"/>
                  </a:lnTo>
                  <a:lnTo>
                    <a:pt x="75835" y="19070"/>
                  </a:lnTo>
                  <a:lnTo>
                    <a:pt x="75835" y="18909"/>
                  </a:lnTo>
                  <a:lnTo>
                    <a:pt x="75835" y="18909"/>
                  </a:lnTo>
                  <a:lnTo>
                    <a:pt x="75835" y="18828"/>
                  </a:lnTo>
                  <a:lnTo>
                    <a:pt x="75861" y="18666"/>
                  </a:lnTo>
                  <a:lnTo>
                    <a:pt x="75835" y="18505"/>
                  </a:lnTo>
                  <a:lnTo>
                    <a:pt x="75835" y="18424"/>
                  </a:lnTo>
                  <a:lnTo>
                    <a:pt x="75835" y="18101"/>
                  </a:lnTo>
                  <a:lnTo>
                    <a:pt x="75785" y="18020"/>
                  </a:lnTo>
                  <a:lnTo>
                    <a:pt x="75785" y="17858"/>
                  </a:lnTo>
                  <a:lnTo>
                    <a:pt x="75785" y="17696"/>
                  </a:lnTo>
                  <a:lnTo>
                    <a:pt x="75785" y="17616"/>
                  </a:lnTo>
                  <a:lnTo>
                    <a:pt x="75835" y="17454"/>
                  </a:lnTo>
                  <a:lnTo>
                    <a:pt x="75861" y="17373"/>
                  </a:lnTo>
                  <a:lnTo>
                    <a:pt x="75911" y="17212"/>
                  </a:lnTo>
                  <a:lnTo>
                    <a:pt x="75911" y="17050"/>
                  </a:lnTo>
                  <a:lnTo>
                    <a:pt x="75911" y="16969"/>
                  </a:lnTo>
                  <a:lnTo>
                    <a:pt x="75911" y="16808"/>
                  </a:lnTo>
                  <a:lnTo>
                    <a:pt x="75911" y="16565"/>
                  </a:lnTo>
                  <a:lnTo>
                    <a:pt x="75861" y="16404"/>
                  </a:lnTo>
                  <a:lnTo>
                    <a:pt x="75911" y="16242"/>
                  </a:lnTo>
                  <a:lnTo>
                    <a:pt x="75861" y="16161"/>
                  </a:lnTo>
                  <a:lnTo>
                    <a:pt x="75861" y="15919"/>
                  </a:lnTo>
                  <a:lnTo>
                    <a:pt x="75785" y="15757"/>
                  </a:lnTo>
                  <a:lnTo>
                    <a:pt x="75760" y="15595"/>
                  </a:lnTo>
                  <a:lnTo>
                    <a:pt x="75659" y="15515"/>
                  </a:lnTo>
                  <a:lnTo>
                    <a:pt x="75634" y="15191"/>
                  </a:lnTo>
                  <a:lnTo>
                    <a:pt x="75583" y="14949"/>
                  </a:lnTo>
                  <a:lnTo>
                    <a:pt x="75583" y="14787"/>
                  </a:lnTo>
                  <a:lnTo>
                    <a:pt x="75583" y="14545"/>
                  </a:lnTo>
                  <a:lnTo>
                    <a:pt x="75634" y="14464"/>
                  </a:lnTo>
                  <a:lnTo>
                    <a:pt x="75659" y="14303"/>
                  </a:lnTo>
                  <a:lnTo>
                    <a:pt x="75709" y="14141"/>
                  </a:lnTo>
                  <a:lnTo>
                    <a:pt x="75760" y="14141"/>
                  </a:lnTo>
                  <a:lnTo>
                    <a:pt x="75835" y="14060"/>
                  </a:lnTo>
                  <a:lnTo>
                    <a:pt x="75835" y="14060"/>
                  </a:lnTo>
                  <a:lnTo>
                    <a:pt x="75835" y="13898"/>
                  </a:lnTo>
                  <a:lnTo>
                    <a:pt x="75861" y="13737"/>
                  </a:lnTo>
                  <a:lnTo>
                    <a:pt x="75861" y="13656"/>
                  </a:lnTo>
                  <a:lnTo>
                    <a:pt x="75861" y="13333"/>
                  </a:lnTo>
                  <a:lnTo>
                    <a:pt x="75861" y="13333"/>
                  </a:lnTo>
                  <a:lnTo>
                    <a:pt x="75911" y="13333"/>
                  </a:lnTo>
                  <a:lnTo>
                    <a:pt x="75987" y="13333"/>
                  </a:lnTo>
                  <a:lnTo>
                    <a:pt x="76037" y="13333"/>
                  </a:lnTo>
                  <a:lnTo>
                    <a:pt x="76113" y="13333"/>
                  </a:lnTo>
                  <a:lnTo>
                    <a:pt x="76214" y="13333"/>
                  </a:lnTo>
                  <a:lnTo>
                    <a:pt x="76214" y="13090"/>
                  </a:lnTo>
                  <a:lnTo>
                    <a:pt x="76214" y="13010"/>
                  </a:lnTo>
                  <a:lnTo>
                    <a:pt x="76214" y="12848"/>
                  </a:lnTo>
                  <a:lnTo>
                    <a:pt x="76214" y="12444"/>
                  </a:lnTo>
                  <a:lnTo>
                    <a:pt x="76214" y="12040"/>
                  </a:lnTo>
                  <a:lnTo>
                    <a:pt x="76214" y="11878"/>
                  </a:lnTo>
                  <a:lnTo>
                    <a:pt x="76214" y="11797"/>
                  </a:lnTo>
                  <a:lnTo>
                    <a:pt x="76214" y="11636"/>
                  </a:lnTo>
                  <a:lnTo>
                    <a:pt x="76214" y="11393"/>
                  </a:lnTo>
                  <a:lnTo>
                    <a:pt x="76239" y="11393"/>
                  </a:lnTo>
                  <a:lnTo>
                    <a:pt x="76290" y="11393"/>
                  </a:lnTo>
                  <a:lnTo>
                    <a:pt x="76315" y="11393"/>
                  </a:lnTo>
                  <a:lnTo>
                    <a:pt x="76365" y="11393"/>
                  </a:lnTo>
                  <a:lnTo>
                    <a:pt x="76416" y="11555"/>
                  </a:lnTo>
                  <a:lnTo>
                    <a:pt x="76416" y="11797"/>
                  </a:lnTo>
                  <a:lnTo>
                    <a:pt x="76416" y="11878"/>
                  </a:lnTo>
                  <a:lnTo>
                    <a:pt x="76416" y="12040"/>
                  </a:lnTo>
                  <a:lnTo>
                    <a:pt x="76441" y="12202"/>
                  </a:lnTo>
                  <a:lnTo>
                    <a:pt x="76492" y="12202"/>
                  </a:lnTo>
                  <a:lnTo>
                    <a:pt x="76492" y="12202"/>
                  </a:lnTo>
                  <a:lnTo>
                    <a:pt x="76542" y="12444"/>
                  </a:lnTo>
                  <a:lnTo>
                    <a:pt x="76542" y="13010"/>
                  </a:lnTo>
                  <a:lnTo>
                    <a:pt x="76492" y="13090"/>
                  </a:lnTo>
                  <a:lnTo>
                    <a:pt x="76492" y="13090"/>
                  </a:lnTo>
                  <a:lnTo>
                    <a:pt x="76441" y="13252"/>
                  </a:lnTo>
                  <a:lnTo>
                    <a:pt x="76441" y="13494"/>
                  </a:lnTo>
                  <a:lnTo>
                    <a:pt x="76441" y="13737"/>
                  </a:lnTo>
                  <a:lnTo>
                    <a:pt x="76441" y="14303"/>
                  </a:lnTo>
                  <a:lnTo>
                    <a:pt x="76441" y="14464"/>
                  </a:lnTo>
                  <a:lnTo>
                    <a:pt x="76441" y="14545"/>
                  </a:lnTo>
                  <a:lnTo>
                    <a:pt x="76441" y="14545"/>
                  </a:lnTo>
                  <a:lnTo>
                    <a:pt x="76492" y="14707"/>
                  </a:lnTo>
                  <a:lnTo>
                    <a:pt x="76492" y="14707"/>
                  </a:lnTo>
                  <a:lnTo>
                    <a:pt x="76542" y="14949"/>
                  </a:lnTo>
                  <a:lnTo>
                    <a:pt x="76567" y="14949"/>
                  </a:lnTo>
                  <a:lnTo>
                    <a:pt x="76668" y="15111"/>
                  </a:lnTo>
                  <a:lnTo>
                    <a:pt x="76744" y="15191"/>
                  </a:lnTo>
                  <a:lnTo>
                    <a:pt x="76820" y="15191"/>
                  </a:lnTo>
                  <a:lnTo>
                    <a:pt x="76895" y="15191"/>
                  </a:lnTo>
                  <a:lnTo>
                    <a:pt x="76996" y="15191"/>
                  </a:lnTo>
                  <a:lnTo>
                    <a:pt x="77072" y="15191"/>
                  </a:lnTo>
                  <a:lnTo>
                    <a:pt x="77123" y="15353"/>
                  </a:lnTo>
                  <a:lnTo>
                    <a:pt x="77123" y="15353"/>
                  </a:lnTo>
                  <a:lnTo>
                    <a:pt x="77148" y="15515"/>
                  </a:lnTo>
                  <a:lnTo>
                    <a:pt x="77198" y="15515"/>
                  </a:lnTo>
                  <a:lnTo>
                    <a:pt x="77223" y="15515"/>
                  </a:lnTo>
                  <a:lnTo>
                    <a:pt x="77274" y="15515"/>
                  </a:lnTo>
                  <a:lnTo>
                    <a:pt x="77324" y="15515"/>
                  </a:lnTo>
                  <a:lnTo>
                    <a:pt x="77324" y="15515"/>
                  </a:lnTo>
                  <a:lnTo>
                    <a:pt x="77350" y="15595"/>
                  </a:lnTo>
                  <a:lnTo>
                    <a:pt x="77400" y="15595"/>
                  </a:lnTo>
                  <a:lnTo>
                    <a:pt x="77451" y="15595"/>
                  </a:lnTo>
                  <a:lnTo>
                    <a:pt x="77526" y="15757"/>
                  </a:lnTo>
                  <a:lnTo>
                    <a:pt x="77577" y="15757"/>
                  </a:lnTo>
                  <a:lnTo>
                    <a:pt x="77602" y="15919"/>
                  </a:lnTo>
                  <a:lnTo>
                    <a:pt x="77602" y="16161"/>
                  </a:lnTo>
                  <a:lnTo>
                    <a:pt x="77652" y="15999"/>
                  </a:lnTo>
                  <a:lnTo>
                    <a:pt x="77652" y="15919"/>
                  </a:lnTo>
                  <a:lnTo>
                    <a:pt x="77652" y="15919"/>
                  </a:lnTo>
                  <a:lnTo>
                    <a:pt x="77652" y="15757"/>
                  </a:lnTo>
                  <a:lnTo>
                    <a:pt x="77602" y="15595"/>
                  </a:lnTo>
                  <a:lnTo>
                    <a:pt x="77577" y="15515"/>
                  </a:lnTo>
                  <a:lnTo>
                    <a:pt x="77526" y="15515"/>
                  </a:lnTo>
                  <a:lnTo>
                    <a:pt x="77476" y="15515"/>
                  </a:lnTo>
                  <a:lnTo>
                    <a:pt x="77451" y="15353"/>
                  </a:lnTo>
                  <a:lnTo>
                    <a:pt x="77451" y="15353"/>
                  </a:lnTo>
                  <a:lnTo>
                    <a:pt x="77451" y="15191"/>
                  </a:lnTo>
                  <a:lnTo>
                    <a:pt x="77400" y="15111"/>
                  </a:lnTo>
                  <a:lnTo>
                    <a:pt x="77274" y="14949"/>
                  </a:lnTo>
                  <a:lnTo>
                    <a:pt x="77148" y="14787"/>
                  </a:lnTo>
                  <a:lnTo>
                    <a:pt x="77123" y="14787"/>
                  </a:lnTo>
                  <a:lnTo>
                    <a:pt x="77072" y="14707"/>
                  </a:lnTo>
                  <a:lnTo>
                    <a:pt x="76996" y="14707"/>
                  </a:lnTo>
                  <a:lnTo>
                    <a:pt x="76895" y="14707"/>
                  </a:lnTo>
                  <a:lnTo>
                    <a:pt x="76870" y="14707"/>
                  </a:lnTo>
                  <a:lnTo>
                    <a:pt x="76769" y="14545"/>
                  </a:lnTo>
                  <a:lnTo>
                    <a:pt x="76744" y="14464"/>
                  </a:lnTo>
                  <a:lnTo>
                    <a:pt x="76744" y="14141"/>
                  </a:lnTo>
                  <a:lnTo>
                    <a:pt x="76744" y="14060"/>
                  </a:lnTo>
                  <a:lnTo>
                    <a:pt x="76769" y="14060"/>
                  </a:lnTo>
                  <a:lnTo>
                    <a:pt x="76820" y="13898"/>
                  </a:lnTo>
                  <a:lnTo>
                    <a:pt x="76820" y="13737"/>
                  </a:lnTo>
                  <a:lnTo>
                    <a:pt x="76820" y="13656"/>
                  </a:lnTo>
                  <a:lnTo>
                    <a:pt x="76820" y="13494"/>
                  </a:lnTo>
                  <a:lnTo>
                    <a:pt x="76870" y="13333"/>
                  </a:lnTo>
                  <a:lnTo>
                    <a:pt x="76895" y="13333"/>
                  </a:lnTo>
                  <a:lnTo>
                    <a:pt x="76946" y="13333"/>
                  </a:lnTo>
                  <a:lnTo>
                    <a:pt x="76996" y="13333"/>
                  </a:lnTo>
                  <a:lnTo>
                    <a:pt x="77072" y="13333"/>
                  </a:lnTo>
                  <a:lnTo>
                    <a:pt x="77123" y="13333"/>
                  </a:lnTo>
                  <a:lnTo>
                    <a:pt x="77148" y="13494"/>
                  </a:lnTo>
                  <a:lnTo>
                    <a:pt x="77148" y="13656"/>
                  </a:lnTo>
                  <a:lnTo>
                    <a:pt x="77198" y="13656"/>
                  </a:lnTo>
                  <a:lnTo>
                    <a:pt x="77274" y="13737"/>
                  </a:lnTo>
                  <a:lnTo>
                    <a:pt x="77350" y="13737"/>
                  </a:lnTo>
                  <a:lnTo>
                    <a:pt x="77451" y="13737"/>
                  </a:lnTo>
                  <a:lnTo>
                    <a:pt x="77451" y="13737"/>
                  </a:lnTo>
                  <a:lnTo>
                    <a:pt x="77476" y="13656"/>
                  </a:lnTo>
                  <a:lnTo>
                    <a:pt x="77476" y="13494"/>
                  </a:lnTo>
                  <a:lnTo>
                    <a:pt x="77476" y="13494"/>
                  </a:lnTo>
                  <a:lnTo>
                    <a:pt x="77451" y="13333"/>
                  </a:lnTo>
                  <a:lnTo>
                    <a:pt x="77400" y="13252"/>
                  </a:lnTo>
                  <a:lnTo>
                    <a:pt x="77400" y="13252"/>
                  </a:lnTo>
                  <a:lnTo>
                    <a:pt x="77400" y="13090"/>
                  </a:lnTo>
                  <a:lnTo>
                    <a:pt x="77350" y="13090"/>
                  </a:lnTo>
                  <a:lnTo>
                    <a:pt x="77274" y="13090"/>
                  </a:lnTo>
                  <a:lnTo>
                    <a:pt x="77198" y="13010"/>
                  </a:lnTo>
                  <a:lnTo>
                    <a:pt x="77123" y="13090"/>
                  </a:lnTo>
                  <a:lnTo>
                    <a:pt x="77072" y="13010"/>
                  </a:lnTo>
                  <a:lnTo>
                    <a:pt x="77022" y="13010"/>
                  </a:lnTo>
                  <a:lnTo>
                    <a:pt x="77022" y="12686"/>
                  </a:lnTo>
                  <a:lnTo>
                    <a:pt x="77148" y="12606"/>
                  </a:lnTo>
                  <a:lnTo>
                    <a:pt x="77274" y="12606"/>
                  </a:lnTo>
                  <a:lnTo>
                    <a:pt x="77350" y="12444"/>
                  </a:lnTo>
                  <a:lnTo>
                    <a:pt x="77350" y="12444"/>
                  </a:lnTo>
                  <a:lnTo>
                    <a:pt x="77400" y="12282"/>
                  </a:lnTo>
                  <a:lnTo>
                    <a:pt x="77400" y="12282"/>
                  </a:lnTo>
                  <a:lnTo>
                    <a:pt x="77476" y="12282"/>
                  </a:lnTo>
                  <a:lnTo>
                    <a:pt x="77577" y="12282"/>
                  </a:lnTo>
                  <a:lnTo>
                    <a:pt x="77652" y="12444"/>
                  </a:lnTo>
                  <a:lnTo>
                    <a:pt x="77652" y="12444"/>
                  </a:lnTo>
                  <a:lnTo>
                    <a:pt x="77652" y="12606"/>
                  </a:lnTo>
                  <a:lnTo>
                    <a:pt x="77678" y="12686"/>
                  </a:lnTo>
                  <a:lnTo>
                    <a:pt x="77728" y="12848"/>
                  </a:lnTo>
                  <a:lnTo>
                    <a:pt x="77779" y="12848"/>
                  </a:lnTo>
                  <a:lnTo>
                    <a:pt x="77854" y="13010"/>
                  </a:lnTo>
                  <a:lnTo>
                    <a:pt x="78309" y="13010"/>
                  </a:lnTo>
                  <a:lnTo>
                    <a:pt x="78359" y="13010"/>
                  </a:lnTo>
                  <a:lnTo>
                    <a:pt x="78384" y="13010"/>
                  </a:lnTo>
                  <a:lnTo>
                    <a:pt x="78384" y="13090"/>
                  </a:lnTo>
                  <a:lnTo>
                    <a:pt x="78384" y="13090"/>
                  </a:lnTo>
                  <a:lnTo>
                    <a:pt x="78384" y="13252"/>
                  </a:lnTo>
                  <a:lnTo>
                    <a:pt x="78435" y="13333"/>
                  </a:lnTo>
                  <a:lnTo>
                    <a:pt x="78435" y="13494"/>
                  </a:lnTo>
                  <a:lnTo>
                    <a:pt x="78485" y="13656"/>
                  </a:lnTo>
                  <a:lnTo>
                    <a:pt x="78511" y="13656"/>
                  </a:lnTo>
                  <a:lnTo>
                    <a:pt x="78586" y="13656"/>
                  </a:lnTo>
                  <a:lnTo>
                    <a:pt x="78637" y="13737"/>
                  </a:lnTo>
                  <a:lnTo>
                    <a:pt x="78687" y="13737"/>
                  </a:lnTo>
                  <a:lnTo>
                    <a:pt x="78712" y="13737"/>
                  </a:lnTo>
                  <a:lnTo>
                    <a:pt x="78763" y="13737"/>
                  </a:lnTo>
                  <a:lnTo>
                    <a:pt x="78813" y="13898"/>
                  </a:lnTo>
                  <a:lnTo>
                    <a:pt x="78813" y="14060"/>
                  </a:lnTo>
                  <a:lnTo>
                    <a:pt x="78813" y="14060"/>
                  </a:lnTo>
                  <a:lnTo>
                    <a:pt x="78889" y="14141"/>
                  </a:lnTo>
                  <a:lnTo>
                    <a:pt x="78940" y="14303"/>
                  </a:lnTo>
                  <a:lnTo>
                    <a:pt x="79015" y="14303"/>
                  </a:lnTo>
                  <a:lnTo>
                    <a:pt x="79091" y="14303"/>
                  </a:lnTo>
                  <a:lnTo>
                    <a:pt x="79141" y="14141"/>
                  </a:lnTo>
                  <a:lnTo>
                    <a:pt x="79167" y="13898"/>
                  </a:lnTo>
                  <a:lnTo>
                    <a:pt x="79167" y="13333"/>
                  </a:lnTo>
                  <a:lnTo>
                    <a:pt x="79167" y="13333"/>
                  </a:lnTo>
                  <a:lnTo>
                    <a:pt x="79141" y="13252"/>
                  </a:lnTo>
                  <a:lnTo>
                    <a:pt x="79091" y="13090"/>
                  </a:lnTo>
                  <a:lnTo>
                    <a:pt x="79091" y="13090"/>
                  </a:lnTo>
                  <a:lnTo>
                    <a:pt x="79066" y="13010"/>
                  </a:lnTo>
                  <a:lnTo>
                    <a:pt x="79066" y="13010"/>
                  </a:lnTo>
                  <a:lnTo>
                    <a:pt x="79015" y="12848"/>
                  </a:lnTo>
                  <a:lnTo>
                    <a:pt x="78965" y="12848"/>
                  </a:lnTo>
                  <a:lnTo>
                    <a:pt x="78940" y="12848"/>
                  </a:lnTo>
                  <a:lnTo>
                    <a:pt x="78889" y="12848"/>
                  </a:lnTo>
                  <a:lnTo>
                    <a:pt x="78763" y="12848"/>
                  </a:lnTo>
                  <a:lnTo>
                    <a:pt x="78687" y="12848"/>
                  </a:lnTo>
                  <a:lnTo>
                    <a:pt x="78586" y="12848"/>
                  </a:lnTo>
                  <a:lnTo>
                    <a:pt x="78561" y="12848"/>
                  </a:lnTo>
                  <a:lnTo>
                    <a:pt x="78561" y="12686"/>
                  </a:lnTo>
                  <a:lnTo>
                    <a:pt x="78511" y="12606"/>
                  </a:lnTo>
                  <a:lnTo>
                    <a:pt x="78511" y="12444"/>
                  </a:lnTo>
                  <a:lnTo>
                    <a:pt x="78485" y="12282"/>
                  </a:lnTo>
                  <a:lnTo>
                    <a:pt x="78485" y="12040"/>
                  </a:lnTo>
                  <a:lnTo>
                    <a:pt x="78485" y="11797"/>
                  </a:lnTo>
                  <a:lnTo>
                    <a:pt x="78485" y="11555"/>
                  </a:lnTo>
                  <a:lnTo>
                    <a:pt x="78485" y="11393"/>
                  </a:lnTo>
                  <a:lnTo>
                    <a:pt x="78435" y="11393"/>
                  </a:lnTo>
                  <a:lnTo>
                    <a:pt x="78384" y="11393"/>
                  </a:lnTo>
                  <a:lnTo>
                    <a:pt x="78384" y="11232"/>
                  </a:lnTo>
                  <a:lnTo>
                    <a:pt x="78359" y="11151"/>
                  </a:lnTo>
                  <a:lnTo>
                    <a:pt x="78309" y="10989"/>
                  </a:lnTo>
                  <a:lnTo>
                    <a:pt x="78258" y="10828"/>
                  </a:lnTo>
                  <a:lnTo>
                    <a:pt x="78233" y="10585"/>
                  </a:lnTo>
                  <a:lnTo>
                    <a:pt x="78258" y="10424"/>
                  </a:lnTo>
                  <a:lnTo>
                    <a:pt x="78309" y="10181"/>
                  </a:lnTo>
                  <a:lnTo>
                    <a:pt x="78359" y="10181"/>
                  </a:lnTo>
                  <a:lnTo>
                    <a:pt x="78763" y="10181"/>
                  </a:lnTo>
                  <a:lnTo>
                    <a:pt x="78813" y="10101"/>
                  </a:lnTo>
                  <a:lnTo>
                    <a:pt x="78839" y="9939"/>
                  </a:lnTo>
                  <a:lnTo>
                    <a:pt x="78839" y="9777"/>
                  </a:lnTo>
                  <a:lnTo>
                    <a:pt x="78839" y="9777"/>
                  </a:lnTo>
                  <a:lnTo>
                    <a:pt x="78839" y="9696"/>
                  </a:lnTo>
                  <a:lnTo>
                    <a:pt x="78889" y="9696"/>
                  </a:lnTo>
                  <a:lnTo>
                    <a:pt x="78940" y="9696"/>
                  </a:lnTo>
                  <a:lnTo>
                    <a:pt x="78965" y="9696"/>
                  </a:lnTo>
                  <a:lnTo>
                    <a:pt x="79015" y="9696"/>
                  </a:lnTo>
                  <a:lnTo>
                    <a:pt x="79394" y="9696"/>
                  </a:lnTo>
                  <a:lnTo>
                    <a:pt x="79419" y="9696"/>
                  </a:lnTo>
                  <a:lnTo>
                    <a:pt x="79470" y="9535"/>
                  </a:lnTo>
                  <a:lnTo>
                    <a:pt x="79520" y="9535"/>
                  </a:lnTo>
                  <a:lnTo>
                    <a:pt x="79545" y="9535"/>
                  </a:lnTo>
                  <a:lnTo>
                    <a:pt x="79621" y="9535"/>
                  </a:lnTo>
                  <a:lnTo>
                    <a:pt x="79722" y="9535"/>
                  </a:lnTo>
                  <a:lnTo>
                    <a:pt x="79798" y="9373"/>
                  </a:lnTo>
                  <a:lnTo>
                    <a:pt x="79848" y="9373"/>
                  </a:lnTo>
                  <a:lnTo>
                    <a:pt x="79924" y="9373"/>
                  </a:lnTo>
                  <a:lnTo>
                    <a:pt x="79974" y="9535"/>
                  </a:lnTo>
                  <a:lnTo>
                    <a:pt x="80000" y="9535"/>
                  </a:lnTo>
                  <a:lnTo>
                    <a:pt x="80000" y="9696"/>
                  </a:lnTo>
                  <a:lnTo>
                    <a:pt x="80075" y="9696"/>
                  </a:lnTo>
                  <a:lnTo>
                    <a:pt x="80126" y="9696"/>
                  </a:lnTo>
                  <a:lnTo>
                    <a:pt x="80176" y="9696"/>
                  </a:lnTo>
                  <a:lnTo>
                    <a:pt x="80201" y="9535"/>
                  </a:lnTo>
                  <a:lnTo>
                    <a:pt x="80252" y="9535"/>
                  </a:lnTo>
                  <a:lnTo>
                    <a:pt x="80302" y="9373"/>
                  </a:lnTo>
                  <a:lnTo>
                    <a:pt x="80302" y="9292"/>
                  </a:lnTo>
                  <a:lnTo>
                    <a:pt x="80328" y="9292"/>
                  </a:lnTo>
                  <a:lnTo>
                    <a:pt x="80378" y="9131"/>
                  </a:lnTo>
                  <a:lnTo>
                    <a:pt x="80429" y="9131"/>
                  </a:lnTo>
                  <a:lnTo>
                    <a:pt x="80454" y="9131"/>
                  </a:lnTo>
                  <a:lnTo>
                    <a:pt x="80529" y="9131"/>
                  </a:lnTo>
                  <a:lnTo>
                    <a:pt x="80706" y="9131"/>
                  </a:lnTo>
                  <a:lnTo>
                    <a:pt x="80832" y="9292"/>
                  </a:lnTo>
                  <a:lnTo>
                    <a:pt x="80908" y="9292"/>
                  </a:lnTo>
                  <a:lnTo>
                    <a:pt x="80908" y="9131"/>
                  </a:lnTo>
                  <a:lnTo>
                    <a:pt x="80958" y="9131"/>
                  </a:lnTo>
                  <a:lnTo>
                    <a:pt x="80958" y="8969"/>
                  </a:lnTo>
                  <a:lnTo>
                    <a:pt x="80958" y="8727"/>
                  </a:lnTo>
                  <a:lnTo>
                    <a:pt x="80958" y="8646"/>
                  </a:lnTo>
                  <a:lnTo>
                    <a:pt x="80958" y="8484"/>
                  </a:lnTo>
                  <a:lnTo>
                    <a:pt x="80908" y="8484"/>
                  </a:lnTo>
                  <a:lnTo>
                    <a:pt x="80883" y="8323"/>
                  </a:lnTo>
                  <a:lnTo>
                    <a:pt x="80782" y="8323"/>
                  </a:lnTo>
                  <a:lnTo>
                    <a:pt x="80706" y="8242"/>
                  </a:lnTo>
                  <a:lnTo>
                    <a:pt x="80656" y="8242"/>
                  </a:lnTo>
                  <a:lnTo>
                    <a:pt x="80630" y="8080"/>
                  </a:lnTo>
                  <a:lnTo>
                    <a:pt x="80580" y="7919"/>
                  </a:lnTo>
                  <a:lnTo>
                    <a:pt x="80529" y="7838"/>
                  </a:lnTo>
                  <a:lnTo>
                    <a:pt x="80529" y="7515"/>
                  </a:lnTo>
                  <a:lnTo>
                    <a:pt x="80529" y="7434"/>
                  </a:lnTo>
                  <a:lnTo>
                    <a:pt x="80580" y="7434"/>
                  </a:lnTo>
                  <a:lnTo>
                    <a:pt x="80630" y="7272"/>
                  </a:lnTo>
                  <a:lnTo>
                    <a:pt x="80706" y="7272"/>
                  </a:lnTo>
                  <a:lnTo>
                    <a:pt x="80782" y="7191"/>
                  </a:lnTo>
                  <a:lnTo>
                    <a:pt x="80832" y="7191"/>
                  </a:lnTo>
                  <a:lnTo>
                    <a:pt x="80883" y="7191"/>
                  </a:lnTo>
                  <a:lnTo>
                    <a:pt x="80908" y="7191"/>
                  </a:lnTo>
                  <a:lnTo>
                    <a:pt x="80958" y="7191"/>
                  </a:lnTo>
                  <a:lnTo>
                    <a:pt x="80984" y="7191"/>
                  </a:lnTo>
                  <a:lnTo>
                    <a:pt x="81034" y="7191"/>
                  </a:lnTo>
                  <a:lnTo>
                    <a:pt x="81085" y="7030"/>
                  </a:lnTo>
                  <a:lnTo>
                    <a:pt x="81085" y="6868"/>
                  </a:lnTo>
                  <a:lnTo>
                    <a:pt x="81085" y="6787"/>
                  </a:lnTo>
                  <a:lnTo>
                    <a:pt x="81085" y="6464"/>
                  </a:lnTo>
                  <a:lnTo>
                    <a:pt x="81110" y="6383"/>
                  </a:lnTo>
                  <a:lnTo>
                    <a:pt x="81160" y="6383"/>
                  </a:lnTo>
                  <a:lnTo>
                    <a:pt x="81236" y="6060"/>
                  </a:lnTo>
                  <a:lnTo>
                    <a:pt x="81337" y="6060"/>
                  </a:lnTo>
                  <a:lnTo>
                    <a:pt x="81413" y="5979"/>
                  </a:lnTo>
                  <a:lnTo>
                    <a:pt x="81488" y="5979"/>
                  </a:lnTo>
                  <a:lnTo>
                    <a:pt x="81564" y="5979"/>
                  </a:lnTo>
                  <a:lnTo>
                    <a:pt x="81615" y="5979"/>
                  </a:lnTo>
                  <a:lnTo>
                    <a:pt x="81690" y="5979"/>
                  </a:lnTo>
                  <a:lnTo>
                    <a:pt x="81741" y="5818"/>
                  </a:lnTo>
                  <a:lnTo>
                    <a:pt x="81741" y="5737"/>
                  </a:lnTo>
                  <a:lnTo>
                    <a:pt x="81791" y="5737"/>
                  </a:lnTo>
                  <a:lnTo>
                    <a:pt x="81867" y="5575"/>
                  </a:lnTo>
                  <a:lnTo>
                    <a:pt x="81943" y="5414"/>
                  </a:lnTo>
                  <a:lnTo>
                    <a:pt x="81993" y="5333"/>
                  </a:lnTo>
                  <a:lnTo>
                    <a:pt x="81993" y="5171"/>
                  </a:lnTo>
                  <a:lnTo>
                    <a:pt x="82069" y="5171"/>
                  </a:lnTo>
                  <a:lnTo>
                    <a:pt x="82195" y="5171"/>
                  </a:lnTo>
                  <a:lnTo>
                    <a:pt x="82246" y="5171"/>
                  </a:lnTo>
                  <a:lnTo>
                    <a:pt x="82271" y="5171"/>
                  </a:lnTo>
                  <a:lnTo>
                    <a:pt x="82271" y="5171"/>
                  </a:lnTo>
                  <a:lnTo>
                    <a:pt x="82271" y="5333"/>
                  </a:lnTo>
                  <a:lnTo>
                    <a:pt x="82321" y="5414"/>
                  </a:lnTo>
                  <a:lnTo>
                    <a:pt x="82347" y="5414"/>
                  </a:lnTo>
                  <a:lnTo>
                    <a:pt x="82397" y="5414"/>
                  </a:lnTo>
                  <a:lnTo>
                    <a:pt x="82447" y="5414"/>
                  </a:lnTo>
                  <a:lnTo>
                    <a:pt x="82447" y="5333"/>
                  </a:lnTo>
                  <a:lnTo>
                    <a:pt x="82473" y="5171"/>
                  </a:lnTo>
                  <a:lnTo>
                    <a:pt x="82523" y="5171"/>
                  </a:lnTo>
                  <a:lnTo>
                    <a:pt x="82574" y="5171"/>
                  </a:lnTo>
                  <a:lnTo>
                    <a:pt x="82649" y="5010"/>
                  </a:lnTo>
                  <a:lnTo>
                    <a:pt x="82725" y="4929"/>
                  </a:lnTo>
                  <a:lnTo>
                    <a:pt x="82801" y="4767"/>
                  </a:lnTo>
                  <a:lnTo>
                    <a:pt x="82902" y="4606"/>
                  </a:lnTo>
                  <a:lnTo>
                    <a:pt x="82927" y="4525"/>
                  </a:lnTo>
                  <a:lnTo>
                    <a:pt x="83028" y="4525"/>
                  </a:lnTo>
                  <a:lnTo>
                    <a:pt x="83432" y="4525"/>
                  </a:lnTo>
                  <a:lnTo>
                    <a:pt x="83507" y="4525"/>
                  </a:lnTo>
                  <a:lnTo>
                    <a:pt x="83558" y="4363"/>
                  </a:lnTo>
                  <a:lnTo>
                    <a:pt x="83608" y="4363"/>
                  </a:lnTo>
                  <a:lnTo>
                    <a:pt x="83608" y="4363"/>
                  </a:lnTo>
                  <a:lnTo>
                    <a:pt x="83634" y="4282"/>
                  </a:lnTo>
                  <a:lnTo>
                    <a:pt x="83634" y="3959"/>
                  </a:lnTo>
                  <a:lnTo>
                    <a:pt x="83634" y="3878"/>
                  </a:lnTo>
                  <a:lnTo>
                    <a:pt x="83634" y="3878"/>
                  </a:lnTo>
                  <a:lnTo>
                    <a:pt x="83634" y="3717"/>
                  </a:lnTo>
                  <a:lnTo>
                    <a:pt x="83684" y="3555"/>
                  </a:lnTo>
                  <a:lnTo>
                    <a:pt x="83684" y="3474"/>
                  </a:lnTo>
                  <a:lnTo>
                    <a:pt x="83709" y="3474"/>
                  </a:lnTo>
                  <a:lnTo>
                    <a:pt x="83760" y="3313"/>
                  </a:lnTo>
                  <a:lnTo>
                    <a:pt x="83810" y="3313"/>
                  </a:lnTo>
                  <a:lnTo>
                    <a:pt x="83835" y="3313"/>
                  </a:lnTo>
                  <a:lnTo>
                    <a:pt x="83886" y="3313"/>
                  </a:lnTo>
                  <a:lnTo>
                    <a:pt x="83962" y="3313"/>
                  </a:lnTo>
                  <a:lnTo>
                    <a:pt x="84012" y="3474"/>
                  </a:lnTo>
                  <a:lnTo>
                    <a:pt x="84063" y="3474"/>
                  </a:lnTo>
                  <a:lnTo>
                    <a:pt x="84138" y="3474"/>
                  </a:lnTo>
                  <a:lnTo>
                    <a:pt x="84264" y="3474"/>
                  </a:lnTo>
                  <a:lnTo>
                    <a:pt x="84340" y="3474"/>
                  </a:lnTo>
                  <a:lnTo>
                    <a:pt x="84416" y="3474"/>
                  </a:lnTo>
                  <a:lnTo>
                    <a:pt x="84517" y="3555"/>
                  </a:lnTo>
                  <a:lnTo>
                    <a:pt x="84542" y="3555"/>
                  </a:lnTo>
                  <a:lnTo>
                    <a:pt x="84542" y="3717"/>
                  </a:lnTo>
                  <a:lnTo>
                    <a:pt x="84542" y="3878"/>
                  </a:lnTo>
                  <a:lnTo>
                    <a:pt x="84593" y="3959"/>
                  </a:lnTo>
                  <a:lnTo>
                    <a:pt x="84618" y="3959"/>
                  </a:lnTo>
                  <a:lnTo>
                    <a:pt x="84668" y="4121"/>
                  </a:lnTo>
                  <a:lnTo>
                    <a:pt x="84719" y="4121"/>
                  </a:lnTo>
                  <a:lnTo>
                    <a:pt x="84794" y="4121"/>
                  </a:lnTo>
                  <a:lnTo>
                    <a:pt x="84870" y="4121"/>
                  </a:lnTo>
                  <a:lnTo>
                    <a:pt x="84971" y="4121"/>
                  </a:lnTo>
                  <a:lnTo>
                    <a:pt x="84996" y="4121"/>
                  </a:lnTo>
                  <a:lnTo>
                    <a:pt x="85072" y="4121"/>
                  </a:lnTo>
                  <a:lnTo>
                    <a:pt x="85123" y="3959"/>
                  </a:lnTo>
                  <a:lnTo>
                    <a:pt x="85173" y="3959"/>
                  </a:lnTo>
                  <a:lnTo>
                    <a:pt x="85198" y="3878"/>
                  </a:lnTo>
                  <a:lnTo>
                    <a:pt x="85198" y="3717"/>
                  </a:lnTo>
                  <a:lnTo>
                    <a:pt x="85198" y="3555"/>
                  </a:lnTo>
                  <a:lnTo>
                    <a:pt x="85198" y="3474"/>
                  </a:lnTo>
                  <a:lnTo>
                    <a:pt x="85198" y="3474"/>
                  </a:lnTo>
                  <a:lnTo>
                    <a:pt x="85299" y="3313"/>
                  </a:lnTo>
                  <a:lnTo>
                    <a:pt x="85324" y="3313"/>
                  </a:lnTo>
                  <a:lnTo>
                    <a:pt x="85425" y="3313"/>
                  </a:lnTo>
                  <a:lnTo>
                    <a:pt x="85425" y="3151"/>
                  </a:lnTo>
                  <a:lnTo>
                    <a:pt x="85451" y="3070"/>
                  </a:lnTo>
                  <a:lnTo>
                    <a:pt x="85451" y="2828"/>
                  </a:lnTo>
                  <a:lnTo>
                    <a:pt x="86233" y="2828"/>
                  </a:lnTo>
                  <a:lnTo>
                    <a:pt x="86233" y="2505"/>
                  </a:lnTo>
                  <a:lnTo>
                    <a:pt x="86208" y="2424"/>
                  </a:lnTo>
                  <a:lnTo>
                    <a:pt x="86157" y="2424"/>
                  </a:lnTo>
                  <a:lnTo>
                    <a:pt x="86157" y="2262"/>
                  </a:lnTo>
                  <a:lnTo>
                    <a:pt x="86107" y="2101"/>
                  </a:lnTo>
                  <a:lnTo>
                    <a:pt x="86233" y="2020"/>
                  </a:lnTo>
                  <a:lnTo>
                    <a:pt x="86283" y="1858"/>
                  </a:lnTo>
                  <a:lnTo>
                    <a:pt x="86334" y="1696"/>
                  </a:lnTo>
                  <a:lnTo>
                    <a:pt x="86359" y="1616"/>
                  </a:lnTo>
                  <a:lnTo>
                    <a:pt x="86359" y="1454"/>
                  </a:lnTo>
                  <a:lnTo>
                    <a:pt x="86359" y="1373"/>
                  </a:lnTo>
                  <a:lnTo>
                    <a:pt x="86359" y="1212"/>
                  </a:lnTo>
                  <a:lnTo>
                    <a:pt x="86359" y="1050"/>
                  </a:lnTo>
                  <a:lnTo>
                    <a:pt x="86359" y="969"/>
                  </a:lnTo>
                  <a:lnTo>
                    <a:pt x="86410" y="808"/>
                  </a:lnTo>
                  <a:lnTo>
                    <a:pt x="86460" y="646"/>
                  </a:lnTo>
                  <a:lnTo>
                    <a:pt x="86485" y="565"/>
                  </a:lnTo>
                  <a:lnTo>
                    <a:pt x="86536" y="565"/>
                  </a:lnTo>
                  <a:lnTo>
                    <a:pt x="86561" y="565"/>
                  </a:lnTo>
                  <a:lnTo>
                    <a:pt x="86662" y="404"/>
                  </a:lnTo>
                  <a:lnTo>
                    <a:pt x="86738" y="242"/>
                  </a:lnTo>
                  <a:lnTo>
                    <a:pt x="86813" y="242"/>
                  </a:lnTo>
                  <a:lnTo>
                    <a:pt x="86914" y="242"/>
                  </a:lnTo>
                  <a:lnTo>
                    <a:pt x="86990" y="161"/>
                  </a:lnTo>
                  <a:lnTo>
                    <a:pt x="87066" y="0"/>
                  </a:lnTo>
                  <a:lnTo>
                    <a:pt x="87116" y="0"/>
                  </a:lnTo>
                  <a:lnTo>
                    <a:pt x="8714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5" name="Google Shape;815;p76"/>
            <p:cNvSpPr/>
            <p:nvPr/>
          </p:nvSpPr>
          <p:spPr>
            <a:xfrm>
              <a:off x="2884488" y="1358900"/>
              <a:ext cx="5500800" cy="398400"/>
            </a:xfrm>
            <a:custGeom>
              <a:rect b="b" l="l" r="r" t="t"/>
              <a:pathLst>
                <a:path extrusionOk="0" h="120000" w="120000">
                  <a:moveTo>
                    <a:pt x="3047" y="93227"/>
                  </a:moveTo>
                  <a:lnTo>
                    <a:pt x="3670" y="94661"/>
                  </a:lnTo>
                  <a:lnTo>
                    <a:pt x="3497" y="99442"/>
                  </a:lnTo>
                  <a:lnTo>
                    <a:pt x="3324" y="106613"/>
                  </a:lnTo>
                  <a:lnTo>
                    <a:pt x="2874" y="109003"/>
                  </a:lnTo>
                  <a:lnTo>
                    <a:pt x="2597" y="110438"/>
                  </a:lnTo>
                  <a:lnTo>
                    <a:pt x="2354" y="105657"/>
                  </a:lnTo>
                  <a:lnTo>
                    <a:pt x="2077" y="109003"/>
                  </a:lnTo>
                  <a:lnTo>
                    <a:pt x="1974" y="112828"/>
                  </a:lnTo>
                  <a:lnTo>
                    <a:pt x="1627" y="113784"/>
                  </a:lnTo>
                  <a:lnTo>
                    <a:pt x="1558" y="116653"/>
                  </a:lnTo>
                  <a:lnTo>
                    <a:pt x="1246" y="119043"/>
                  </a:lnTo>
                  <a:lnTo>
                    <a:pt x="935" y="116175"/>
                  </a:lnTo>
                  <a:lnTo>
                    <a:pt x="727" y="120000"/>
                  </a:lnTo>
                  <a:lnTo>
                    <a:pt x="173" y="116653"/>
                  </a:lnTo>
                  <a:lnTo>
                    <a:pt x="0" y="111872"/>
                  </a:lnTo>
                  <a:lnTo>
                    <a:pt x="450" y="109960"/>
                  </a:lnTo>
                  <a:lnTo>
                    <a:pt x="935" y="109960"/>
                  </a:lnTo>
                  <a:lnTo>
                    <a:pt x="935" y="109960"/>
                  </a:lnTo>
                  <a:lnTo>
                    <a:pt x="1004" y="109003"/>
                  </a:lnTo>
                  <a:lnTo>
                    <a:pt x="1108" y="107569"/>
                  </a:lnTo>
                  <a:lnTo>
                    <a:pt x="1177" y="106613"/>
                  </a:lnTo>
                  <a:lnTo>
                    <a:pt x="1281" y="105179"/>
                  </a:lnTo>
                  <a:lnTo>
                    <a:pt x="1350" y="104223"/>
                  </a:lnTo>
                  <a:lnTo>
                    <a:pt x="1419" y="103266"/>
                  </a:lnTo>
                  <a:lnTo>
                    <a:pt x="1454" y="101832"/>
                  </a:lnTo>
                  <a:lnTo>
                    <a:pt x="1523" y="100398"/>
                  </a:lnTo>
                  <a:lnTo>
                    <a:pt x="1558" y="98964"/>
                  </a:lnTo>
                  <a:lnTo>
                    <a:pt x="1696" y="97051"/>
                  </a:lnTo>
                  <a:lnTo>
                    <a:pt x="1696" y="96573"/>
                  </a:lnTo>
                  <a:lnTo>
                    <a:pt x="1731" y="96573"/>
                  </a:lnTo>
                  <a:lnTo>
                    <a:pt x="2147" y="96573"/>
                  </a:lnTo>
                  <a:lnTo>
                    <a:pt x="2770" y="96573"/>
                  </a:lnTo>
                  <a:lnTo>
                    <a:pt x="3047" y="93227"/>
                  </a:lnTo>
                  <a:close/>
                  <a:moveTo>
                    <a:pt x="16831" y="90836"/>
                  </a:moveTo>
                  <a:lnTo>
                    <a:pt x="16865" y="91792"/>
                  </a:lnTo>
                  <a:lnTo>
                    <a:pt x="17004" y="92270"/>
                  </a:lnTo>
                  <a:lnTo>
                    <a:pt x="17038" y="94183"/>
                  </a:lnTo>
                  <a:lnTo>
                    <a:pt x="17108" y="94661"/>
                  </a:lnTo>
                  <a:lnTo>
                    <a:pt x="17177" y="95617"/>
                  </a:lnTo>
                  <a:lnTo>
                    <a:pt x="17212" y="96573"/>
                  </a:lnTo>
                  <a:lnTo>
                    <a:pt x="16761" y="98964"/>
                  </a:lnTo>
                  <a:lnTo>
                    <a:pt x="15965" y="97051"/>
                  </a:lnTo>
                  <a:lnTo>
                    <a:pt x="16207" y="92270"/>
                  </a:lnTo>
                  <a:lnTo>
                    <a:pt x="16831" y="90836"/>
                  </a:lnTo>
                  <a:close/>
                  <a:moveTo>
                    <a:pt x="14233" y="89402"/>
                  </a:moveTo>
                  <a:lnTo>
                    <a:pt x="15341" y="89402"/>
                  </a:lnTo>
                  <a:lnTo>
                    <a:pt x="15341" y="93227"/>
                  </a:lnTo>
                  <a:lnTo>
                    <a:pt x="14961" y="94183"/>
                  </a:lnTo>
                  <a:lnTo>
                    <a:pt x="14545" y="94661"/>
                  </a:lnTo>
                  <a:lnTo>
                    <a:pt x="13922" y="95617"/>
                  </a:lnTo>
                  <a:lnTo>
                    <a:pt x="13922" y="92270"/>
                  </a:lnTo>
                  <a:lnTo>
                    <a:pt x="14233" y="89402"/>
                  </a:lnTo>
                  <a:close/>
                  <a:moveTo>
                    <a:pt x="8727" y="88446"/>
                  </a:moveTo>
                  <a:lnTo>
                    <a:pt x="9108" y="92270"/>
                  </a:lnTo>
                  <a:lnTo>
                    <a:pt x="9523" y="98964"/>
                  </a:lnTo>
                  <a:lnTo>
                    <a:pt x="9177" y="100398"/>
                  </a:lnTo>
                  <a:lnTo>
                    <a:pt x="9177" y="100398"/>
                  </a:lnTo>
                  <a:lnTo>
                    <a:pt x="9108" y="99442"/>
                  </a:lnTo>
                  <a:lnTo>
                    <a:pt x="9073" y="98964"/>
                  </a:lnTo>
                  <a:lnTo>
                    <a:pt x="8935" y="97051"/>
                  </a:lnTo>
                  <a:lnTo>
                    <a:pt x="8831" y="95617"/>
                  </a:lnTo>
                  <a:lnTo>
                    <a:pt x="8761" y="94661"/>
                  </a:lnTo>
                  <a:lnTo>
                    <a:pt x="8727" y="93227"/>
                  </a:lnTo>
                  <a:lnTo>
                    <a:pt x="8658" y="91792"/>
                  </a:lnTo>
                  <a:lnTo>
                    <a:pt x="8658" y="90358"/>
                  </a:lnTo>
                  <a:lnTo>
                    <a:pt x="8658" y="89402"/>
                  </a:lnTo>
                  <a:lnTo>
                    <a:pt x="8727" y="88446"/>
                  </a:lnTo>
                  <a:close/>
                  <a:moveTo>
                    <a:pt x="10770" y="87968"/>
                  </a:moveTo>
                  <a:lnTo>
                    <a:pt x="11082" y="90836"/>
                  </a:lnTo>
                  <a:lnTo>
                    <a:pt x="10770" y="92270"/>
                  </a:lnTo>
                  <a:lnTo>
                    <a:pt x="10320" y="92270"/>
                  </a:lnTo>
                  <a:lnTo>
                    <a:pt x="10251" y="87968"/>
                  </a:lnTo>
                  <a:lnTo>
                    <a:pt x="10770" y="87968"/>
                  </a:lnTo>
                  <a:close/>
                  <a:moveTo>
                    <a:pt x="5783" y="85577"/>
                  </a:moveTo>
                  <a:lnTo>
                    <a:pt x="6718" y="85577"/>
                  </a:lnTo>
                  <a:lnTo>
                    <a:pt x="6580" y="88446"/>
                  </a:lnTo>
                  <a:lnTo>
                    <a:pt x="6268" y="89402"/>
                  </a:lnTo>
                  <a:lnTo>
                    <a:pt x="6580" y="92270"/>
                  </a:lnTo>
                  <a:lnTo>
                    <a:pt x="6441" y="95617"/>
                  </a:lnTo>
                  <a:lnTo>
                    <a:pt x="5818" y="95617"/>
                  </a:lnTo>
                  <a:lnTo>
                    <a:pt x="5541" y="97051"/>
                  </a:lnTo>
                  <a:lnTo>
                    <a:pt x="5264" y="96573"/>
                  </a:lnTo>
                  <a:lnTo>
                    <a:pt x="4987" y="90358"/>
                  </a:lnTo>
                  <a:lnTo>
                    <a:pt x="5333" y="87011"/>
                  </a:lnTo>
                  <a:lnTo>
                    <a:pt x="5783" y="85577"/>
                  </a:lnTo>
                  <a:close/>
                  <a:moveTo>
                    <a:pt x="4121" y="83187"/>
                  </a:moveTo>
                  <a:lnTo>
                    <a:pt x="4536" y="85577"/>
                  </a:lnTo>
                  <a:lnTo>
                    <a:pt x="4571" y="90836"/>
                  </a:lnTo>
                  <a:lnTo>
                    <a:pt x="4190" y="90358"/>
                  </a:lnTo>
                  <a:lnTo>
                    <a:pt x="3948" y="87968"/>
                  </a:lnTo>
                  <a:lnTo>
                    <a:pt x="3844" y="83665"/>
                  </a:lnTo>
                  <a:lnTo>
                    <a:pt x="4121" y="83187"/>
                  </a:lnTo>
                  <a:close/>
                  <a:moveTo>
                    <a:pt x="119376" y="81752"/>
                  </a:moveTo>
                  <a:lnTo>
                    <a:pt x="119445" y="81752"/>
                  </a:lnTo>
                  <a:lnTo>
                    <a:pt x="119480" y="82231"/>
                  </a:lnTo>
                  <a:lnTo>
                    <a:pt x="119549" y="82231"/>
                  </a:lnTo>
                  <a:lnTo>
                    <a:pt x="119653" y="82231"/>
                  </a:lnTo>
                  <a:lnTo>
                    <a:pt x="119757" y="83187"/>
                  </a:lnTo>
                  <a:lnTo>
                    <a:pt x="119826" y="83187"/>
                  </a:lnTo>
                  <a:lnTo>
                    <a:pt x="119896" y="83187"/>
                  </a:lnTo>
                  <a:lnTo>
                    <a:pt x="119896" y="83665"/>
                  </a:lnTo>
                  <a:lnTo>
                    <a:pt x="119896" y="83665"/>
                  </a:lnTo>
                  <a:lnTo>
                    <a:pt x="119896" y="84621"/>
                  </a:lnTo>
                  <a:lnTo>
                    <a:pt x="119930" y="84621"/>
                  </a:lnTo>
                  <a:lnTo>
                    <a:pt x="119930" y="85577"/>
                  </a:lnTo>
                  <a:lnTo>
                    <a:pt x="120000" y="85577"/>
                  </a:lnTo>
                  <a:lnTo>
                    <a:pt x="120000" y="86055"/>
                  </a:lnTo>
                  <a:lnTo>
                    <a:pt x="120000" y="87011"/>
                  </a:lnTo>
                  <a:lnTo>
                    <a:pt x="119896" y="87968"/>
                  </a:lnTo>
                  <a:lnTo>
                    <a:pt x="119757" y="87968"/>
                  </a:lnTo>
                  <a:lnTo>
                    <a:pt x="119584" y="87968"/>
                  </a:lnTo>
                  <a:lnTo>
                    <a:pt x="119480" y="87011"/>
                  </a:lnTo>
                  <a:lnTo>
                    <a:pt x="119480" y="87011"/>
                  </a:lnTo>
                  <a:lnTo>
                    <a:pt x="119445" y="86055"/>
                  </a:lnTo>
                  <a:lnTo>
                    <a:pt x="119445" y="85577"/>
                  </a:lnTo>
                  <a:lnTo>
                    <a:pt x="119376" y="85577"/>
                  </a:lnTo>
                  <a:lnTo>
                    <a:pt x="119307" y="84621"/>
                  </a:lnTo>
                  <a:lnTo>
                    <a:pt x="119272" y="84621"/>
                  </a:lnTo>
                  <a:lnTo>
                    <a:pt x="119203" y="84621"/>
                  </a:lnTo>
                  <a:lnTo>
                    <a:pt x="119099" y="83665"/>
                  </a:lnTo>
                  <a:lnTo>
                    <a:pt x="119099" y="83187"/>
                  </a:lnTo>
                  <a:lnTo>
                    <a:pt x="119099" y="82231"/>
                  </a:lnTo>
                  <a:lnTo>
                    <a:pt x="119134" y="81752"/>
                  </a:lnTo>
                  <a:lnTo>
                    <a:pt x="119203" y="81752"/>
                  </a:lnTo>
                  <a:lnTo>
                    <a:pt x="119272" y="81752"/>
                  </a:lnTo>
                  <a:lnTo>
                    <a:pt x="119376" y="81752"/>
                  </a:lnTo>
                  <a:close/>
                  <a:moveTo>
                    <a:pt x="6337" y="74581"/>
                  </a:moveTo>
                  <a:lnTo>
                    <a:pt x="6337" y="74581"/>
                  </a:lnTo>
                  <a:lnTo>
                    <a:pt x="6441" y="75059"/>
                  </a:lnTo>
                  <a:lnTo>
                    <a:pt x="6510" y="75059"/>
                  </a:lnTo>
                  <a:lnTo>
                    <a:pt x="6614" y="76015"/>
                  </a:lnTo>
                  <a:lnTo>
                    <a:pt x="6718" y="76015"/>
                  </a:lnTo>
                  <a:lnTo>
                    <a:pt x="6787" y="76972"/>
                  </a:lnTo>
                  <a:lnTo>
                    <a:pt x="6891" y="77450"/>
                  </a:lnTo>
                  <a:lnTo>
                    <a:pt x="6891" y="78406"/>
                  </a:lnTo>
                  <a:lnTo>
                    <a:pt x="6891" y="79362"/>
                  </a:lnTo>
                  <a:lnTo>
                    <a:pt x="6891" y="80796"/>
                  </a:lnTo>
                  <a:lnTo>
                    <a:pt x="6891" y="80796"/>
                  </a:lnTo>
                  <a:lnTo>
                    <a:pt x="4987" y="80796"/>
                  </a:lnTo>
                  <a:lnTo>
                    <a:pt x="5367" y="76015"/>
                  </a:lnTo>
                  <a:lnTo>
                    <a:pt x="5818" y="74581"/>
                  </a:lnTo>
                  <a:lnTo>
                    <a:pt x="6337" y="74581"/>
                  </a:lnTo>
                  <a:close/>
                  <a:moveTo>
                    <a:pt x="12987" y="72191"/>
                  </a:moveTo>
                  <a:lnTo>
                    <a:pt x="13471" y="76972"/>
                  </a:lnTo>
                  <a:lnTo>
                    <a:pt x="14095" y="77450"/>
                  </a:lnTo>
                  <a:lnTo>
                    <a:pt x="14545" y="82231"/>
                  </a:lnTo>
                  <a:lnTo>
                    <a:pt x="14510" y="84621"/>
                  </a:lnTo>
                  <a:lnTo>
                    <a:pt x="14060" y="86055"/>
                  </a:lnTo>
                  <a:lnTo>
                    <a:pt x="13610" y="87011"/>
                  </a:lnTo>
                  <a:lnTo>
                    <a:pt x="13090" y="85577"/>
                  </a:lnTo>
                  <a:lnTo>
                    <a:pt x="12917" y="79362"/>
                  </a:lnTo>
                  <a:lnTo>
                    <a:pt x="12675" y="74581"/>
                  </a:lnTo>
                  <a:lnTo>
                    <a:pt x="12987" y="72191"/>
                  </a:lnTo>
                  <a:close/>
                  <a:moveTo>
                    <a:pt x="10008" y="64541"/>
                  </a:moveTo>
                  <a:lnTo>
                    <a:pt x="10424" y="67410"/>
                  </a:lnTo>
                  <a:lnTo>
                    <a:pt x="10701" y="70756"/>
                  </a:lnTo>
                  <a:lnTo>
                    <a:pt x="11047" y="69800"/>
                  </a:lnTo>
                  <a:lnTo>
                    <a:pt x="11393" y="73147"/>
                  </a:lnTo>
                  <a:lnTo>
                    <a:pt x="11774" y="74581"/>
                  </a:lnTo>
                  <a:lnTo>
                    <a:pt x="11878" y="79362"/>
                  </a:lnTo>
                  <a:lnTo>
                    <a:pt x="12225" y="82231"/>
                  </a:lnTo>
                  <a:lnTo>
                    <a:pt x="12294" y="87011"/>
                  </a:lnTo>
                  <a:lnTo>
                    <a:pt x="12190" y="90358"/>
                  </a:lnTo>
                  <a:lnTo>
                    <a:pt x="11670" y="88446"/>
                  </a:lnTo>
                  <a:lnTo>
                    <a:pt x="11151" y="83187"/>
                  </a:lnTo>
                  <a:lnTo>
                    <a:pt x="10528" y="82231"/>
                  </a:lnTo>
                  <a:lnTo>
                    <a:pt x="10251" y="82231"/>
                  </a:lnTo>
                  <a:lnTo>
                    <a:pt x="9974" y="83665"/>
                  </a:lnTo>
                  <a:lnTo>
                    <a:pt x="9731" y="81752"/>
                  </a:lnTo>
                  <a:lnTo>
                    <a:pt x="9454" y="81752"/>
                  </a:lnTo>
                  <a:lnTo>
                    <a:pt x="9281" y="77450"/>
                  </a:lnTo>
                  <a:lnTo>
                    <a:pt x="9731" y="77450"/>
                  </a:lnTo>
                  <a:lnTo>
                    <a:pt x="9627" y="73147"/>
                  </a:lnTo>
                  <a:lnTo>
                    <a:pt x="9350" y="71235"/>
                  </a:lnTo>
                  <a:lnTo>
                    <a:pt x="9073" y="71235"/>
                  </a:lnTo>
                  <a:lnTo>
                    <a:pt x="8900" y="67410"/>
                  </a:lnTo>
                  <a:lnTo>
                    <a:pt x="9696" y="65019"/>
                  </a:lnTo>
                  <a:lnTo>
                    <a:pt x="10008" y="64541"/>
                  </a:lnTo>
                  <a:close/>
                  <a:moveTo>
                    <a:pt x="73731" y="64541"/>
                  </a:moveTo>
                  <a:lnTo>
                    <a:pt x="73731" y="65019"/>
                  </a:lnTo>
                  <a:lnTo>
                    <a:pt x="73731" y="65019"/>
                  </a:lnTo>
                  <a:lnTo>
                    <a:pt x="73731" y="65019"/>
                  </a:lnTo>
                  <a:lnTo>
                    <a:pt x="73731" y="64541"/>
                  </a:lnTo>
                  <a:close/>
                  <a:moveTo>
                    <a:pt x="73731" y="64541"/>
                  </a:moveTo>
                  <a:lnTo>
                    <a:pt x="73731" y="64541"/>
                  </a:lnTo>
                  <a:lnTo>
                    <a:pt x="73731" y="64541"/>
                  </a:lnTo>
                  <a:lnTo>
                    <a:pt x="73731" y="64541"/>
                  </a:lnTo>
                  <a:close/>
                  <a:moveTo>
                    <a:pt x="117160" y="63585"/>
                  </a:moveTo>
                  <a:lnTo>
                    <a:pt x="117229" y="63585"/>
                  </a:lnTo>
                  <a:lnTo>
                    <a:pt x="117264" y="63585"/>
                  </a:lnTo>
                  <a:lnTo>
                    <a:pt x="117333" y="64541"/>
                  </a:lnTo>
                  <a:lnTo>
                    <a:pt x="117333" y="65019"/>
                  </a:lnTo>
                  <a:lnTo>
                    <a:pt x="117402" y="65019"/>
                  </a:lnTo>
                  <a:lnTo>
                    <a:pt x="117437" y="65019"/>
                  </a:lnTo>
                  <a:lnTo>
                    <a:pt x="117575" y="65976"/>
                  </a:lnTo>
                  <a:lnTo>
                    <a:pt x="117575" y="66454"/>
                  </a:lnTo>
                  <a:lnTo>
                    <a:pt x="117575" y="67410"/>
                  </a:lnTo>
                  <a:lnTo>
                    <a:pt x="117506" y="68366"/>
                  </a:lnTo>
                  <a:lnTo>
                    <a:pt x="117437" y="68366"/>
                  </a:lnTo>
                  <a:lnTo>
                    <a:pt x="117402" y="68844"/>
                  </a:lnTo>
                  <a:lnTo>
                    <a:pt x="117333" y="69800"/>
                  </a:lnTo>
                  <a:lnTo>
                    <a:pt x="117402" y="70756"/>
                  </a:lnTo>
                  <a:lnTo>
                    <a:pt x="117437" y="70756"/>
                  </a:lnTo>
                  <a:lnTo>
                    <a:pt x="117437" y="71235"/>
                  </a:lnTo>
                  <a:lnTo>
                    <a:pt x="117506" y="71235"/>
                  </a:lnTo>
                  <a:lnTo>
                    <a:pt x="117575" y="70756"/>
                  </a:lnTo>
                  <a:lnTo>
                    <a:pt x="117610" y="69800"/>
                  </a:lnTo>
                  <a:lnTo>
                    <a:pt x="117610" y="69800"/>
                  </a:lnTo>
                  <a:lnTo>
                    <a:pt x="117679" y="68844"/>
                  </a:lnTo>
                  <a:lnTo>
                    <a:pt x="117679" y="68366"/>
                  </a:lnTo>
                  <a:lnTo>
                    <a:pt x="117679" y="68366"/>
                  </a:lnTo>
                  <a:lnTo>
                    <a:pt x="117714" y="68366"/>
                  </a:lnTo>
                  <a:lnTo>
                    <a:pt x="117783" y="68366"/>
                  </a:lnTo>
                  <a:lnTo>
                    <a:pt x="117887" y="68366"/>
                  </a:lnTo>
                  <a:lnTo>
                    <a:pt x="118025" y="68366"/>
                  </a:lnTo>
                  <a:lnTo>
                    <a:pt x="118129" y="68844"/>
                  </a:lnTo>
                  <a:lnTo>
                    <a:pt x="118233" y="68844"/>
                  </a:lnTo>
                  <a:lnTo>
                    <a:pt x="118303" y="69800"/>
                  </a:lnTo>
                  <a:lnTo>
                    <a:pt x="118337" y="69800"/>
                  </a:lnTo>
                  <a:lnTo>
                    <a:pt x="118337" y="70756"/>
                  </a:lnTo>
                  <a:lnTo>
                    <a:pt x="118337" y="71235"/>
                  </a:lnTo>
                  <a:lnTo>
                    <a:pt x="118337" y="73147"/>
                  </a:lnTo>
                  <a:lnTo>
                    <a:pt x="118337" y="74581"/>
                  </a:lnTo>
                  <a:lnTo>
                    <a:pt x="118822" y="74581"/>
                  </a:lnTo>
                  <a:lnTo>
                    <a:pt x="118822" y="76972"/>
                  </a:lnTo>
                  <a:lnTo>
                    <a:pt x="118857" y="77450"/>
                  </a:lnTo>
                  <a:lnTo>
                    <a:pt x="118857" y="78406"/>
                  </a:lnTo>
                  <a:lnTo>
                    <a:pt x="118857" y="79362"/>
                  </a:lnTo>
                  <a:lnTo>
                    <a:pt x="118822" y="79840"/>
                  </a:lnTo>
                  <a:lnTo>
                    <a:pt x="118822" y="80796"/>
                  </a:lnTo>
                  <a:lnTo>
                    <a:pt x="118753" y="81752"/>
                  </a:lnTo>
                  <a:lnTo>
                    <a:pt x="118683" y="81752"/>
                  </a:lnTo>
                  <a:lnTo>
                    <a:pt x="118580" y="82231"/>
                  </a:lnTo>
                  <a:lnTo>
                    <a:pt x="118476" y="81752"/>
                  </a:lnTo>
                  <a:lnTo>
                    <a:pt x="118337" y="81752"/>
                  </a:lnTo>
                  <a:lnTo>
                    <a:pt x="118303" y="81752"/>
                  </a:lnTo>
                  <a:lnTo>
                    <a:pt x="118233" y="81752"/>
                  </a:lnTo>
                  <a:lnTo>
                    <a:pt x="118199" y="82231"/>
                  </a:lnTo>
                  <a:lnTo>
                    <a:pt x="118129" y="83187"/>
                  </a:lnTo>
                  <a:lnTo>
                    <a:pt x="118060" y="83187"/>
                  </a:lnTo>
                  <a:lnTo>
                    <a:pt x="118025" y="83187"/>
                  </a:lnTo>
                  <a:lnTo>
                    <a:pt x="117887" y="82231"/>
                  </a:lnTo>
                  <a:lnTo>
                    <a:pt x="117783" y="83187"/>
                  </a:lnTo>
                  <a:lnTo>
                    <a:pt x="117679" y="83187"/>
                  </a:lnTo>
                  <a:lnTo>
                    <a:pt x="117610" y="83187"/>
                  </a:lnTo>
                  <a:lnTo>
                    <a:pt x="117575" y="83187"/>
                  </a:lnTo>
                  <a:lnTo>
                    <a:pt x="117575" y="83665"/>
                  </a:lnTo>
                  <a:lnTo>
                    <a:pt x="117506" y="84621"/>
                  </a:lnTo>
                  <a:lnTo>
                    <a:pt x="117437" y="84621"/>
                  </a:lnTo>
                  <a:lnTo>
                    <a:pt x="116883" y="84621"/>
                  </a:lnTo>
                  <a:lnTo>
                    <a:pt x="116813" y="83665"/>
                  </a:lnTo>
                  <a:lnTo>
                    <a:pt x="116779" y="83665"/>
                  </a:lnTo>
                  <a:lnTo>
                    <a:pt x="116709" y="83665"/>
                  </a:lnTo>
                  <a:lnTo>
                    <a:pt x="116606" y="83665"/>
                  </a:lnTo>
                  <a:lnTo>
                    <a:pt x="116467" y="84621"/>
                  </a:lnTo>
                  <a:lnTo>
                    <a:pt x="116432" y="85577"/>
                  </a:lnTo>
                  <a:lnTo>
                    <a:pt x="116432" y="86055"/>
                  </a:lnTo>
                  <a:lnTo>
                    <a:pt x="116363" y="87011"/>
                  </a:lnTo>
                  <a:lnTo>
                    <a:pt x="116294" y="87968"/>
                  </a:lnTo>
                  <a:lnTo>
                    <a:pt x="116190" y="88446"/>
                  </a:lnTo>
                  <a:lnTo>
                    <a:pt x="116155" y="89402"/>
                  </a:lnTo>
                  <a:lnTo>
                    <a:pt x="116017" y="90358"/>
                  </a:lnTo>
                  <a:lnTo>
                    <a:pt x="115982" y="89402"/>
                  </a:lnTo>
                  <a:lnTo>
                    <a:pt x="115913" y="88446"/>
                  </a:lnTo>
                  <a:lnTo>
                    <a:pt x="115844" y="87968"/>
                  </a:lnTo>
                  <a:lnTo>
                    <a:pt x="115809" y="87011"/>
                  </a:lnTo>
                  <a:lnTo>
                    <a:pt x="115809" y="86055"/>
                  </a:lnTo>
                  <a:lnTo>
                    <a:pt x="115809" y="85577"/>
                  </a:lnTo>
                  <a:lnTo>
                    <a:pt x="115809" y="84621"/>
                  </a:lnTo>
                  <a:lnTo>
                    <a:pt x="115809" y="83187"/>
                  </a:lnTo>
                  <a:lnTo>
                    <a:pt x="115844" y="82231"/>
                  </a:lnTo>
                  <a:lnTo>
                    <a:pt x="115844" y="82231"/>
                  </a:lnTo>
                  <a:lnTo>
                    <a:pt x="115913" y="81752"/>
                  </a:lnTo>
                  <a:lnTo>
                    <a:pt x="115982" y="81752"/>
                  </a:lnTo>
                  <a:lnTo>
                    <a:pt x="116086" y="80796"/>
                  </a:lnTo>
                  <a:lnTo>
                    <a:pt x="116155" y="80796"/>
                  </a:lnTo>
                  <a:lnTo>
                    <a:pt x="116155" y="79840"/>
                  </a:lnTo>
                  <a:lnTo>
                    <a:pt x="116190" y="79840"/>
                  </a:lnTo>
                  <a:lnTo>
                    <a:pt x="116259" y="79840"/>
                  </a:lnTo>
                  <a:lnTo>
                    <a:pt x="116259" y="79362"/>
                  </a:lnTo>
                  <a:lnTo>
                    <a:pt x="116294" y="78406"/>
                  </a:lnTo>
                  <a:lnTo>
                    <a:pt x="116294" y="76972"/>
                  </a:lnTo>
                  <a:lnTo>
                    <a:pt x="116294" y="75059"/>
                  </a:lnTo>
                  <a:lnTo>
                    <a:pt x="116259" y="74581"/>
                  </a:lnTo>
                  <a:lnTo>
                    <a:pt x="116294" y="73625"/>
                  </a:lnTo>
                  <a:lnTo>
                    <a:pt x="116363" y="73147"/>
                  </a:lnTo>
                  <a:lnTo>
                    <a:pt x="116432" y="73147"/>
                  </a:lnTo>
                  <a:lnTo>
                    <a:pt x="116432" y="72191"/>
                  </a:lnTo>
                  <a:lnTo>
                    <a:pt x="116467" y="73147"/>
                  </a:lnTo>
                  <a:lnTo>
                    <a:pt x="116467" y="73147"/>
                  </a:lnTo>
                  <a:lnTo>
                    <a:pt x="116536" y="72191"/>
                  </a:lnTo>
                  <a:lnTo>
                    <a:pt x="116536" y="71235"/>
                  </a:lnTo>
                  <a:lnTo>
                    <a:pt x="116606" y="70756"/>
                  </a:lnTo>
                  <a:lnTo>
                    <a:pt x="116606" y="69800"/>
                  </a:lnTo>
                  <a:lnTo>
                    <a:pt x="116640" y="68366"/>
                  </a:lnTo>
                  <a:lnTo>
                    <a:pt x="116709" y="67410"/>
                  </a:lnTo>
                  <a:lnTo>
                    <a:pt x="116779" y="66454"/>
                  </a:lnTo>
                  <a:lnTo>
                    <a:pt x="116779" y="66454"/>
                  </a:lnTo>
                  <a:lnTo>
                    <a:pt x="116813" y="65976"/>
                  </a:lnTo>
                  <a:lnTo>
                    <a:pt x="116813" y="65019"/>
                  </a:lnTo>
                  <a:lnTo>
                    <a:pt x="116883" y="65019"/>
                  </a:lnTo>
                  <a:lnTo>
                    <a:pt x="116952" y="65019"/>
                  </a:lnTo>
                  <a:lnTo>
                    <a:pt x="116987" y="65019"/>
                  </a:lnTo>
                  <a:lnTo>
                    <a:pt x="117090" y="64541"/>
                  </a:lnTo>
                  <a:lnTo>
                    <a:pt x="117090" y="64541"/>
                  </a:lnTo>
                  <a:lnTo>
                    <a:pt x="117160" y="63585"/>
                  </a:lnTo>
                  <a:lnTo>
                    <a:pt x="117160" y="63585"/>
                  </a:lnTo>
                  <a:close/>
                  <a:moveTo>
                    <a:pt x="72484" y="55936"/>
                  </a:moveTo>
                  <a:lnTo>
                    <a:pt x="72554" y="55936"/>
                  </a:lnTo>
                  <a:lnTo>
                    <a:pt x="73523" y="57848"/>
                  </a:lnTo>
                  <a:lnTo>
                    <a:pt x="73523" y="58804"/>
                  </a:lnTo>
                  <a:lnTo>
                    <a:pt x="73523" y="59760"/>
                  </a:lnTo>
                  <a:lnTo>
                    <a:pt x="73454" y="61195"/>
                  </a:lnTo>
                  <a:lnTo>
                    <a:pt x="73385" y="62151"/>
                  </a:lnTo>
                  <a:lnTo>
                    <a:pt x="73350" y="62629"/>
                  </a:lnTo>
                  <a:lnTo>
                    <a:pt x="73281" y="63585"/>
                  </a:lnTo>
                  <a:lnTo>
                    <a:pt x="73281" y="64541"/>
                  </a:lnTo>
                  <a:lnTo>
                    <a:pt x="73350" y="65019"/>
                  </a:lnTo>
                  <a:lnTo>
                    <a:pt x="73385" y="65019"/>
                  </a:lnTo>
                  <a:lnTo>
                    <a:pt x="73523" y="65019"/>
                  </a:lnTo>
                  <a:lnTo>
                    <a:pt x="73558" y="65019"/>
                  </a:lnTo>
                  <a:lnTo>
                    <a:pt x="73627" y="65019"/>
                  </a:lnTo>
                  <a:lnTo>
                    <a:pt x="73731" y="65019"/>
                  </a:lnTo>
                  <a:lnTo>
                    <a:pt x="73731" y="68844"/>
                  </a:lnTo>
                  <a:lnTo>
                    <a:pt x="73731" y="68844"/>
                  </a:lnTo>
                  <a:lnTo>
                    <a:pt x="73800" y="69800"/>
                  </a:lnTo>
                  <a:lnTo>
                    <a:pt x="73800" y="69800"/>
                  </a:lnTo>
                  <a:lnTo>
                    <a:pt x="73835" y="69800"/>
                  </a:lnTo>
                  <a:lnTo>
                    <a:pt x="73904" y="69800"/>
                  </a:lnTo>
                  <a:lnTo>
                    <a:pt x="74008" y="70756"/>
                  </a:lnTo>
                  <a:lnTo>
                    <a:pt x="74147" y="70756"/>
                  </a:lnTo>
                  <a:lnTo>
                    <a:pt x="74181" y="70756"/>
                  </a:lnTo>
                  <a:lnTo>
                    <a:pt x="74251" y="69800"/>
                  </a:lnTo>
                  <a:lnTo>
                    <a:pt x="74320" y="68844"/>
                  </a:lnTo>
                  <a:lnTo>
                    <a:pt x="74354" y="68844"/>
                  </a:lnTo>
                  <a:lnTo>
                    <a:pt x="74424" y="68844"/>
                  </a:lnTo>
                  <a:lnTo>
                    <a:pt x="74458" y="68844"/>
                  </a:lnTo>
                  <a:lnTo>
                    <a:pt x="74528" y="68844"/>
                  </a:lnTo>
                  <a:lnTo>
                    <a:pt x="74597" y="68844"/>
                  </a:lnTo>
                  <a:lnTo>
                    <a:pt x="74632" y="69800"/>
                  </a:lnTo>
                  <a:lnTo>
                    <a:pt x="74701" y="70756"/>
                  </a:lnTo>
                  <a:lnTo>
                    <a:pt x="74701" y="71235"/>
                  </a:lnTo>
                  <a:lnTo>
                    <a:pt x="74770" y="73147"/>
                  </a:lnTo>
                  <a:lnTo>
                    <a:pt x="74805" y="73147"/>
                  </a:lnTo>
                  <a:lnTo>
                    <a:pt x="74874" y="73625"/>
                  </a:lnTo>
                  <a:lnTo>
                    <a:pt x="74943" y="73625"/>
                  </a:lnTo>
                  <a:lnTo>
                    <a:pt x="74978" y="73625"/>
                  </a:lnTo>
                  <a:lnTo>
                    <a:pt x="75047" y="73625"/>
                  </a:lnTo>
                  <a:lnTo>
                    <a:pt x="75151" y="73625"/>
                  </a:lnTo>
                  <a:lnTo>
                    <a:pt x="75220" y="74581"/>
                  </a:lnTo>
                  <a:lnTo>
                    <a:pt x="75220" y="75059"/>
                  </a:lnTo>
                  <a:lnTo>
                    <a:pt x="75220" y="75059"/>
                  </a:lnTo>
                  <a:lnTo>
                    <a:pt x="75220" y="76015"/>
                  </a:lnTo>
                  <a:lnTo>
                    <a:pt x="75255" y="76972"/>
                  </a:lnTo>
                  <a:lnTo>
                    <a:pt x="75255" y="77450"/>
                  </a:lnTo>
                  <a:lnTo>
                    <a:pt x="75324" y="77450"/>
                  </a:lnTo>
                  <a:lnTo>
                    <a:pt x="75393" y="78406"/>
                  </a:lnTo>
                  <a:lnTo>
                    <a:pt x="75428" y="78406"/>
                  </a:lnTo>
                  <a:lnTo>
                    <a:pt x="75497" y="78406"/>
                  </a:lnTo>
                  <a:lnTo>
                    <a:pt x="75567" y="79840"/>
                  </a:lnTo>
                  <a:lnTo>
                    <a:pt x="75601" y="80796"/>
                  </a:lnTo>
                  <a:lnTo>
                    <a:pt x="75601" y="82231"/>
                  </a:lnTo>
                  <a:lnTo>
                    <a:pt x="75601" y="83665"/>
                  </a:lnTo>
                  <a:lnTo>
                    <a:pt x="76294" y="83665"/>
                  </a:lnTo>
                  <a:lnTo>
                    <a:pt x="76294" y="84621"/>
                  </a:lnTo>
                  <a:lnTo>
                    <a:pt x="76294" y="85577"/>
                  </a:lnTo>
                  <a:lnTo>
                    <a:pt x="76294" y="87968"/>
                  </a:lnTo>
                  <a:lnTo>
                    <a:pt x="76294" y="89402"/>
                  </a:lnTo>
                  <a:lnTo>
                    <a:pt x="76398" y="89402"/>
                  </a:lnTo>
                  <a:lnTo>
                    <a:pt x="76502" y="89402"/>
                  </a:lnTo>
                  <a:lnTo>
                    <a:pt x="76571" y="89402"/>
                  </a:lnTo>
                  <a:lnTo>
                    <a:pt x="76640" y="89402"/>
                  </a:lnTo>
                  <a:lnTo>
                    <a:pt x="76744" y="89402"/>
                  </a:lnTo>
                  <a:lnTo>
                    <a:pt x="76848" y="90836"/>
                  </a:lnTo>
                  <a:lnTo>
                    <a:pt x="76987" y="92270"/>
                  </a:lnTo>
                  <a:lnTo>
                    <a:pt x="76917" y="93227"/>
                  </a:lnTo>
                  <a:lnTo>
                    <a:pt x="76675" y="94183"/>
                  </a:lnTo>
                  <a:lnTo>
                    <a:pt x="76051" y="94183"/>
                  </a:lnTo>
                  <a:lnTo>
                    <a:pt x="76051" y="94661"/>
                  </a:lnTo>
                  <a:lnTo>
                    <a:pt x="76017" y="95617"/>
                  </a:lnTo>
                  <a:lnTo>
                    <a:pt x="76017" y="96573"/>
                  </a:lnTo>
                  <a:lnTo>
                    <a:pt x="76017" y="97051"/>
                  </a:lnTo>
                  <a:lnTo>
                    <a:pt x="75948" y="98007"/>
                  </a:lnTo>
                  <a:lnTo>
                    <a:pt x="75948" y="98007"/>
                  </a:lnTo>
                  <a:lnTo>
                    <a:pt x="75878" y="98007"/>
                  </a:lnTo>
                  <a:lnTo>
                    <a:pt x="75601" y="98007"/>
                  </a:lnTo>
                  <a:lnTo>
                    <a:pt x="75601" y="96573"/>
                  </a:lnTo>
                  <a:lnTo>
                    <a:pt x="75601" y="94661"/>
                  </a:lnTo>
                  <a:lnTo>
                    <a:pt x="75601" y="94183"/>
                  </a:lnTo>
                  <a:lnTo>
                    <a:pt x="75601" y="93227"/>
                  </a:lnTo>
                  <a:lnTo>
                    <a:pt x="75567" y="92270"/>
                  </a:lnTo>
                  <a:lnTo>
                    <a:pt x="75497" y="92270"/>
                  </a:lnTo>
                  <a:lnTo>
                    <a:pt x="75393" y="92270"/>
                  </a:lnTo>
                  <a:lnTo>
                    <a:pt x="75324" y="93227"/>
                  </a:lnTo>
                  <a:lnTo>
                    <a:pt x="75255" y="94183"/>
                  </a:lnTo>
                  <a:lnTo>
                    <a:pt x="75151" y="94661"/>
                  </a:lnTo>
                  <a:lnTo>
                    <a:pt x="75082" y="95617"/>
                  </a:lnTo>
                  <a:lnTo>
                    <a:pt x="75047" y="96573"/>
                  </a:lnTo>
                  <a:lnTo>
                    <a:pt x="74943" y="96573"/>
                  </a:lnTo>
                  <a:lnTo>
                    <a:pt x="74701" y="96573"/>
                  </a:lnTo>
                  <a:lnTo>
                    <a:pt x="74632" y="95617"/>
                  </a:lnTo>
                  <a:lnTo>
                    <a:pt x="74632" y="94661"/>
                  </a:lnTo>
                  <a:lnTo>
                    <a:pt x="74701" y="93227"/>
                  </a:lnTo>
                  <a:lnTo>
                    <a:pt x="74770" y="92270"/>
                  </a:lnTo>
                  <a:lnTo>
                    <a:pt x="74805" y="91792"/>
                  </a:lnTo>
                  <a:lnTo>
                    <a:pt x="74874" y="90836"/>
                  </a:lnTo>
                  <a:lnTo>
                    <a:pt x="74943" y="90836"/>
                  </a:lnTo>
                  <a:lnTo>
                    <a:pt x="74943" y="90836"/>
                  </a:lnTo>
                  <a:lnTo>
                    <a:pt x="74943" y="89402"/>
                  </a:lnTo>
                  <a:lnTo>
                    <a:pt x="74978" y="87968"/>
                  </a:lnTo>
                  <a:lnTo>
                    <a:pt x="74978" y="86055"/>
                  </a:lnTo>
                  <a:lnTo>
                    <a:pt x="74943" y="85577"/>
                  </a:lnTo>
                  <a:lnTo>
                    <a:pt x="74874" y="85577"/>
                  </a:lnTo>
                  <a:lnTo>
                    <a:pt x="74874" y="84621"/>
                  </a:lnTo>
                  <a:lnTo>
                    <a:pt x="74805" y="84621"/>
                  </a:lnTo>
                  <a:lnTo>
                    <a:pt x="74701" y="83665"/>
                  </a:lnTo>
                  <a:lnTo>
                    <a:pt x="74597" y="83665"/>
                  </a:lnTo>
                  <a:lnTo>
                    <a:pt x="74458" y="83665"/>
                  </a:lnTo>
                  <a:lnTo>
                    <a:pt x="74458" y="83665"/>
                  </a:lnTo>
                  <a:lnTo>
                    <a:pt x="74458" y="83187"/>
                  </a:lnTo>
                  <a:lnTo>
                    <a:pt x="74458" y="81752"/>
                  </a:lnTo>
                  <a:lnTo>
                    <a:pt x="74528" y="80796"/>
                  </a:lnTo>
                  <a:lnTo>
                    <a:pt x="74528" y="79840"/>
                  </a:lnTo>
                  <a:lnTo>
                    <a:pt x="74528" y="78406"/>
                  </a:lnTo>
                  <a:lnTo>
                    <a:pt x="74528" y="77450"/>
                  </a:lnTo>
                  <a:lnTo>
                    <a:pt x="73800" y="77450"/>
                  </a:lnTo>
                  <a:lnTo>
                    <a:pt x="73800" y="78406"/>
                  </a:lnTo>
                  <a:lnTo>
                    <a:pt x="73800" y="79362"/>
                  </a:lnTo>
                  <a:lnTo>
                    <a:pt x="73800" y="79840"/>
                  </a:lnTo>
                  <a:lnTo>
                    <a:pt x="73731" y="80796"/>
                  </a:lnTo>
                  <a:lnTo>
                    <a:pt x="73731" y="81752"/>
                  </a:lnTo>
                  <a:lnTo>
                    <a:pt x="73800" y="82231"/>
                  </a:lnTo>
                  <a:lnTo>
                    <a:pt x="73731" y="83187"/>
                  </a:lnTo>
                  <a:lnTo>
                    <a:pt x="73731" y="83665"/>
                  </a:lnTo>
                  <a:lnTo>
                    <a:pt x="73800" y="84621"/>
                  </a:lnTo>
                  <a:lnTo>
                    <a:pt x="73800" y="84621"/>
                  </a:lnTo>
                  <a:lnTo>
                    <a:pt x="73835" y="85577"/>
                  </a:lnTo>
                  <a:lnTo>
                    <a:pt x="73731" y="86055"/>
                  </a:lnTo>
                  <a:lnTo>
                    <a:pt x="73627" y="87011"/>
                  </a:lnTo>
                  <a:lnTo>
                    <a:pt x="73523" y="87011"/>
                  </a:lnTo>
                  <a:lnTo>
                    <a:pt x="73385" y="87011"/>
                  </a:lnTo>
                  <a:lnTo>
                    <a:pt x="73385" y="94661"/>
                  </a:lnTo>
                  <a:lnTo>
                    <a:pt x="73350" y="94661"/>
                  </a:lnTo>
                  <a:lnTo>
                    <a:pt x="73212" y="94661"/>
                  </a:lnTo>
                  <a:lnTo>
                    <a:pt x="73177" y="94661"/>
                  </a:lnTo>
                  <a:lnTo>
                    <a:pt x="73108" y="95617"/>
                  </a:lnTo>
                  <a:lnTo>
                    <a:pt x="73073" y="96573"/>
                  </a:lnTo>
                  <a:lnTo>
                    <a:pt x="73004" y="97051"/>
                  </a:lnTo>
                  <a:lnTo>
                    <a:pt x="72935" y="98007"/>
                  </a:lnTo>
                  <a:lnTo>
                    <a:pt x="72935" y="98964"/>
                  </a:lnTo>
                  <a:lnTo>
                    <a:pt x="72935" y="99442"/>
                  </a:lnTo>
                  <a:lnTo>
                    <a:pt x="72935" y="101354"/>
                  </a:lnTo>
                  <a:lnTo>
                    <a:pt x="72935" y="101832"/>
                  </a:lnTo>
                  <a:lnTo>
                    <a:pt x="72935" y="102788"/>
                  </a:lnTo>
                  <a:lnTo>
                    <a:pt x="72900" y="103266"/>
                  </a:lnTo>
                  <a:lnTo>
                    <a:pt x="72831" y="104223"/>
                  </a:lnTo>
                  <a:lnTo>
                    <a:pt x="72761" y="105179"/>
                  </a:lnTo>
                  <a:lnTo>
                    <a:pt x="72727" y="105179"/>
                  </a:lnTo>
                  <a:lnTo>
                    <a:pt x="72658" y="105657"/>
                  </a:lnTo>
                  <a:lnTo>
                    <a:pt x="72588" y="105657"/>
                  </a:lnTo>
                  <a:lnTo>
                    <a:pt x="72484" y="107569"/>
                  </a:lnTo>
                  <a:lnTo>
                    <a:pt x="72484" y="108047"/>
                  </a:lnTo>
                  <a:lnTo>
                    <a:pt x="72484" y="109003"/>
                  </a:lnTo>
                  <a:lnTo>
                    <a:pt x="72380" y="109960"/>
                  </a:lnTo>
                  <a:lnTo>
                    <a:pt x="72311" y="108047"/>
                  </a:lnTo>
                  <a:lnTo>
                    <a:pt x="72207" y="106613"/>
                  </a:lnTo>
                  <a:lnTo>
                    <a:pt x="72138" y="105179"/>
                  </a:lnTo>
                  <a:lnTo>
                    <a:pt x="72103" y="103266"/>
                  </a:lnTo>
                  <a:lnTo>
                    <a:pt x="72034" y="102788"/>
                  </a:lnTo>
                  <a:lnTo>
                    <a:pt x="71965" y="102788"/>
                  </a:lnTo>
                  <a:lnTo>
                    <a:pt x="71861" y="101354"/>
                  </a:lnTo>
                  <a:lnTo>
                    <a:pt x="71757" y="101354"/>
                  </a:lnTo>
                  <a:lnTo>
                    <a:pt x="71688" y="100398"/>
                  </a:lnTo>
                  <a:lnTo>
                    <a:pt x="71653" y="100398"/>
                  </a:lnTo>
                  <a:lnTo>
                    <a:pt x="71515" y="100398"/>
                  </a:lnTo>
                  <a:lnTo>
                    <a:pt x="71480" y="100398"/>
                  </a:lnTo>
                  <a:lnTo>
                    <a:pt x="71411" y="100398"/>
                  </a:lnTo>
                  <a:lnTo>
                    <a:pt x="71341" y="100398"/>
                  </a:lnTo>
                  <a:lnTo>
                    <a:pt x="71238" y="99442"/>
                  </a:lnTo>
                  <a:lnTo>
                    <a:pt x="71134" y="98007"/>
                  </a:lnTo>
                  <a:lnTo>
                    <a:pt x="71134" y="97051"/>
                  </a:lnTo>
                  <a:lnTo>
                    <a:pt x="71134" y="96573"/>
                  </a:lnTo>
                  <a:lnTo>
                    <a:pt x="71134" y="95617"/>
                  </a:lnTo>
                  <a:lnTo>
                    <a:pt x="71134" y="94661"/>
                  </a:lnTo>
                  <a:lnTo>
                    <a:pt x="71203" y="94661"/>
                  </a:lnTo>
                  <a:lnTo>
                    <a:pt x="71238" y="94183"/>
                  </a:lnTo>
                  <a:lnTo>
                    <a:pt x="71307" y="94183"/>
                  </a:lnTo>
                  <a:lnTo>
                    <a:pt x="71341" y="93227"/>
                  </a:lnTo>
                  <a:lnTo>
                    <a:pt x="71480" y="93227"/>
                  </a:lnTo>
                  <a:lnTo>
                    <a:pt x="71584" y="93227"/>
                  </a:lnTo>
                  <a:lnTo>
                    <a:pt x="71688" y="93227"/>
                  </a:lnTo>
                  <a:lnTo>
                    <a:pt x="71861" y="93227"/>
                  </a:lnTo>
                  <a:lnTo>
                    <a:pt x="71930" y="94183"/>
                  </a:lnTo>
                  <a:lnTo>
                    <a:pt x="72034" y="94183"/>
                  </a:lnTo>
                  <a:lnTo>
                    <a:pt x="72103" y="93227"/>
                  </a:lnTo>
                  <a:lnTo>
                    <a:pt x="72138" y="93227"/>
                  </a:lnTo>
                  <a:lnTo>
                    <a:pt x="72207" y="92270"/>
                  </a:lnTo>
                  <a:lnTo>
                    <a:pt x="72207" y="91792"/>
                  </a:lnTo>
                  <a:lnTo>
                    <a:pt x="72277" y="91792"/>
                  </a:lnTo>
                  <a:lnTo>
                    <a:pt x="72311" y="90836"/>
                  </a:lnTo>
                  <a:lnTo>
                    <a:pt x="72380" y="90836"/>
                  </a:lnTo>
                  <a:lnTo>
                    <a:pt x="72450" y="90836"/>
                  </a:lnTo>
                  <a:lnTo>
                    <a:pt x="72484" y="90836"/>
                  </a:lnTo>
                  <a:lnTo>
                    <a:pt x="72484" y="90836"/>
                  </a:lnTo>
                  <a:lnTo>
                    <a:pt x="72554" y="90358"/>
                  </a:lnTo>
                  <a:lnTo>
                    <a:pt x="72554" y="89402"/>
                  </a:lnTo>
                  <a:lnTo>
                    <a:pt x="72554" y="88446"/>
                  </a:lnTo>
                  <a:lnTo>
                    <a:pt x="72554" y="88446"/>
                  </a:lnTo>
                  <a:lnTo>
                    <a:pt x="72484" y="87968"/>
                  </a:lnTo>
                  <a:lnTo>
                    <a:pt x="72450" y="87968"/>
                  </a:lnTo>
                  <a:lnTo>
                    <a:pt x="72380" y="87968"/>
                  </a:lnTo>
                  <a:lnTo>
                    <a:pt x="72311" y="87968"/>
                  </a:lnTo>
                  <a:lnTo>
                    <a:pt x="72277" y="87968"/>
                  </a:lnTo>
                  <a:lnTo>
                    <a:pt x="72207" y="88446"/>
                  </a:lnTo>
                  <a:lnTo>
                    <a:pt x="72138" y="88446"/>
                  </a:lnTo>
                  <a:lnTo>
                    <a:pt x="72103" y="89402"/>
                  </a:lnTo>
                  <a:lnTo>
                    <a:pt x="71965" y="90836"/>
                  </a:lnTo>
                  <a:lnTo>
                    <a:pt x="71826" y="90836"/>
                  </a:lnTo>
                  <a:lnTo>
                    <a:pt x="71688" y="91792"/>
                  </a:lnTo>
                  <a:lnTo>
                    <a:pt x="71584" y="90836"/>
                  </a:lnTo>
                  <a:lnTo>
                    <a:pt x="71480" y="90836"/>
                  </a:lnTo>
                  <a:lnTo>
                    <a:pt x="71480" y="90836"/>
                  </a:lnTo>
                  <a:lnTo>
                    <a:pt x="71411" y="90836"/>
                  </a:lnTo>
                  <a:lnTo>
                    <a:pt x="71307" y="90836"/>
                  </a:lnTo>
                  <a:lnTo>
                    <a:pt x="71203" y="90836"/>
                  </a:lnTo>
                  <a:lnTo>
                    <a:pt x="71064" y="90836"/>
                  </a:lnTo>
                  <a:lnTo>
                    <a:pt x="70961" y="91792"/>
                  </a:lnTo>
                  <a:lnTo>
                    <a:pt x="70961" y="87968"/>
                  </a:lnTo>
                  <a:lnTo>
                    <a:pt x="70961" y="87011"/>
                  </a:lnTo>
                  <a:lnTo>
                    <a:pt x="70961" y="86055"/>
                  </a:lnTo>
                  <a:lnTo>
                    <a:pt x="71064" y="85577"/>
                  </a:lnTo>
                  <a:lnTo>
                    <a:pt x="71203" y="85577"/>
                  </a:lnTo>
                  <a:lnTo>
                    <a:pt x="71307" y="84621"/>
                  </a:lnTo>
                  <a:lnTo>
                    <a:pt x="71411" y="84621"/>
                  </a:lnTo>
                  <a:lnTo>
                    <a:pt x="71515" y="85577"/>
                  </a:lnTo>
                  <a:lnTo>
                    <a:pt x="71653" y="84621"/>
                  </a:lnTo>
                  <a:lnTo>
                    <a:pt x="71688" y="84621"/>
                  </a:lnTo>
                  <a:lnTo>
                    <a:pt x="71757" y="83665"/>
                  </a:lnTo>
                  <a:lnTo>
                    <a:pt x="71826" y="83665"/>
                  </a:lnTo>
                  <a:lnTo>
                    <a:pt x="71861" y="83187"/>
                  </a:lnTo>
                  <a:lnTo>
                    <a:pt x="71965" y="83187"/>
                  </a:lnTo>
                  <a:lnTo>
                    <a:pt x="72103" y="83187"/>
                  </a:lnTo>
                  <a:lnTo>
                    <a:pt x="72138" y="83665"/>
                  </a:lnTo>
                  <a:lnTo>
                    <a:pt x="72207" y="83665"/>
                  </a:lnTo>
                  <a:lnTo>
                    <a:pt x="72311" y="83665"/>
                  </a:lnTo>
                  <a:lnTo>
                    <a:pt x="72450" y="83665"/>
                  </a:lnTo>
                  <a:lnTo>
                    <a:pt x="72484" y="84621"/>
                  </a:lnTo>
                  <a:lnTo>
                    <a:pt x="72588" y="83665"/>
                  </a:lnTo>
                  <a:lnTo>
                    <a:pt x="72588" y="83665"/>
                  </a:lnTo>
                  <a:lnTo>
                    <a:pt x="72588" y="83187"/>
                  </a:lnTo>
                  <a:lnTo>
                    <a:pt x="72658" y="83187"/>
                  </a:lnTo>
                  <a:lnTo>
                    <a:pt x="72588" y="82231"/>
                  </a:lnTo>
                  <a:lnTo>
                    <a:pt x="72588" y="82231"/>
                  </a:lnTo>
                  <a:lnTo>
                    <a:pt x="72588" y="80796"/>
                  </a:lnTo>
                  <a:lnTo>
                    <a:pt x="72588" y="79362"/>
                  </a:lnTo>
                  <a:lnTo>
                    <a:pt x="72484" y="77450"/>
                  </a:lnTo>
                  <a:lnTo>
                    <a:pt x="72277" y="79840"/>
                  </a:lnTo>
                  <a:lnTo>
                    <a:pt x="71861" y="79840"/>
                  </a:lnTo>
                  <a:lnTo>
                    <a:pt x="71861" y="78406"/>
                  </a:lnTo>
                  <a:lnTo>
                    <a:pt x="71826" y="76972"/>
                  </a:lnTo>
                  <a:lnTo>
                    <a:pt x="71826" y="76015"/>
                  </a:lnTo>
                  <a:lnTo>
                    <a:pt x="71826" y="75059"/>
                  </a:lnTo>
                  <a:lnTo>
                    <a:pt x="71826" y="75059"/>
                  </a:lnTo>
                  <a:lnTo>
                    <a:pt x="71757" y="74581"/>
                  </a:lnTo>
                  <a:lnTo>
                    <a:pt x="71688" y="74581"/>
                  </a:lnTo>
                  <a:lnTo>
                    <a:pt x="71480" y="74581"/>
                  </a:lnTo>
                  <a:lnTo>
                    <a:pt x="71480" y="76972"/>
                  </a:lnTo>
                  <a:lnTo>
                    <a:pt x="71515" y="77450"/>
                  </a:lnTo>
                  <a:lnTo>
                    <a:pt x="71515" y="78406"/>
                  </a:lnTo>
                  <a:lnTo>
                    <a:pt x="71480" y="79362"/>
                  </a:lnTo>
                  <a:lnTo>
                    <a:pt x="71411" y="79362"/>
                  </a:lnTo>
                  <a:lnTo>
                    <a:pt x="71341" y="79362"/>
                  </a:lnTo>
                  <a:lnTo>
                    <a:pt x="71307" y="79362"/>
                  </a:lnTo>
                  <a:lnTo>
                    <a:pt x="71238" y="79840"/>
                  </a:lnTo>
                  <a:lnTo>
                    <a:pt x="71238" y="80796"/>
                  </a:lnTo>
                  <a:lnTo>
                    <a:pt x="71238" y="81752"/>
                  </a:lnTo>
                  <a:lnTo>
                    <a:pt x="71238" y="82231"/>
                  </a:lnTo>
                  <a:lnTo>
                    <a:pt x="71203" y="83187"/>
                  </a:lnTo>
                  <a:lnTo>
                    <a:pt x="71134" y="83665"/>
                  </a:lnTo>
                  <a:lnTo>
                    <a:pt x="71064" y="83665"/>
                  </a:lnTo>
                  <a:lnTo>
                    <a:pt x="71030" y="83665"/>
                  </a:lnTo>
                  <a:lnTo>
                    <a:pt x="70891" y="83665"/>
                  </a:lnTo>
                  <a:lnTo>
                    <a:pt x="70787" y="83665"/>
                  </a:lnTo>
                  <a:lnTo>
                    <a:pt x="70718" y="83665"/>
                  </a:lnTo>
                  <a:lnTo>
                    <a:pt x="70683" y="83665"/>
                  </a:lnTo>
                  <a:lnTo>
                    <a:pt x="70614" y="83187"/>
                  </a:lnTo>
                  <a:lnTo>
                    <a:pt x="70580" y="82231"/>
                  </a:lnTo>
                  <a:lnTo>
                    <a:pt x="70510" y="82231"/>
                  </a:lnTo>
                  <a:lnTo>
                    <a:pt x="70441" y="80796"/>
                  </a:lnTo>
                  <a:lnTo>
                    <a:pt x="70441" y="79840"/>
                  </a:lnTo>
                  <a:lnTo>
                    <a:pt x="70406" y="79362"/>
                  </a:lnTo>
                  <a:lnTo>
                    <a:pt x="70337" y="78406"/>
                  </a:lnTo>
                  <a:lnTo>
                    <a:pt x="70268" y="78406"/>
                  </a:lnTo>
                  <a:lnTo>
                    <a:pt x="70164" y="78406"/>
                  </a:lnTo>
                  <a:lnTo>
                    <a:pt x="70164" y="79362"/>
                  </a:lnTo>
                  <a:lnTo>
                    <a:pt x="70164" y="79840"/>
                  </a:lnTo>
                  <a:lnTo>
                    <a:pt x="70164" y="81752"/>
                  </a:lnTo>
                  <a:lnTo>
                    <a:pt x="70164" y="83187"/>
                  </a:lnTo>
                  <a:lnTo>
                    <a:pt x="70095" y="83187"/>
                  </a:lnTo>
                  <a:lnTo>
                    <a:pt x="70060" y="83187"/>
                  </a:lnTo>
                  <a:lnTo>
                    <a:pt x="69991" y="83187"/>
                  </a:lnTo>
                  <a:lnTo>
                    <a:pt x="69887" y="83187"/>
                  </a:lnTo>
                  <a:lnTo>
                    <a:pt x="69818" y="82231"/>
                  </a:lnTo>
                  <a:lnTo>
                    <a:pt x="69783" y="81752"/>
                  </a:lnTo>
                  <a:lnTo>
                    <a:pt x="69714" y="80796"/>
                  </a:lnTo>
                  <a:lnTo>
                    <a:pt x="69645" y="79840"/>
                  </a:lnTo>
                  <a:lnTo>
                    <a:pt x="69610" y="79362"/>
                  </a:lnTo>
                  <a:lnTo>
                    <a:pt x="69541" y="77450"/>
                  </a:lnTo>
                  <a:lnTo>
                    <a:pt x="69541" y="76972"/>
                  </a:lnTo>
                  <a:lnTo>
                    <a:pt x="69541" y="76015"/>
                  </a:lnTo>
                  <a:lnTo>
                    <a:pt x="69541" y="74581"/>
                  </a:lnTo>
                  <a:lnTo>
                    <a:pt x="69437" y="73625"/>
                  </a:lnTo>
                  <a:lnTo>
                    <a:pt x="69471" y="73147"/>
                  </a:lnTo>
                  <a:lnTo>
                    <a:pt x="69541" y="73625"/>
                  </a:lnTo>
                  <a:lnTo>
                    <a:pt x="69610" y="73625"/>
                  </a:lnTo>
                  <a:lnTo>
                    <a:pt x="69645" y="73625"/>
                  </a:lnTo>
                  <a:lnTo>
                    <a:pt x="69714" y="74581"/>
                  </a:lnTo>
                  <a:lnTo>
                    <a:pt x="69783" y="75059"/>
                  </a:lnTo>
                  <a:lnTo>
                    <a:pt x="69818" y="76015"/>
                  </a:lnTo>
                  <a:lnTo>
                    <a:pt x="69818" y="76972"/>
                  </a:lnTo>
                  <a:lnTo>
                    <a:pt x="69818" y="77450"/>
                  </a:lnTo>
                  <a:lnTo>
                    <a:pt x="69887" y="78406"/>
                  </a:lnTo>
                  <a:lnTo>
                    <a:pt x="69956" y="79362"/>
                  </a:lnTo>
                  <a:lnTo>
                    <a:pt x="69991" y="79362"/>
                  </a:lnTo>
                  <a:lnTo>
                    <a:pt x="70060" y="79840"/>
                  </a:lnTo>
                  <a:lnTo>
                    <a:pt x="70095" y="79362"/>
                  </a:lnTo>
                  <a:lnTo>
                    <a:pt x="70095" y="77450"/>
                  </a:lnTo>
                  <a:lnTo>
                    <a:pt x="70095" y="76015"/>
                  </a:lnTo>
                  <a:lnTo>
                    <a:pt x="70095" y="75059"/>
                  </a:lnTo>
                  <a:lnTo>
                    <a:pt x="70060" y="74581"/>
                  </a:lnTo>
                  <a:lnTo>
                    <a:pt x="69991" y="74581"/>
                  </a:lnTo>
                  <a:lnTo>
                    <a:pt x="69991" y="73625"/>
                  </a:lnTo>
                  <a:lnTo>
                    <a:pt x="69991" y="73147"/>
                  </a:lnTo>
                  <a:lnTo>
                    <a:pt x="69991" y="72191"/>
                  </a:lnTo>
                  <a:lnTo>
                    <a:pt x="69991" y="71235"/>
                  </a:lnTo>
                  <a:lnTo>
                    <a:pt x="69991" y="71235"/>
                  </a:lnTo>
                  <a:lnTo>
                    <a:pt x="70060" y="70756"/>
                  </a:lnTo>
                  <a:lnTo>
                    <a:pt x="70095" y="69800"/>
                  </a:lnTo>
                  <a:lnTo>
                    <a:pt x="70095" y="68844"/>
                  </a:lnTo>
                  <a:lnTo>
                    <a:pt x="70095" y="68366"/>
                  </a:lnTo>
                  <a:lnTo>
                    <a:pt x="70095" y="67410"/>
                  </a:lnTo>
                  <a:lnTo>
                    <a:pt x="69991" y="67410"/>
                  </a:lnTo>
                  <a:lnTo>
                    <a:pt x="69991" y="67410"/>
                  </a:lnTo>
                  <a:lnTo>
                    <a:pt x="69887" y="67410"/>
                  </a:lnTo>
                  <a:lnTo>
                    <a:pt x="69783" y="67410"/>
                  </a:lnTo>
                  <a:lnTo>
                    <a:pt x="69645" y="67410"/>
                  </a:lnTo>
                  <a:lnTo>
                    <a:pt x="69645" y="66454"/>
                  </a:lnTo>
                  <a:lnTo>
                    <a:pt x="69610" y="66454"/>
                  </a:lnTo>
                  <a:lnTo>
                    <a:pt x="69610" y="65976"/>
                  </a:lnTo>
                  <a:lnTo>
                    <a:pt x="69541" y="65019"/>
                  </a:lnTo>
                  <a:lnTo>
                    <a:pt x="69471" y="64541"/>
                  </a:lnTo>
                  <a:lnTo>
                    <a:pt x="69471" y="62629"/>
                  </a:lnTo>
                  <a:lnTo>
                    <a:pt x="69437" y="61195"/>
                  </a:lnTo>
                  <a:lnTo>
                    <a:pt x="69471" y="61195"/>
                  </a:lnTo>
                  <a:lnTo>
                    <a:pt x="69541" y="60239"/>
                  </a:lnTo>
                  <a:lnTo>
                    <a:pt x="69645" y="60239"/>
                  </a:lnTo>
                  <a:lnTo>
                    <a:pt x="69818" y="60239"/>
                  </a:lnTo>
                  <a:lnTo>
                    <a:pt x="69887" y="59760"/>
                  </a:lnTo>
                  <a:lnTo>
                    <a:pt x="69956" y="59760"/>
                  </a:lnTo>
                  <a:lnTo>
                    <a:pt x="70614" y="59760"/>
                  </a:lnTo>
                  <a:lnTo>
                    <a:pt x="70614" y="59760"/>
                  </a:lnTo>
                  <a:lnTo>
                    <a:pt x="70683" y="58804"/>
                  </a:lnTo>
                  <a:lnTo>
                    <a:pt x="70683" y="57848"/>
                  </a:lnTo>
                  <a:lnTo>
                    <a:pt x="70787" y="57370"/>
                  </a:lnTo>
                  <a:lnTo>
                    <a:pt x="70857" y="57370"/>
                  </a:lnTo>
                  <a:lnTo>
                    <a:pt x="70891" y="56414"/>
                  </a:lnTo>
                  <a:lnTo>
                    <a:pt x="70961" y="56414"/>
                  </a:lnTo>
                  <a:lnTo>
                    <a:pt x="71030" y="56414"/>
                  </a:lnTo>
                  <a:lnTo>
                    <a:pt x="71030" y="57848"/>
                  </a:lnTo>
                  <a:lnTo>
                    <a:pt x="70961" y="58804"/>
                  </a:lnTo>
                  <a:lnTo>
                    <a:pt x="70891" y="58804"/>
                  </a:lnTo>
                  <a:lnTo>
                    <a:pt x="70857" y="58804"/>
                  </a:lnTo>
                  <a:lnTo>
                    <a:pt x="70787" y="58804"/>
                  </a:lnTo>
                  <a:lnTo>
                    <a:pt x="70787" y="59760"/>
                  </a:lnTo>
                  <a:lnTo>
                    <a:pt x="70787" y="60239"/>
                  </a:lnTo>
                  <a:lnTo>
                    <a:pt x="70718" y="60239"/>
                  </a:lnTo>
                  <a:lnTo>
                    <a:pt x="70718" y="63585"/>
                  </a:lnTo>
                  <a:lnTo>
                    <a:pt x="71134" y="63585"/>
                  </a:lnTo>
                  <a:lnTo>
                    <a:pt x="71134" y="62629"/>
                  </a:lnTo>
                  <a:lnTo>
                    <a:pt x="71203" y="62629"/>
                  </a:lnTo>
                  <a:lnTo>
                    <a:pt x="71238" y="62151"/>
                  </a:lnTo>
                  <a:lnTo>
                    <a:pt x="71307" y="61195"/>
                  </a:lnTo>
                  <a:lnTo>
                    <a:pt x="71341" y="61195"/>
                  </a:lnTo>
                  <a:lnTo>
                    <a:pt x="71341" y="60239"/>
                  </a:lnTo>
                  <a:lnTo>
                    <a:pt x="71411" y="59760"/>
                  </a:lnTo>
                  <a:lnTo>
                    <a:pt x="71480" y="58804"/>
                  </a:lnTo>
                  <a:lnTo>
                    <a:pt x="71584" y="57848"/>
                  </a:lnTo>
                  <a:lnTo>
                    <a:pt x="71826" y="57848"/>
                  </a:lnTo>
                  <a:lnTo>
                    <a:pt x="71826" y="59760"/>
                  </a:lnTo>
                  <a:lnTo>
                    <a:pt x="71861" y="61195"/>
                  </a:lnTo>
                  <a:lnTo>
                    <a:pt x="71861" y="62629"/>
                  </a:lnTo>
                  <a:lnTo>
                    <a:pt x="71861" y="63585"/>
                  </a:lnTo>
                  <a:lnTo>
                    <a:pt x="71861" y="64541"/>
                  </a:lnTo>
                  <a:lnTo>
                    <a:pt x="71861" y="65019"/>
                  </a:lnTo>
                  <a:lnTo>
                    <a:pt x="71930" y="67410"/>
                  </a:lnTo>
                  <a:lnTo>
                    <a:pt x="71965" y="68844"/>
                  </a:lnTo>
                  <a:lnTo>
                    <a:pt x="72034" y="69800"/>
                  </a:lnTo>
                  <a:lnTo>
                    <a:pt x="72138" y="69800"/>
                  </a:lnTo>
                  <a:lnTo>
                    <a:pt x="72207" y="68844"/>
                  </a:lnTo>
                  <a:lnTo>
                    <a:pt x="72277" y="68366"/>
                  </a:lnTo>
                  <a:lnTo>
                    <a:pt x="72311" y="67410"/>
                  </a:lnTo>
                  <a:lnTo>
                    <a:pt x="72380" y="65976"/>
                  </a:lnTo>
                  <a:lnTo>
                    <a:pt x="72380" y="65019"/>
                  </a:lnTo>
                  <a:lnTo>
                    <a:pt x="72311" y="64541"/>
                  </a:lnTo>
                  <a:lnTo>
                    <a:pt x="72277" y="63585"/>
                  </a:lnTo>
                  <a:lnTo>
                    <a:pt x="72277" y="62629"/>
                  </a:lnTo>
                  <a:lnTo>
                    <a:pt x="72277" y="62151"/>
                  </a:lnTo>
                  <a:lnTo>
                    <a:pt x="72277" y="60239"/>
                  </a:lnTo>
                  <a:lnTo>
                    <a:pt x="72277" y="58804"/>
                  </a:lnTo>
                  <a:lnTo>
                    <a:pt x="72311" y="57370"/>
                  </a:lnTo>
                  <a:lnTo>
                    <a:pt x="72380" y="56414"/>
                  </a:lnTo>
                  <a:lnTo>
                    <a:pt x="72450" y="55936"/>
                  </a:lnTo>
                  <a:lnTo>
                    <a:pt x="72484" y="55936"/>
                  </a:lnTo>
                  <a:close/>
                  <a:moveTo>
                    <a:pt x="111722" y="54980"/>
                  </a:moveTo>
                  <a:lnTo>
                    <a:pt x="111792" y="54980"/>
                  </a:lnTo>
                  <a:lnTo>
                    <a:pt x="111826" y="54980"/>
                  </a:lnTo>
                  <a:lnTo>
                    <a:pt x="111930" y="54980"/>
                  </a:lnTo>
                  <a:lnTo>
                    <a:pt x="112000" y="55936"/>
                  </a:lnTo>
                  <a:lnTo>
                    <a:pt x="112069" y="55936"/>
                  </a:lnTo>
                  <a:lnTo>
                    <a:pt x="112103" y="56414"/>
                  </a:lnTo>
                  <a:lnTo>
                    <a:pt x="112242" y="56414"/>
                  </a:lnTo>
                  <a:lnTo>
                    <a:pt x="112242" y="56414"/>
                  </a:lnTo>
                  <a:lnTo>
                    <a:pt x="112277" y="57370"/>
                  </a:lnTo>
                  <a:lnTo>
                    <a:pt x="112346" y="57370"/>
                  </a:lnTo>
                  <a:lnTo>
                    <a:pt x="112415" y="57370"/>
                  </a:lnTo>
                  <a:lnTo>
                    <a:pt x="112450" y="57370"/>
                  </a:lnTo>
                  <a:lnTo>
                    <a:pt x="112519" y="57370"/>
                  </a:lnTo>
                  <a:lnTo>
                    <a:pt x="112554" y="57848"/>
                  </a:lnTo>
                  <a:lnTo>
                    <a:pt x="112554" y="58804"/>
                  </a:lnTo>
                  <a:lnTo>
                    <a:pt x="112554" y="60239"/>
                  </a:lnTo>
                  <a:lnTo>
                    <a:pt x="112554" y="61195"/>
                  </a:lnTo>
                  <a:lnTo>
                    <a:pt x="112554" y="62151"/>
                  </a:lnTo>
                  <a:lnTo>
                    <a:pt x="112519" y="62151"/>
                  </a:lnTo>
                  <a:lnTo>
                    <a:pt x="112450" y="62629"/>
                  </a:lnTo>
                  <a:lnTo>
                    <a:pt x="112415" y="62629"/>
                  </a:lnTo>
                  <a:lnTo>
                    <a:pt x="112346" y="63585"/>
                  </a:lnTo>
                  <a:lnTo>
                    <a:pt x="112173" y="63585"/>
                  </a:lnTo>
                  <a:lnTo>
                    <a:pt x="112103" y="62629"/>
                  </a:lnTo>
                  <a:lnTo>
                    <a:pt x="112103" y="62151"/>
                  </a:lnTo>
                  <a:lnTo>
                    <a:pt x="112103" y="62151"/>
                  </a:lnTo>
                  <a:lnTo>
                    <a:pt x="112069" y="61195"/>
                  </a:lnTo>
                  <a:lnTo>
                    <a:pt x="112000" y="60239"/>
                  </a:lnTo>
                  <a:lnTo>
                    <a:pt x="111896" y="60239"/>
                  </a:lnTo>
                  <a:lnTo>
                    <a:pt x="111722" y="60239"/>
                  </a:lnTo>
                  <a:lnTo>
                    <a:pt x="111619" y="60239"/>
                  </a:lnTo>
                  <a:lnTo>
                    <a:pt x="111445" y="60239"/>
                  </a:lnTo>
                  <a:lnTo>
                    <a:pt x="111445" y="58804"/>
                  </a:lnTo>
                  <a:lnTo>
                    <a:pt x="111445" y="57370"/>
                  </a:lnTo>
                  <a:lnTo>
                    <a:pt x="111445" y="55936"/>
                  </a:lnTo>
                  <a:lnTo>
                    <a:pt x="111619" y="55936"/>
                  </a:lnTo>
                  <a:lnTo>
                    <a:pt x="111653" y="55936"/>
                  </a:lnTo>
                  <a:lnTo>
                    <a:pt x="111653" y="54980"/>
                  </a:lnTo>
                  <a:lnTo>
                    <a:pt x="111722" y="54980"/>
                  </a:lnTo>
                  <a:close/>
                  <a:moveTo>
                    <a:pt x="114389" y="52589"/>
                  </a:moveTo>
                  <a:lnTo>
                    <a:pt x="114562" y="52589"/>
                  </a:lnTo>
                  <a:lnTo>
                    <a:pt x="114735" y="52589"/>
                  </a:lnTo>
                  <a:lnTo>
                    <a:pt x="114909" y="52589"/>
                  </a:lnTo>
                  <a:lnTo>
                    <a:pt x="114909" y="54023"/>
                  </a:lnTo>
                  <a:lnTo>
                    <a:pt x="114839" y="54980"/>
                  </a:lnTo>
                  <a:lnTo>
                    <a:pt x="114770" y="55936"/>
                  </a:lnTo>
                  <a:lnTo>
                    <a:pt x="114770" y="56414"/>
                  </a:lnTo>
                  <a:lnTo>
                    <a:pt x="114735" y="57370"/>
                  </a:lnTo>
                  <a:lnTo>
                    <a:pt x="114839" y="57370"/>
                  </a:lnTo>
                  <a:lnTo>
                    <a:pt x="114943" y="57370"/>
                  </a:lnTo>
                  <a:lnTo>
                    <a:pt x="115012" y="57370"/>
                  </a:lnTo>
                  <a:lnTo>
                    <a:pt x="115047" y="57370"/>
                  </a:lnTo>
                  <a:lnTo>
                    <a:pt x="115116" y="56414"/>
                  </a:lnTo>
                  <a:lnTo>
                    <a:pt x="115186" y="55936"/>
                  </a:lnTo>
                  <a:lnTo>
                    <a:pt x="115186" y="55936"/>
                  </a:lnTo>
                  <a:lnTo>
                    <a:pt x="115186" y="54980"/>
                  </a:lnTo>
                  <a:lnTo>
                    <a:pt x="115220" y="54023"/>
                  </a:lnTo>
                  <a:lnTo>
                    <a:pt x="115359" y="54023"/>
                  </a:lnTo>
                  <a:lnTo>
                    <a:pt x="115393" y="53545"/>
                  </a:lnTo>
                  <a:lnTo>
                    <a:pt x="115532" y="54023"/>
                  </a:lnTo>
                  <a:lnTo>
                    <a:pt x="115567" y="53545"/>
                  </a:lnTo>
                  <a:lnTo>
                    <a:pt x="115670" y="53545"/>
                  </a:lnTo>
                  <a:lnTo>
                    <a:pt x="115740" y="54023"/>
                  </a:lnTo>
                  <a:lnTo>
                    <a:pt x="115809" y="54980"/>
                  </a:lnTo>
                  <a:lnTo>
                    <a:pt x="115844" y="55936"/>
                  </a:lnTo>
                  <a:lnTo>
                    <a:pt x="115844" y="56414"/>
                  </a:lnTo>
                  <a:lnTo>
                    <a:pt x="115913" y="57370"/>
                  </a:lnTo>
                  <a:lnTo>
                    <a:pt x="115982" y="57848"/>
                  </a:lnTo>
                  <a:lnTo>
                    <a:pt x="115982" y="58804"/>
                  </a:lnTo>
                  <a:lnTo>
                    <a:pt x="115982" y="59760"/>
                  </a:lnTo>
                  <a:lnTo>
                    <a:pt x="115982" y="60239"/>
                  </a:lnTo>
                  <a:lnTo>
                    <a:pt x="115913" y="61195"/>
                  </a:lnTo>
                  <a:lnTo>
                    <a:pt x="115844" y="62151"/>
                  </a:lnTo>
                  <a:lnTo>
                    <a:pt x="115844" y="62629"/>
                  </a:lnTo>
                  <a:lnTo>
                    <a:pt x="115809" y="63585"/>
                  </a:lnTo>
                  <a:lnTo>
                    <a:pt x="115740" y="64541"/>
                  </a:lnTo>
                  <a:lnTo>
                    <a:pt x="115740" y="64541"/>
                  </a:lnTo>
                  <a:lnTo>
                    <a:pt x="115740" y="65976"/>
                  </a:lnTo>
                  <a:lnTo>
                    <a:pt x="115740" y="67410"/>
                  </a:lnTo>
                  <a:lnTo>
                    <a:pt x="115740" y="68366"/>
                  </a:lnTo>
                  <a:lnTo>
                    <a:pt x="115809" y="68366"/>
                  </a:lnTo>
                  <a:lnTo>
                    <a:pt x="115913" y="68366"/>
                  </a:lnTo>
                  <a:lnTo>
                    <a:pt x="115982" y="68366"/>
                  </a:lnTo>
                  <a:lnTo>
                    <a:pt x="115982" y="71235"/>
                  </a:lnTo>
                  <a:lnTo>
                    <a:pt x="115982" y="72191"/>
                  </a:lnTo>
                  <a:lnTo>
                    <a:pt x="115913" y="73147"/>
                  </a:lnTo>
                  <a:lnTo>
                    <a:pt x="115809" y="73625"/>
                  </a:lnTo>
                  <a:lnTo>
                    <a:pt x="115740" y="73625"/>
                  </a:lnTo>
                  <a:lnTo>
                    <a:pt x="115670" y="74581"/>
                  </a:lnTo>
                  <a:lnTo>
                    <a:pt x="115636" y="74581"/>
                  </a:lnTo>
                  <a:lnTo>
                    <a:pt x="115532" y="74581"/>
                  </a:lnTo>
                  <a:lnTo>
                    <a:pt x="115393" y="74581"/>
                  </a:lnTo>
                  <a:lnTo>
                    <a:pt x="115220" y="74581"/>
                  </a:lnTo>
                  <a:lnTo>
                    <a:pt x="115186" y="74581"/>
                  </a:lnTo>
                  <a:lnTo>
                    <a:pt x="115116" y="73625"/>
                  </a:lnTo>
                  <a:lnTo>
                    <a:pt x="114909" y="74581"/>
                  </a:lnTo>
                  <a:lnTo>
                    <a:pt x="114666" y="74581"/>
                  </a:lnTo>
                  <a:lnTo>
                    <a:pt x="114424" y="74581"/>
                  </a:lnTo>
                  <a:lnTo>
                    <a:pt x="114389" y="73625"/>
                  </a:lnTo>
                  <a:lnTo>
                    <a:pt x="114320" y="73147"/>
                  </a:lnTo>
                  <a:lnTo>
                    <a:pt x="114320" y="72191"/>
                  </a:lnTo>
                  <a:lnTo>
                    <a:pt x="114320" y="71235"/>
                  </a:lnTo>
                  <a:lnTo>
                    <a:pt x="114285" y="71235"/>
                  </a:lnTo>
                  <a:lnTo>
                    <a:pt x="114216" y="71235"/>
                  </a:lnTo>
                  <a:lnTo>
                    <a:pt x="114147" y="71235"/>
                  </a:lnTo>
                  <a:lnTo>
                    <a:pt x="114112" y="70756"/>
                  </a:lnTo>
                  <a:lnTo>
                    <a:pt x="114043" y="70756"/>
                  </a:lnTo>
                  <a:lnTo>
                    <a:pt x="113073" y="70756"/>
                  </a:lnTo>
                  <a:lnTo>
                    <a:pt x="113073" y="69800"/>
                  </a:lnTo>
                  <a:lnTo>
                    <a:pt x="113038" y="68366"/>
                  </a:lnTo>
                  <a:lnTo>
                    <a:pt x="113038" y="66454"/>
                  </a:lnTo>
                  <a:lnTo>
                    <a:pt x="113073" y="65976"/>
                  </a:lnTo>
                  <a:lnTo>
                    <a:pt x="113038" y="65019"/>
                  </a:lnTo>
                  <a:lnTo>
                    <a:pt x="113038" y="65019"/>
                  </a:lnTo>
                  <a:lnTo>
                    <a:pt x="112900" y="64541"/>
                  </a:lnTo>
                  <a:lnTo>
                    <a:pt x="112865" y="64541"/>
                  </a:lnTo>
                  <a:lnTo>
                    <a:pt x="112727" y="63585"/>
                  </a:lnTo>
                  <a:lnTo>
                    <a:pt x="112727" y="62629"/>
                  </a:lnTo>
                  <a:lnTo>
                    <a:pt x="112727" y="62629"/>
                  </a:lnTo>
                  <a:lnTo>
                    <a:pt x="112727" y="62151"/>
                  </a:lnTo>
                  <a:lnTo>
                    <a:pt x="112796" y="61195"/>
                  </a:lnTo>
                  <a:lnTo>
                    <a:pt x="112865" y="60239"/>
                  </a:lnTo>
                  <a:lnTo>
                    <a:pt x="112900" y="59760"/>
                  </a:lnTo>
                  <a:lnTo>
                    <a:pt x="113038" y="58804"/>
                  </a:lnTo>
                  <a:lnTo>
                    <a:pt x="113073" y="58804"/>
                  </a:lnTo>
                  <a:lnTo>
                    <a:pt x="113142" y="58804"/>
                  </a:lnTo>
                  <a:lnTo>
                    <a:pt x="113142" y="58804"/>
                  </a:lnTo>
                  <a:lnTo>
                    <a:pt x="113177" y="57848"/>
                  </a:lnTo>
                  <a:lnTo>
                    <a:pt x="113177" y="57370"/>
                  </a:lnTo>
                  <a:lnTo>
                    <a:pt x="113246" y="57370"/>
                  </a:lnTo>
                  <a:lnTo>
                    <a:pt x="113316" y="56414"/>
                  </a:lnTo>
                  <a:lnTo>
                    <a:pt x="113350" y="56414"/>
                  </a:lnTo>
                  <a:lnTo>
                    <a:pt x="113419" y="56414"/>
                  </a:lnTo>
                  <a:lnTo>
                    <a:pt x="113489" y="56414"/>
                  </a:lnTo>
                  <a:lnTo>
                    <a:pt x="113523" y="55936"/>
                  </a:lnTo>
                  <a:lnTo>
                    <a:pt x="113662" y="55936"/>
                  </a:lnTo>
                  <a:lnTo>
                    <a:pt x="113766" y="56414"/>
                  </a:lnTo>
                  <a:lnTo>
                    <a:pt x="113870" y="55936"/>
                  </a:lnTo>
                  <a:lnTo>
                    <a:pt x="113974" y="55936"/>
                  </a:lnTo>
                  <a:lnTo>
                    <a:pt x="113974" y="54980"/>
                  </a:lnTo>
                  <a:lnTo>
                    <a:pt x="114043" y="54980"/>
                  </a:lnTo>
                  <a:lnTo>
                    <a:pt x="114043" y="54023"/>
                  </a:lnTo>
                  <a:lnTo>
                    <a:pt x="114147" y="53545"/>
                  </a:lnTo>
                  <a:lnTo>
                    <a:pt x="114216" y="52589"/>
                  </a:lnTo>
                  <a:lnTo>
                    <a:pt x="114285" y="52589"/>
                  </a:lnTo>
                  <a:lnTo>
                    <a:pt x="114389" y="52589"/>
                  </a:lnTo>
                  <a:close/>
                  <a:moveTo>
                    <a:pt x="95064" y="52589"/>
                  </a:moveTo>
                  <a:lnTo>
                    <a:pt x="95064" y="53545"/>
                  </a:lnTo>
                  <a:lnTo>
                    <a:pt x="95099" y="54023"/>
                  </a:lnTo>
                  <a:lnTo>
                    <a:pt x="95099" y="54023"/>
                  </a:lnTo>
                  <a:lnTo>
                    <a:pt x="95099" y="54980"/>
                  </a:lnTo>
                  <a:lnTo>
                    <a:pt x="94891" y="55936"/>
                  </a:lnTo>
                  <a:lnTo>
                    <a:pt x="94822" y="56414"/>
                  </a:lnTo>
                  <a:lnTo>
                    <a:pt x="94753" y="56414"/>
                  </a:lnTo>
                  <a:lnTo>
                    <a:pt x="94718" y="56414"/>
                  </a:lnTo>
                  <a:lnTo>
                    <a:pt x="94649" y="56414"/>
                  </a:lnTo>
                  <a:lnTo>
                    <a:pt x="94614" y="57370"/>
                  </a:lnTo>
                  <a:lnTo>
                    <a:pt x="94545" y="56414"/>
                  </a:lnTo>
                  <a:lnTo>
                    <a:pt x="94545" y="55936"/>
                  </a:lnTo>
                  <a:lnTo>
                    <a:pt x="94476" y="54980"/>
                  </a:lnTo>
                  <a:lnTo>
                    <a:pt x="94476" y="54980"/>
                  </a:lnTo>
                  <a:lnTo>
                    <a:pt x="94476" y="54023"/>
                  </a:lnTo>
                  <a:lnTo>
                    <a:pt x="94614" y="54023"/>
                  </a:lnTo>
                  <a:lnTo>
                    <a:pt x="94649" y="53545"/>
                  </a:lnTo>
                  <a:lnTo>
                    <a:pt x="94649" y="53545"/>
                  </a:lnTo>
                  <a:lnTo>
                    <a:pt x="94753" y="53545"/>
                  </a:lnTo>
                  <a:lnTo>
                    <a:pt x="94891" y="53545"/>
                  </a:lnTo>
                  <a:lnTo>
                    <a:pt x="94926" y="52589"/>
                  </a:lnTo>
                  <a:lnTo>
                    <a:pt x="95064" y="52589"/>
                  </a:lnTo>
                  <a:close/>
                  <a:moveTo>
                    <a:pt x="11670" y="51155"/>
                  </a:moveTo>
                  <a:lnTo>
                    <a:pt x="12017" y="51155"/>
                  </a:lnTo>
                  <a:lnTo>
                    <a:pt x="12398" y="52589"/>
                  </a:lnTo>
                  <a:lnTo>
                    <a:pt x="12502" y="57848"/>
                  </a:lnTo>
                  <a:lnTo>
                    <a:pt x="12190" y="59760"/>
                  </a:lnTo>
                  <a:lnTo>
                    <a:pt x="12051" y="55936"/>
                  </a:lnTo>
                  <a:lnTo>
                    <a:pt x="11670" y="55936"/>
                  </a:lnTo>
                  <a:lnTo>
                    <a:pt x="11670" y="51155"/>
                  </a:lnTo>
                  <a:close/>
                  <a:moveTo>
                    <a:pt x="93748" y="47330"/>
                  </a:moveTo>
                  <a:lnTo>
                    <a:pt x="94614" y="47330"/>
                  </a:lnTo>
                  <a:lnTo>
                    <a:pt x="94614" y="47808"/>
                  </a:lnTo>
                  <a:lnTo>
                    <a:pt x="94614" y="48764"/>
                  </a:lnTo>
                  <a:lnTo>
                    <a:pt x="94614" y="50199"/>
                  </a:lnTo>
                  <a:lnTo>
                    <a:pt x="94129" y="50199"/>
                  </a:lnTo>
                  <a:lnTo>
                    <a:pt x="94129" y="51633"/>
                  </a:lnTo>
                  <a:lnTo>
                    <a:pt x="94129" y="53545"/>
                  </a:lnTo>
                  <a:lnTo>
                    <a:pt x="94129" y="54980"/>
                  </a:lnTo>
                  <a:lnTo>
                    <a:pt x="94095" y="54980"/>
                  </a:lnTo>
                  <a:lnTo>
                    <a:pt x="93991" y="54980"/>
                  </a:lnTo>
                  <a:lnTo>
                    <a:pt x="93991" y="54980"/>
                  </a:lnTo>
                  <a:lnTo>
                    <a:pt x="93922" y="55936"/>
                  </a:lnTo>
                  <a:lnTo>
                    <a:pt x="93922" y="55936"/>
                  </a:lnTo>
                  <a:lnTo>
                    <a:pt x="93818" y="55936"/>
                  </a:lnTo>
                  <a:lnTo>
                    <a:pt x="93748" y="54980"/>
                  </a:lnTo>
                  <a:lnTo>
                    <a:pt x="93679" y="54023"/>
                  </a:lnTo>
                  <a:lnTo>
                    <a:pt x="93679" y="52589"/>
                  </a:lnTo>
                  <a:lnTo>
                    <a:pt x="93679" y="51155"/>
                  </a:lnTo>
                  <a:lnTo>
                    <a:pt x="93645" y="51633"/>
                  </a:lnTo>
                  <a:lnTo>
                    <a:pt x="93645" y="51633"/>
                  </a:lnTo>
                  <a:lnTo>
                    <a:pt x="93645" y="52589"/>
                  </a:lnTo>
                  <a:lnTo>
                    <a:pt x="93645" y="53545"/>
                  </a:lnTo>
                  <a:lnTo>
                    <a:pt x="93575" y="54023"/>
                  </a:lnTo>
                  <a:lnTo>
                    <a:pt x="93506" y="54980"/>
                  </a:lnTo>
                  <a:lnTo>
                    <a:pt x="93021" y="54980"/>
                  </a:lnTo>
                  <a:lnTo>
                    <a:pt x="93021" y="51633"/>
                  </a:lnTo>
                  <a:lnTo>
                    <a:pt x="93194" y="51155"/>
                  </a:lnTo>
                  <a:lnTo>
                    <a:pt x="93298" y="50199"/>
                  </a:lnTo>
                  <a:lnTo>
                    <a:pt x="93367" y="49243"/>
                  </a:lnTo>
                  <a:lnTo>
                    <a:pt x="93402" y="49243"/>
                  </a:lnTo>
                  <a:lnTo>
                    <a:pt x="93506" y="48764"/>
                  </a:lnTo>
                  <a:lnTo>
                    <a:pt x="93645" y="47808"/>
                  </a:lnTo>
                  <a:lnTo>
                    <a:pt x="93679" y="47808"/>
                  </a:lnTo>
                  <a:lnTo>
                    <a:pt x="93748" y="47330"/>
                  </a:lnTo>
                  <a:close/>
                  <a:moveTo>
                    <a:pt x="76225" y="46374"/>
                  </a:moveTo>
                  <a:lnTo>
                    <a:pt x="76225" y="47330"/>
                  </a:lnTo>
                  <a:lnTo>
                    <a:pt x="76294" y="47808"/>
                  </a:lnTo>
                  <a:lnTo>
                    <a:pt x="76294" y="48764"/>
                  </a:lnTo>
                  <a:lnTo>
                    <a:pt x="76051" y="51633"/>
                  </a:lnTo>
                  <a:lnTo>
                    <a:pt x="76051" y="52589"/>
                  </a:lnTo>
                  <a:lnTo>
                    <a:pt x="76121" y="52589"/>
                  </a:lnTo>
                  <a:lnTo>
                    <a:pt x="76190" y="53545"/>
                  </a:lnTo>
                  <a:lnTo>
                    <a:pt x="76225" y="52589"/>
                  </a:lnTo>
                  <a:lnTo>
                    <a:pt x="76294" y="52589"/>
                  </a:lnTo>
                  <a:lnTo>
                    <a:pt x="76363" y="52589"/>
                  </a:lnTo>
                  <a:lnTo>
                    <a:pt x="76467" y="51633"/>
                  </a:lnTo>
                  <a:lnTo>
                    <a:pt x="76502" y="51155"/>
                  </a:lnTo>
                  <a:lnTo>
                    <a:pt x="76571" y="50199"/>
                  </a:lnTo>
                  <a:lnTo>
                    <a:pt x="76640" y="49243"/>
                  </a:lnTo>
                  <a:lnTo>
                    <a:pt x="76675" y="48764"/>
                  </a:lnTo>
                  <a:lnTo>
                    <a:pt x="76675" y="47808"/>
                  </a:lnTo>
                  <a:lnTo>
                    <a:pt x="76744" y="47808"/>
                  </a:lnTo>
                  <a:lnTo>
                    <a:pt x="76813" y="47330"/>
                  </a:lnTo>
                  <a:lnTo>
                    <a:pt x="76917" y="48764"/>
                  </a:lnTo>
                  <a:lnTo>
                    <a:pt x="76987" y="49243"/>
                  </a:lnTo>
                  <a:lnTo>
                    <a:pt x="76987" y="49243"/>
                  </a:lnTo>
                  <a:lnTo>
                    <a:pt x="77021" y="50199"/>
                  </a:lnTo>
                  <a:lnTo>
                    <a:pt x="77090" y="51155"/>
                  </a:lnTo>
                  <a:lnTo>
                    <a:pt x="77090" y="51633"/>
                  </a:lnTo>
                  <a:lnTo>
                    <a:pt x="77090" y="52589"/>
                  </a:lnTo>
                  <a:lnTo>
                    <a:pt x="77090" y="54023"/>
                  </a:lnTo>
                  <a:lnTo>
                    <a:pt x="77298" y="54023"/>
                  </a:lnTo>
                  <a:lnTo>
                    <a:pt x="77367" y="53545"/>
                  </a:lnTo>
                  <a:lnTo>
                    <a:pt x="77437" y="53545"/>
                  </a:lnTo>
                  <a:lnTo>
                    <a:pt x="77541" y="52589"/>
                  </a:lnTo>
                  <a:lnTo>
                    <a:pt x="77610" y="52589"/>
                  </a:lnTo>
                  <a:lnTo>
                    <a:pt x="77645" y="52589"/>
                  </a:lnTo>
                  <a:lnTo>
                    <a:pt x="77748" y="52589"/>
                  </a:lnTo>
                  <a:lnTo>
                    <a:pt x="77887" y="53545"/>
                  </a:lnTo>
                  <a:lnTo>
                    <a:pt x="77922" y="53545"/>
                  </a:lnTo>
                  <a:lnTo>
                    <a:pt x="77991" y="54980"/>
                  </a:lnTo>
                  <a:lnTo>
                    <a:pt x="78060" y="55936"/>
                  </a:lnTo>
                  <a:lnTo>
                    <a:pt x="77922" y="56414"/>
                  </a:lnTo>
                  <a:lnTo>
                    <a:pt x="77887" y="57370"/>
                  </a:lnTo>
                  <a:lnTo>
                    <a:pt x="77818" y="57370"/>
                  </a:lnTo>
                  <a:lnTo>
                    <a:pt x="77714" y="57848"/>
                  </a:lnTo>
                  <a:lnTo>
                    <a:pt x="77645" y="57848"/>
                  </a:lnTo>
                  <a:lnTo>
                    <a:pt x="77610" y="57848"/>
                  </a:lnTo>
                  <a:lnTo>
                    <a:pt x="77471" y="58804"/>
                  </a:lnTo>
                  <a:lnTo>
                    <a:pt x="77437" y="60239"/>
                  </a:lnTo>
                  <a:lnTo>
                    <a:pt x="77437" y="61195"/>
                  </a:lnTo>
                  <a:lnTo>
                    <a:pt x="77437" y="62151"/>
                  </a:lnTo>
                  <a:lnTo>
                    <a:pt x="77437" y="63585"/>
                  </a:lnTo>
                  <a:lnTo>
                    <a:pt x="77367" y="63585"/>
                  </a:lnTo>
                  <a:lnTo>
                    <a:pt x="77298" y="64541"/>
                  </a:lnTo>
                  <a:lnTo>
                    <a:pt x="77194" y="65019"/>
                  </a:lnTo>
                  <a:lnTo>
                    <a:pt x="77090" y="65019"/>
                  </a:lnTo>
                  <a:lnTo>
                    <a:pt x="76987" y="65019"/>
                  </a:lnTo>
                  <a:lnTo>
                    <a:pt x="76848" y="64541"/>
                  </a:lnTo>
                  <a:lnTo>
                    <a:pt x="76813" y="63585"/>
                  </a:lnTo>
                  <a:lnTo>
                    <a:pt x="76675" y="63585"/>
                  </a:lnTo>
                  <a:lnTo>
                    <a:pt x="76640" y="63585"/>
                  </a:lnTo>
                  <a:lnTo>
                    <a:pt x="76640" y="64541"/>
                  </a:lnTo>
                  <a:lnTo>
                    <a:pt x="76571" y="65019"/>
                  </a:lnTo>
                  <a:lnTo>
                    <a:pt x="76502" y="65976"/>
                  </a:lnTo>
                  <a:lnTo>
                    <a:pt x="76467" y="65976"/>
                  </a:lnTo>
                  <a:lnTo>
                    <a:pt x="76398" y="66454"/>
                  </a:lnTo>
                  <a:lnTo>
                    <a:pt x="76363" y="66454"/>
                  </a:lnTo>
                  <a:lnTo>
                    <a:pt x="76225" y="67410"/>
                  </a:lnTo>
                  <a:lnTo>
                    <a:pt x="76190" y="67410"/>
                  </a:lnTo>
                  <a:lnTo>
                    <a:pt x="76051" y="67410"/>
                  </a:lnTo>
                  <a:lnTo>
                    <a:pt x="76017" y="67410"/>
                  </a:lnTo>
                  <a:lnTo>
                    <a:pt x="75878" y="67410"/>
                  </a:lnTo>
                  <a:lnTo>
                    <a:pt x="75774" y="66454"/>
                  </a:lnTo>
                  <a:lnTo>
                    <a:pt x="75670" y="65976"/>
                  </a:lnTo>
                  <a:lnTo>
                    <a:pt x="75670" y="65976"/>
                  </a:lnTo>
                  <a:lnTo>
                    <a:pt x="75601" y="65019"/>
                  </a:lnTo>
                  <a:lnTo>
                    <a:pt x="75601" y="64541"/>
                  </a:lnTo>
                  <a:lnTo>
                    <a:pt x="75497" y="64541"/>
                  </a:lnTo>
                  <a:lnTo>
                    <a:pt x="75393" y="64541"/>
                  </a:lnTo>
                  <a:lnTo>
                    <a:pt x="75324" y="64541"/>
                  </a:lnTo>
                  <a:lnTo>
                    <a:pt x="75255" y="64541"/>
                  </a:lnTo>
                  <a:lnTo>
                    <a:pt x="74632" y="64541"/>
                  </a:lnTo>
                  <a:lnTo>
                    <a:pt x="74597" y="64541"/>
                  </a:lnTo>
                  <a:lnTo>
                    <a:pt x="74528" y="63585"/>
                  </a:lnTo>
                  <a:lnTo>
                    <a:pt x="74424" y="63585"/>
                  </a:lnTo>
                  <a:lnTo>
                    <a:pt x="74354" y="62629"/>
                  </a:lnTo>
                  <a:lnTo>
                    <a:pt x="74251" y="62151"/>
                  </a:lnTo>
                  <a:lnTo>
                    <a:pt x="74251" y="58804"/>
                  </a:lnTo>
                  <a:lnTo>
                    <a:pt x="75047" y="58804"/>
                  </a:lnTo>
                  <a:lnTo>
                    <a:pt x="75047" y="57848"/>
                  </a:lnTo>
                  <a:lnTo>
                    <a:pt x="74978" y="57370"/>
                  </a:lnTo>
                  <a:lnTo>
                    <a:pt x="74978" y="56414"/>
                  </a:lnTo>
                  <a:lnTo>
                    <a:pt x="74943" y="55936"/>
                  </a:lnTo>
                  <a:lnTo>
                    <a:pt x="74874" y="55936"/>
                  </a:lnTo>
                  <a:lnTo>
                    <a:pt x="74805" y="55936"/>
                  </a:lnTo>
                  <a:lnTo>
                    <a:pt x="74701" y="55936"/>
                  </a:lnTo>
                  <a:lnTo>
                    <a:pt x="74632" y="54980"/>
                  </a:lnTo>
                  <a:lnTo>
                    <a:pt x="74528" y="55936"/>
                  </a:lnTo>
                  <a:lnTo>
                    <a:pt x="74458" y="55936"/>
                  </a:lnTo>
                  <a:lnTo>
                    <a:pt x="74354" y="56414"/>
                  </a:lnTo>
                  <a:lnTo>
                    <a:pt x="74320" y="56414"/>
                  </a:lnTo>
                  <a:lnTo>
                    <a:pt x="74181" y="55936"/>
                  </a:lnTo>
                  <a:lnTo>
                    <a:pt x="74147" y="55936"/>
                  </a:lnTo>
                  <a:lnTo>
                    <a:pt x="74077" y="55936"/>
                  </a:lnTo>
                  <a:lnTo>
                    <a:pt x="74008" y="54980"/>
                  </a:lnTo>
                  <a:lnTo>
                    <a:pt x="73904" y="54980"/>
                  </a:lnTo>
                  <a:lnTo>
                    <a:pt x="73835" y="54980"/>
                  </a:lnTo>
                  <a:lnTo>
                    <a:pt x="73800" y="54023"/>
                  </a:lnTo>
                  <a:lnTo>
                    <a:pt x="73731" y="54023"/>
                  </a:lnTo>
                  <a:lnTo>
                    <a:pt x="73731" y="54023"/>
                  </a:lnTo>
                  <a:lnTo>
                    <a:pt x="73696" y="54023"/>
                  </a:lnTo>
                  <a:lnTo>
                    <a:pt x="73627" y="52589"/>
                  </a:lnTo>
                  <a:lnTo>
                    <a:pt x="73627" y="51155"/>
                  </a:lnTo>
                  <a:lnTo>
                    <a:pt x="73696" y="50199"/>
                  </a:lnTo>
                  <a:lnTo>
                    <a:pt x="73731" y="49243"/>
                  </a:lnTo>
                  <a:lnTo>
                    <a:pt x="73800" y="48764"/>
                  </a:lnTo>
                  <a:lnTo>
                    <a:pt x="73904" y="48764"/>
                  </a:lnTo>
                  <a:lnTo>
                    <a:pt x="73974" y="48764"/>
                  </a:lnTo>
                  <a:lnTo>
                    <a:pt x="74008" y="47808"/>
                  </a:lnTo>
                  <a:lnTo>
                    <a:pt x="74251" y="47808"/>
                  </a:lnTo>
                  <a:lnTo>
                    <a:pt x="74458" y="48764"/>
                  </a:lnTo>
                  <a:lnTo>
                    <a:pt x="74632" y="48764"/>
                  </a:lnTo>
                  <a:lnTo>
                    <a:pt x="74874" y="48764"/>
                  </a:lnTo>
                  <a:lnTo>
                    <a:pt x="74943" y="48764"/>
                  </a:lnTo>
                  <a:lnTo>
                    <a:pt x="74978" y="48764"/>
                  </a:lnTo>
                  <a:lnTo>
                    <a:pt x="75082" y="49243"/>
                  </a:lnTo>
                  <a:lnTo>
                    <a:pt x="75151" y="50199"/>
                  </a:lnTo>
                  <a:lnTo>
                    <a:pt x="75220" y="51155"/>
                  </a:lnTo>
                  <a:lnTo>
                    <a:pt x="75255" y="51633"/>
                  </a:lnTo>
                  <a:lnTo>
                    <a:pt x="75255" y="53545"/>
                  </a:lnTo>
                  <a:lnTo>
                    <a:pt x="75255" y="54980"/>
                  </a:lnTo>
                  <a:lnTo>
                    <a:pt x="75393" y="55936"/>
                  </a:lnTo>
                  <a:lnTo>
                    <a:pt x="75428" y="54980"/>
                  </a:lnTo>
                  <a:lnTo>
                    <a:pt x="75497" y="54023"/>
                  </a:lnTo>
                  <a:lnTo>
                    <a:pt x="75497" y="52589"/>
                  </a:lnTo>
                  <a:lnTo>
                    <a:pt x="75497" y="51155"/>
                  </a:lnTo>
                  <a:lnTo>
                    <a:pt x="75497" y="49243"/>
                  </a:lnTo>
                  <a:lnTo>
                    <a:pt x="75567" y="47330"/>
                  </a:lnTo>
                  <a:lnTo>
                    <a:pt x="75844" y="47330"/>
                  </a:lnTo>
                  <a:lnTo>
                    <a:pt x="75878" y="47808"/>
                  </a:lnTo>
                  <a:lnTo>
                    <a:pt x="75948" y="47808"/>
                  </a:lnTo>
                  <a:lnTo>
                    <a:pt x="75948" y="47808"/>
                  </a:lnTo>
                  <a:lnTo>
                    <a:pt x="76017" y="47808"/>
                  </a:lnTo>
                  <a:lnTo>
                    <a:pt x="76051" y="47808"/>
                  </a:lnTo>
                  <a:lnTo>
                    <a:pt x="76121" y="47330"/>
                  </a:lnTo>
                  <a:lnTo>
                    <a:pt x="76121" y="46374"/>
                  </a:lnTo>
                  <a:lnTo>
                    <a:pt x="76190" y="46374"/>
                  </a:lnTo>
                  <a:lnTo>
                    <a:pt x="76225" y="46374"/>
                  </a:lnTo>
                  <a:close/>
                  <a:moveTo>
                    <a:pt x="90251" y="36334"/>
                  </a:moveTo>
                  <a:lnTo>
                    <a:pt x="90285" y="36812"/>
                  </a:lnTo>
                  <a:lnTo>
                    <a:pt x="90354" y="36812"/>
                  </a:lnTo>
                  <a:lnTo>
                    <a:pt x="90354" y="41593"/>
                  </a:lnTo>
                  <a:lnTo>
                    <a:pt x="90458" y="41593"/>
                  </a:lnTo>
                  <a:lnTo>
                    <a:pt x="90632" y="42549"/>
                  </a:lnTo>
                  <a:lnTo>
                    <a:pt x="90632" y="44940"/>
                  </a:lnTo>
                  <a:lnTo>
                    <a:pt x="90632" y="46374"/>
                  </a:lnTo>
                  <a:lnTo>
                    <a:pt x="90562" y="46374"/>
                  </a:lnTo>
                  <a:lnTo>
                    <a:pt x="90528" y="47330"/>
                  </a:lnTo>
                  <a:lnTo>
                    <a:pt x="90458" y="47330"/>
                  </a:lnTo>
                  <a:lnTo>
                    <a:pt x="90389" y="47808"/>
                  </a:lnTo>
                  <a:lnTo>
                    <a:pt x="90354" y="48764"/>
                  </a:lnTo>
                  <a:lnTo>
                    <a:pt x="90285" y="48764"/>
                  </a:lnTo>
                  <a:lnTo>
                    <a:pt x="90181" y="48764"/>
                  </a:lnTo>
                  <a:lnTo>
                    <a:pt x="90112" y="48764"/>
                  </a:lnTo>
                  <a:lnTo>
                    <a:pt x="90077" y="48764"/>
                  </a:lnTo>
                  <a:lnTo>
                    <a:pt x="90008" y="48764"/>
                  </a:lnTo>
                  <a:lnTo>
                    <a:pt x="89835" y="48764"/>
                  </a:lnTo>
                  <a:lnTo>
                    <a:pt x="89662" y="48764"/>
                  </a:lnTo>
                  <a:lnTo>
                    <a:pt x="89662" y="50199"/>
                  </a:lnTo>
                  <a:lnTo>
                    <a:pt x="89662" y="51633"/>
                  </a:lnTo>
                  <a:lnTo>
                    <a:pt x="89731" y="53545"/>
                  </a:lnTo>
                  <a:lnTo>
                    <a:pt x="89662" y="54980"/>
                  </a:lnTo>
                  <a:lnTo>
                    <a:pt x="89627" y="55936"/>
                  </a:lnTo>
                  <a:lnTo>
                    <a:pt x="89558" y="56414"/>
                  </a:lnTo>
                  <a:lnTo>
                    <a:pt x="89489" y="56414"/>
                  </a:lnTo>
                  <a:lnTo>
                    <a:pt x="89385" y="57370"/>
                  </a:lnTo>
                  <a:lnTo>
                    <a:pt x="89316" y="57370"/>
                  </a:lnTo>
                  <a:lnTo>
                    <a:pt x="89212" y="57370"/>
                  </a:lnTo>
                  <a:lnTo>
                    <a:pt x="89108" y="56414"/>
                  </a:lnTo>
                  <a:lnTo>
                    <a:pt x="89004" y="55936"/>
                  </a:lnTo>
                  <a:lnTo>
                    <a:pt x="88865" y="54980"/>
                  </a:lnTo>
                  <a:lnTo>
                    <a:pt x="88831" y="54980"/>
                  </a:lnTo>
                  <a:lnTo>
                    <a:pt x="88761" y="54023"/>
                  </a:lnTo>
                  <a:lnTo>
                    <a:pt x="88692" y="53545"/>
                  </a:lnTo>
                  <a:lnTo>
                    <a:pt x="88692" y="52589"/>
                  </a:lnTo>
                  <a:lnTo>
                    <a:pt x="88692" y="49243"/>
                  </a:lnTo>
                  <a:lnTo>
                    <a:pt x="88831" y="49243"/>
                  </a:lnTo>
                  <a:lnTo>
                    <a:pt x="88935" y="49243"/>
                  </a:lnTo>
                  <a:lnTo>
                    <a:pt x="89004" y="48764"/>
                  </a:lnTo>
                  <a:lnTo>
                    <a:pt x="89004" y="48764"/>
                  </a:lnTo>
                  <a:lnTo>
                    <a:pt x="89038" y="47808"/>
                  </a:lnTo>
                  <a:lnTo>
                    <a:pt x="89038" y="45418"/>
                  </a:lnTo>
                  <a:lnTo>
                    <a:pt x="89004" y="45418"/>
                  </a:lnTo>
                  <a:lnTo>
                    <a:pt x="88935" y="45418"/>
                  </a:lnTo>
                  <a:lnTo>
                    <a:pt x="88865" y="45418"/>
                  </a:lnTo>
                  <a:lnTo>
                    <a:pt x="88831" y="45418"/>
                  </a:lnTo>
                  <a:lnTo>
                    <a:pt x="88692" y="45418"/>
                  </a:lnTo>
                  <a:lnTo>
                    <a:pt x="88588" y="44940"/>
                  </a:lnTo>
                  <a:lnTo>
                    <a:pt x="88484" y="45418"/>
                  </a:lnTo>
                  <a:lnTo>
                    <a:pt x="88380" y="45418"/>
                  </a:lnTo>
                  <a:lnTo>
                    <a:pt x="88311" y="45418"/>
                  </a:lnTo>
                  <a:lnTo>
                    <a:pt x="88242" y="46374"/>
                  </a:lnTo>
                  <a:lnTo>
                    <a:pt x="88207" y="46374"/>
                  </a:lnTo>
                  <a:lnTo>
                    <a:pt x="88138" y="47330"/>
                  </a:lnTo>
                  <a:lnTo>
                    <a:pt x="88034" y="47330"/>
                  </a:lnTo>
                  <a:lnTo>
                    <a:pt x="87896" y="47808"/>
                  </a:lnTo>
                  <a:lnTo>
                    <a:pt x="87861" y="48764"/>
                  </a:lnTo>
                  <a:lnTo>
                    <a:pt x="87792" y="48764"/>
                  </a:lnTo>
                  <a:lnTo>
                    <a:pt x="87688" y="47808"/>
                  </a:lnTo>
                  <a:lnTo>
                    <a:pt x="87619" y="47330"/>
                  </a:lnTo>
                  <a:lnTo>
                    <a:pt x="87584" y="46374"/>
                  </a:lnTo>
                  <a:lnTo>
                    <a:pt x="87515" y="44940"/>
                  </a:lnTo>
                  <a:lnTo>
                    <a:pt x="87515" y="43027"/>
                  </a:lnTo>
                  <a:lnTo>
                    <a:pt x="87757" y="43027"/>
                  </a:lnTo>
                  <a:lnTo>
                    <a:pt x="87861" y="43027"/>
                  </a:lnTo>
                  <a:lnTo>
                    <a:pt x="87965" y="43984"/>
                  </a:lnTo>
                  <a:lnTo>
                    <a:pt x="88069" y="43984"/>
                  </a:lnTo>
                  <a:lnTo>
                    <a:pt x="88069" y="44940"/>
                  </a:lnTo>
                  <a:lnTo>
                    <a:pt x="88138" y="44940"/>
                  </a:lnTo>
                  <a:lnTo>
                    <a:pt x="88207" y="44940"/>
                  </a:lnTo>
                  <a:lnTo>
                    <a:pt x="88242" y="44940"/>
                  </a:lnTo>
                  <a:lnTo>
                    <a:pt x="88311" y="44940"/>
                  </a:lnTo>
                  <a:lnTo>
                    <a:pt x="88311" y="43984"/>
                  </a:lnTo>
                  <a:lnTo>
                    <a:pt x="88311" y="43027"/>
                  </a:lnTo>
                  <a:lnTo>
                    <a:pt x="88311" y="43027"/>
                  </a:lnTo>
                  <a:lnTo>
                    <a:pt x="88380" y="40637"/>
                  </a:lnTo>
                  <a:lnTo>
                    <a:pt x="88484" y="41593"/>
                  </a:lnTo>
                  <a:lnTo>
                    <a:pt x="88519" y="41593"/>
                  </a:lnTo>
                  <a:lnTo>
                    <a:pt x="88658" y="42549"/>
                  </a:lnTo>
                  <a:lnTo>
                    <a:pt x="88692" y="42549"/>
                  </a:lnTo>
                  <a:lnTo>
                    <a:pt x="88831" y="42549"/>
                  </a:lnTo>
                  <a:lnTo>
                    <a:pt x="88865" y="42549"/>
                  </a:lnTo>
                  <a:lnTo>
                    <a:pt x="88935" y="42549"/>
                  </a:lnTo>
                  <a:lnTo>
                    <a:pt x="89004" y="41593"/>
                  </a:lnTo>
                  <a:lnTo>
                    <a:pt x="89038" y="41593"/>
                  </a:lnTo>
                  <a:lnTo>
                    <a:pt x="89038" y="40637"/>
                  </a:lnTo>
                  <a:lnTo>
                    <a:pt x="89142" y="40637"/>
                  </a:lnTo>
                  <a:lnTo>
                    <a:pt x="89281" y="40637"/>
                  </a:lnTo>
                  <a:lnTo>
                    <a:pt x="89454" y="40637"/>
                  </a:lnTo>
                  <a:lnTo>
                    <a:pt x="89558" y="41593"/>
                  </a:lnTo>
                  <a:lnTo>
                    <a:pt x="89662" y="41593"/>
                  </a:lnTo>
                  <a:lnTo>
                    <a:pt x="89731" y="40637"/>
                  </a:lnTo>
                  <a:lnTo>
                    <a:pt x="89766" y="40159"/>
                  </a:lnTo>
                  <a:lnTo>
                    <a:pt x="89835" y="39203"/>
                  </a:lnTo>
                  <a:lnTo>
                    <a:pt x="89904" y="38725"/>
                  </a:lnTo>
                  <a:lnTo>
                    <a:pt x="89904" y="38725"/>
                  </a:lnTo>
                  <a:lnTo>
                    <a:pt x="89904" y="37768"/>
                  </a:lnTo>
                  <a:lnTo>
                    <a:pt x="89904" y="36812"/>
                  </a:lnTo>
                  <a:lnTo>
                    <a:pt x="89939" y="36812"/>
                  </a:lnTo>
                  <a:lnTo>
                    <a:pt x="90008" y="36812"/>
                  </a:lnTo>
                  <a:lnTo>
                    <a:pt x="90112" y="36812"/>
                  </a:lnTo>
                  <a:lnTo>
                    <a:pt x="90181" y="36812"/>
                  </a:lnTo>
                  <a:lnTo>
                    <a:pt x="90251" y="36334"/>
                  </a:lnTo>
                  <a:close/>
                  <a:moveTo>
                    <a:pt x="95792" y="35378"/>
                  </a:moveTo>
                  <a:lnTo>
                    <a:pt x="95965" y="36334"/>
                  </a:lnTo>
                  <a:lnTo>
                    <a:pt x="95896" y="37768"/>
                  </a:lnTo>
                  <a:lnTo>
                    <a:pt x="95965" y="39203"/>
                  </a:lnTo>
                  <a:lnTo>
                    <a:pt x="95965" y="40159"/>
                  </a:lnTo>
                  <a:lnTo>
                    <a:pt x="96034" y="40637"/>
                  </a:lnTo>
                  <a:lnTo>
                    <a:pt x="96069" y="42549"/>
                  </a:lnTo>
                  <a:lnTo>
                    <a:pt x="96069" y="43027"/>
                  </a:lnTo>
                  <a:lnTo>
                    <a:pt x="96069" y="43984"/>
                  </a:lnTo>
                  <a:lnTo>
                    <a:pt x="96138" y="44940"/>
                  </a:lnTo>
                  <a:lnTo>
                    <a:pt x="96138" y="44940"/>
                  </a:lnTo>
                  <a:lnTo>
                    <a:pt x="96173" y="46374"/>
                  </a:lnTo>
                  <a:lnTo>
                    <a:pt x="96242" y="47330"/>
                  </a:lnTo>
                  <a:lnTo>
                    <a:pt x="96173" y="47330"/>
                  </a:lnTo>
                  <a:lnTo>
                    <a:pt x="96138" y="47330"/>
                  </a:lnTo>
                  <a:lnTo>
                    <a:pt x="96034" y="47330"/>
                  </a:lnTo>
                  <a:lnTo>
                    <a:pt x="95896" y="47330"/>
                  </a:lnTo>
                  <a:lnTo>
                    <a:pt x="95722" y="47330"/>
                  </a:lnTo>
                  <a:lnTo>
                    <a:pt x="95688" y="47330"/>
                  </a:lnTo>
                  <a:lnTo>
                    <a:pt x="95619" y="47330"/>
                  </a:lnTo>
                  <a:lnTo>
                    <a:pt x="95445" y="47330"/>
                  </a:lnTo>
                  <a:lnTo>
                    <a:pt x="95341" y="47330"/>
                  </a:lnTo>
                  <a:lnTo>
                    <a:pt x="95272" y="47330"/>
                  </a:lnTo>
                  <a:lnTo>
                    <a:pt x="95238" y="47330"/>
                  </a:lnTo>
                  <a:lnTo>
                    <a:pt x="95238" y="47808"/>
                  </a:lnTo>
                  <a:lnTo>
                    <a:pt x="95168" y="47808"/>
                  </a:lnTo>
                  <a:lnTo>
                    <a:pt x="95099" y="47808"/>
                  </a:lnTo>
                  <a:lnTo>
                    <a:pt x="95064" y="47808"/>
                  </a:lnTo>
                  <a:lnTo>
                    <a:pt x="94926" y="47808"/>
                  </a:lnTo>
                  <a:lnTo>
                    <a:pt x="94891" y="47330"/>
                  </a:lnTo>
                  <a:lnTo>
                    <a:pt x="94822" y="46374"/>
                  </a:lnTo>
                  <a:lnTo>
                    <a:pt x="94718" y="45418"/>
                  </a:lnTo>
                  <a:lnTo>
                    <a:pt x="94753" y="44940"/>
                  </a:lnTo>
                  <a:lnTo>
                    <a:pt x="94753" y="44940"/>
                  </a:lnTo>
                  <a:lnTo>
                    <a:pt x="94891" y="43027"/>
                  </a:lnTo>
                  <a:lnTo>
                    <a:pt x="94995" y="42549"/>
                  </a:lnTo>
                  <a:lnTo>
                    <a:pt x="95064" y="42549"/>
                  </a:lnTo>
                  <a:lnTo>
                    <a:pt x="95099" y="42549"/>
                  </a:lnTo>
                  <a:lnTo>
                    <a:pt x="95099" y="42549"/>
                  </a:lnTo>
                  <a:lnTo>
                    <a:pt x="95099" y="41593"/>
                  </a:lnTo>
                  <a:lnTo>
                    <a:pt x="95099" y="40637"/>
                  </a:lnTo>
                  <a:lnTo>
                    <a:pt x="95099" y="39203"/>
                  </a:lnTo>
                  <a:lnTo>
                    <a:pt x="95272" y="40159"/>
                  </a:lnTo>
                  <a:lnTo>
                    <a:pt x="95341" y="40159"/>
                  </a:lnTo>
                  <a:lnTo>
                    <a:pt x="95341" y="39203"/>
                  </a:lnTo>
                  <a:lnTo>
                    <a:pt x="95376" y="39203"/>
                  </a:lnTo>
                  <a:lnTo>
                    <a:pt x="95445" y="39203"/>
                  </a:lnTo>
                  <a:lnTo>
                    <a:pt x="95515" y="38725"/>
                  </a:lnTo>
                  <a:lnTo>
                    <a:pt x="95549" y="37768"/>
                  </a:lnTo>
                  <a:lnTo>
                    <a:pt x="95619" y="36812"/>
                  </a:lnTo>
                  <a:lnTo>
                    <a:pt x="95688" y="36334"/>
                  </a:lnTo>
                  <a:lnTo>
                    <a:pt x="95722" y="36334"/>
                  </a:lnTo>
                  <a:lnTo>
                    <a:pt x="95792" y="35378"/>
                  </a:lnTo>
                  <a:close/>
                  <a:moveTo>
                    <a:pt x="97558" y="35378"/>
                  </a:moveTo>
                  <a:lnTo>
                    <a:pt x="97662" y="35378"/>
                  </a:lnTo>
                  <a:lnTo>
                    <a:pt x="97731" y="35378"/>
                  </a:lnTo>
                  <a:lnTo>
                    <a:pt x="97835" y="35378"/>
                  </a:lnTo>
                  <a:lnTo>
                    <a:pt x="97904" y="35378"/>
                  </a:lnTo>
                  <a:lnTo>
                    <a:pt x="97939" y="35378"/>
                  </a:lnTo>
                  <a:lnTo>
                    <a:pt x="98043" y="35378"/>
                  </a:lnTo>
                  <a:lnTo>
                    <a:pt x="98112" y="36334"/>
                  </a:lnTo>
                  <a:lnTo>
                    <a:pt x="98181" y="36334"/>
                  </a:lnTo>
                  <a:lnTo>
                    <a:pt x="98181" y="37768"/>
                  </a:lnTo>
                  <a:lnTo>
                    <a:pt x="97939" y="38725"/>
                  </a:lnTo>
                  <a:lnTo>
                    <a:pt x="97904" y="39203"/>
                  </a:lnTo>
                  <a:lnTo>
                    <a:pt x="97835" y="39203"/>
                  </a:lnTo>
                  <a:lnTo>
                    <a:pt x="97766" y="40159"/>
                  </a:lnTo>
                  <a:lnTo>
                    <a:pt x="97731" y="40159"/>
                  </a:lnTo>
                  <a:lnTo>
                    <a:pt x="97662" y="40159"/>
                  </a:lnTo>
                  <a:lnTo>
                    <a:pt x="97593" y="40637"/>
                  </a:lnTo>
                  <a:lnTo>
                    <a:pt x="97593" y="41593"/>
                  </a:lnTo>
                  <a:lnTo>
                    <a:pt x="97558" y="42549"/>
                  </a:lnTo>
                  <a:lnTo>
                    <a:pt x="97558" y="43027"/>
                  </a:lnTo>
                  <a:lnTo>
                    <a:pt x="97489" y="43984"/>
                  </a:lnTo>
                  <a:lnTo>
                    <a:pt x="97419" y="43984"/>
                  </a:lnTo>
                  <a:lnTo>
                    <a:pt x="97385" y="44940"/>
                  </a:lnTo>
                  <a:lnTo>
                    <a:pt x="97316" y="44940"/>
                  </a:lnTo>
                  <a:lnTo>
                    <a:pt x="97281" y="44940"/>
                  </a:lnTo>
                  <a:lnTo>
                    <a:pt x="97212" y="45418"/>
                  </a:lnTo>
                  <a:lnTo>
                    <a:pt x="97108" y="45418"/>
                  </a:lnTo>
                  <a:lnTo>
                    <a:pt x="96969" y="45418"/>
                  </a:lnTo>
                  <a:lnTo>
                    <a:pt x="96796" y="44940"/>
                  </a:lnTo>
                  <a:lnTo>
                    <a:pt x="96796" y="43984"/>
                  </a:lnTo>
                  <a:lnTo>
                    <a:pt x="96761" y="43027"/>
                  </a:lnTo>
                  <a:lnTo>
                    <a:pt x="96658" y="42549"/>
                  </a:lnTo>
                  <a:lnTo>
                    <a:pt x="96519" y="40637"/>
                  </a:lnTo>
                  <a:lnTo>
                    <a:pt x="96484" y="39203"/>
                  </a:lnTo>
                  <a:lnTo>
                    <a:pt x="96519" y="39203"/>
                  </a:lnTo>
                  <a:lnTo>
                    <a:pt x="96588" y="40159"/>
                  </a:lnTo>
                  <a:lnTo>
                    <a:pt x="96658" y="39203"/>
                  </a:lnTo>
                  <a:lnTo>
                    <a:pt x="96658" y="39203"/>
                  </a:lnTo>
                  <a:lnTo>
                    <a:pt x="96692" y="38725"/>
                  </a:lnTo>
                  <a:lnTo>
                    <a:pt x="96761" y="38725"/>
                  </a:lnTo>
                  <a:lnTo>
                    <a:pt x="96796" y="37768"/>
                  </a:lnTo>
                  <a:lnTo>
                    <a:pt x="96935" y="36812"/>
                  </a:lnTo>
                  <a:lnTo>
                    <a:pt x="97038" y="36812"/>
                  </a:lnTo>
                  <a:lnTo>
                    <a:pt x="97142" y="36812"/>
                  </a:lnTo>
                  <a:lnTo>
                    <a:pt x="97281" y="36812"/>
                  </a:lnTo>
                  <a:lnTo>
                    <a:pt x="97316" y="36812"/>
                  </a:lnTo>
                  <a:lnTo>
                    <a:pt x="97385" y="36812"/>
                  </a:lnTo>
                  <a:lnTo>
                    <a:pt x="97385" y="36812"/>
                  </a:lnTo>
                  <a:lnTo>
                    <a:pt x="97385" y="36334"/>
                  </a:lnTo>
                  <a:lnTo>
                    <a:pt x="97385" y="35378"/>
                  </a:lnTo>
                  <a:lnTo>
                    <a:pt x="97489" y="35378"/>
                  </a:lnTo>
                  <a:lnTo>
                    <a:pt x="97558" y="35378"/>
                  </a:lnTo>
                  <a:close/>
                  <a:moveTo>
                    <a:pt x="113766" y="34422"/>
                  </a:moveTo>
                  <a:lnTo>
                    <a:pt x="113800" y="34422"/>
                  </a:lnTo>
                  <a:lnTo>
                    <a:pt x="113870" y="35378"/>
                  </a:lnTo>
                  <a:lnTo>
                    <a:pt x="113939" y="34422"/>
                  </a:lnTo>
                  <a:lnTo>
                    <a:pt x="113974" y="35378"/>
                  </a:lnTo>
                  <a:lnTo>
                    <a:pt x="113974" y="35378"/>
                  </a:lnTo>
                  <a:lnTo>
                    <a:pt x="113974" y="36334"/>
                  </a:lnTo>
                  <a:lnTo>
                    <a:pt x="114043" y="36334"/>
                  </a:lnTo>
                  <a:lnTo>
                    <a:pt x="114112" y="37768"/>
                  </a:lnTo>
                  <a:lnTo>
                    <a:pt x="114112" y="38725"/>
                  </a:lnTo>
                  <a:lnTo>
                    <a:pt x="114112" y="40159"/>
                  </a:lnTo>
                  <a:lnTo>
                    <a:pt x="114770" y="40159"/>
                  </a:lnTo>
                  <a:lnTo>
                    <a:pt x="114770" y="40637"/>
                  </a:lnTo>
                  <a:lnTo>
                    <a:pt x="114770" y="40637"/>
                  </a:lnTo>
                  <a:lnTo>
                    <a:pt x="114909" y="41593"/>
                  </a:lnTo>
                  <a:lnTo>
                    <a:pt x="114770" y="42549"/>
                  </a:lnTo>
                  <a:lnTo>
                    <a:pt x="114735" y="43027"/>
                  </a:lnTo>
                  <a:lnTo>
                    <a:pt x="114735" y="43984"/>
                  </a:lnTo>
                  <a:lnTo>
                    <a:pt x="114666" y="43984"/>
                  </a:lnTo>
                  <a:lnTo>
                    <a:pt x="114597" y="43027"/>
                  </a:lnTo>
                  <a:lnTo>
                    <a:pt x="114597" y="43984"/>
                  </a:lnTo>
                  <a:lnTo>
                    <a:pt x="114562" y="43984"/>
                  </a:lnTo>
                  <a:lnTo>
                    <a:pt x="114493" y="44940"/>
                  </a:lnTo>
                  <a:lnTo>
                    <a:pt x="114493" y="46374"/>
                  </a:lnTo>
                  <a:lnTo>
                    <a:pt x="114493" y="47808"/>
                  </a:lnTo>
                  <a:lnTo>
                    <a:pt x="114493" y="49243"/>
                  </a:lnTo>
                  <a:lnTo>
                    <a:pt x="114424" y="50199"/>
                  </a:lnTo>
                  <a:lnTo>
                    <a:pt x="114320" y="50199"/>
                  </a:lnTo>
                  <a:lnTo>
                    <a:pt x="114147" y="50199"/>
                  </a:lnTo>
                  <a:lnTo>
                    <a:pt x="114043" y="50199"/>
                  </a:lnTo>
                  <a:lnTo>
                    <a:pt x="113939" y="50199"/>
                  </a:lnTo>
                  <a:lnTo>
                    <a:pt x="113800" y="50199"/>
                  </a:lnTo>
                  <a:lnTo>
                    <a:pt x="113766" y="51155"/>
                  </a:lnTo>
                  <a:lnTo>
                    <a:pt x="113766" y="51633"/>
                  </a:lnTo>
                  <a:lnTo>
                    <a:pt x="113696" y="51633"/>
                  </a:lnTo>
                  <a:lnTo>
                    <a:pt x="113662" y="52589"/>
                  </a:lnTo>
                  <a:lnTo>
                    <a:pt x="113523" y="52589"/>
                  </a:lnTo>
                  <a:lnTo>
                    <a:pt x="113419" y="52589"/>
                  </a:lnTo>
                  <a:lnTo>
                    <a:pt x="113350" y="52589"/>
                  </a:lnTo>
                  <a:lnTo>
                    <a:pt x="113316" y="52589"/>
                  </a:lnTo>
                  <a:lnTo>
                    <a:pt x="113246" y="52589"/>
                  </a:lnTo>
                  <a:lnTo>
                    <a:pt x="113177" y="53545"/>
                  </a:lnTo>
                  <a:lnTo>
                    <a:pt x="113177" y="54023"/>
                  </a:lnTo>
                  <a:lnTo>
                    <a:pt x="113142" y="54023"/>
                  </a:lnTo>
                  <a:lnTo>
                    <a:pt x="113142" y="54980"/>
                  </a:lnTo>
                  <a:lnTo>
                    <a:pt x="113073" y="54980"/>
                  </a:lnTo>
                  <a:lnTo>
                    <a:pt x="113038" y="54980"/>
                  </a:lnTo>
                  <a:lnTo>
                    <a:pt x="112900" y="54980"/>
                  </a:lnTo>
                  <a:lnTo>
                    <a:pt x="112865" y="54980"/>
                  </a:lnTo>
                  <a:lnTo>
                    <a:pt x="112727" y="54980"/>
                  </a:lnTo>
                  <a:lnTo>
                    <a:pt x="112623" y="54023"/>
                  </a:lnTo>
                  <a:lnTo>
                    <a:pt x="112623" y="53545"/>
                  </a:lnTo>
                  <a:lnTo>
                    <a:pt x="112554" y="53545"/>
                  </a:lnTo>
                  <a:lnTo>
                    <a:pt x="112519" y="53545"/>
                  </a:lnTo>
                  <a:lnTo>
                    <a:pt x="112450" y="53545"/>
                  </a:lnTo>
                  <a:lnTo>
                    <a:pt x="112415" y="52589"/>
                  </a:lnTo>
                  <a:lnTo>
                    <a:pt x="112346" y="51633"/>
                  </a:lnTo>
                  <a:lnTo>
                    <a:pt x="112346" y="51155"/>
                  </a:lnTo>
                  <a:lnTo>
                    <a:pt x="112277" y="50199"/>
                  </a:lnTo>
                  <a:lnTo>
                    <a:pt x="112242" y="50199"/>
                  </a:lnTo>
                  <a:lnTo>
                    <a:pt x="112242" y="50199"/>
                  </a:lnTo>
                  <a:lnTo>
                    <a:pt x="112103" y="50199"/>
                  </a:lnTo>
                  <a:lnTo>
                    <a:pt x="112069" y="50199"/>
                  </a:lnTo>
                  <a:lnTo>
                    <a:pt x="112000" y="51155"/>
                  </a:lnTo>
                  <a:lnTo>
                    <a:pt x="111896" y="50199"/>
                  </a:lnTo>
                  <a:lnTo>
                    <a:pt x="111826" y="50199"/>
                  </a:lnTo>
                  <a:lnTo>
                    <a:pt x="111792" y="49243"/>
                  </a:lnTo>
                  <a:lnTo>
                    <a:pt x="111792" y="48764"/>
                  </a:lnTo>
                  <a:lnTo>
                    <a:pt x="111792" y="47808"/>
                  </a:lnTo>
                  <a:lnTo>
                    <a:pt x="111792" y="47330"/>
                  </a:lnTo>
                  <a:lnTo>
                    <a:pt x="111792" y="47330"/>
                  </a:lnTo>
                  <a:lnTo>
                    <a:pt x="111896" y="47330"/>
                  </a:lnTo>
                  <a:lnTo>
                    <a:pt x="111930" y="46374"/>
                  </a:lnTo>
                  <a:lnTo>
                    <a:pt x="112000" y="46374"/>
                  </a:lnTo>
                  <a:lnTo>
                    <a:pt x="112069" y="45418"/>
                  </a:lnTo>
                  <a:lnTo>
                    <a:pt x="112173" y="45418"/>
                  </a:lnTo>
                  <a:lnTo>
                    <a:pt x="112242" y="45418"/>
                  </a:lnTo>
                  <a:lnTo>
                    <a:pt x="112346" y="45418"/>
                  </a:lnTo>
                  <a:lnTo>
                    <a:pt x="112346" y="44940"/>
                  </a:lnTo>
                  <a:lnTo>
                    <a:pt x="112415" y="43984"/>
                  </a:lnTo>
                  <a:lnTo>
                    <a:pt x="112415" y="43027"/>
                  </a:lnTo>
                  <a:lnTo>
                    <a:pt x="112415" y="41593"/>
                  </a:lnTo>
                  <a:lnTo>
                    <a:pt x="112415" y="40159"/>
                  </a:lnTo>
                  <a:lnTo>
                    <a:pt x="112450" y="40159"/>
                  </a:lnTo>
                  <a:lnTo>
                    <a:pt x="112519" y="39203"/>
                  </a:lnTo>
                  <a:lnTo>
                    <a:pt x="112692" y="39203"/>
                  </a:lnTo>
                  <a:lnTo>
                    <a:pt x="112796" y="39203"/>
                  </a:lnTo>
                  <a:lnTo>
                    <a:pt x="112900" y="39203"/>
                  </a:lnTo>
                  <a:lnTo>
                    <a:pt x="112969" y="38725"/>
                  </a:lnTo>
                  <a:lnTo>
                    <a:pt x="113038" y="37768"/>
                  </a:lnTo>
                  <a:lnTo>
                    <a:pt x="113073" y="37768"/>
                  </a:lnTo>
                  <a:lnTo>
                    <a:pt x="113246" y="37768"/>
                  </a:lnTo>
                  <a:lnTo>
                    <a:pt x="113350" y="36812"/>
                  </a:lnTo>
                  <a:lnTo>
                    <a:pt x="113350" y="36812"/>
                  </a:lnTo>
                  <a:lnTo>
                    <a:pt x="113419" y="36334"/>
                  </a:lnTo>
                  <a:lnTo>
                    <a:pt x="113419" y="35378"/>
                  </a:lnTo>
                  <a:lnTo>
                    <a:pt x="113489" y="35378"/>
                  </a:lnTo>
                  <a:lnTo>
                    <a:pt x="113523" y="35378"/>
                  </a:lnTo>
                  <a:lnTo>
                    <a:pt x="113593" y="34422"/>
                  </a:lnTo>
                  <a:lnTo>
                    <a:pt x="113696" y="34422"/>
                  </a:lnTo>
                  <a:lnTo>
                    <a:pt x="113766" y="34422"/>
                  </a:lnTo>
                  <a:close/>
                  <a:moveTo>
                    <a:pt x="110857" y="32988"/>
                  </a:moveTo>
                  <a:lnTo>
                    <a:pt x="110995" y="33944"/>
                  </a:lnTo>
                  <a:lnTo>
                    <a:pt x="111099" y="33944"/>
                  </a:lnTo>
                  <a:lnTo>
                    <a:pt x="111168" y="34422"/>
                  </a:lnTo>
                  <a:lnTo>
                    <a:pt x="111203" y="33944"/>
                  </a:lnTo>
                  <a:lnTo>
                    <a:pt x="111272" y="32988"/>
                  </a:lnTo>
                  <a:lnTo>
                    <a:pt x="111307" y="32988"/>
                  </a:lnTo>
                  <a:lnTo>
                    <a:pt x="111376" y="32988"/>
                  </a:lnTo>
                  <a:lnTo>
                    <a:pt x="111480" y="34422"/>
                  </a:lnTo>
                  <a:lnTo>
                    <a:pt x="111480" y="34422"/>
                  </a:lnTo>
                  <a:lnTo>
                    <a:pt x="111480" y="35378"/>
                  </a:lnTo>
                  <a:lnTo>
                    <a:pt x="111480" y="36334"/>
                  </a:lnTo>
                  <a:lnTo>
                    <a:pt x="111549" y="36812"/>
                  </a:lnTo>
                  <a:lnTo>
                    <a:pt x="111480" y="37768"/>
                  </a:lnTo>
                  <a:lnTo>
                    <a:pt x="111480" y="38725"/>
                  </a:lnTo>
                  <a:lnTo>
                    <a:pt x="111480" y="39203"/>
                  </a:lnTo>
                  <a:lnTo>
                    <a:pt x="111445" y="39203"/>
                  </a:lnTo>
                  <a:lnTo>
                    <a:pt x="111376" y="39203"/>
                  </a:lnTo>
                  <a:lnTo>
                    <a:pt x="111307" y="40159"/>
                  </a:lnTo>
                  <a:lnTo>
                    <a:pt x="111203" y="40159"/>
                  </a:lnTo>
                  <a:lnTo>
                    <a:pt x="111168" y="40159"/>
                  </a:lnTo>
                  <a:lnTo>
                    <a:pt x="111099" y="40159"/>
                  </a:lnTo>
                  <a:lnTo>
                    <a:pt x="111099" y="39203"/>
                  </a:lnTo>
                  <a:lnTo>
                    <a:pt x="111030" y="39203"/>
                  </a:lnTo>
                  <a:lnTo>
                    <a:pt x="110995" y="38725"/>
                  </a:lnTo>
                  <a:lnTo>
                    <a:pt x="110926" y="37768"/>
                  </a:lnTo>
                  <a:lnTo>
                    <a:pt x="110857" y="37768"/>
                  </a:lnTo>
                  <a:lnTo>
                    <a:pt x="110822" y="37768"/>
                  </a:lnTo>
                  <a:lnTo>
                    <a:pt x="110822" y="34422"/>
                  </a:lnTo>
                  <a:lnTo>
                    <a:pt x="110857" y="32988"/>
                  </a:lnTo>
                  <a:close/>
                  <a:moveTo>
                    <a:pt x="15341" y="30597"/>
                  </a:moveTo>
                  <a:lnTo>
                    <a:pt x="15341" y="30597"/>
                  </a:lnTo>
                  <a:lnTo>
                    <a:pt x="15480" y="30597"/>
                  </a:lnTo>
                  <a:lnTo>
                    <a:pt x="15584" y="30597"/>
                  </a:lnTo>
                  <a:lnTo>
                    <a:pt x="15619" y="30597"/>
                  </a:lnTo>
                  <a:lnTo>
                    <a:pt x="15688" y="31553"/>
                  </a:lnTo>
                  <a:lnTo>
                    <a:pt x="15792" y="32031"/>
                  </a:lnTo>
                  <a:lnTo>
                    <a:pt x="15930" y="32988"/>
                  </a:lnTo>
                  <a:lnTo>
                    <a:pt x="16034" y="34422"/>
                  </a:lnTo>
                  <a:lnTo>
                    <a:pt x="16103" y="35378"/>
                  </a:lnTo>
                  <a:lnTo>
                    <a:pt x="16103" y="35378"/>
                  </a:lnTo>
                  <a:lnTo>
                    <a:pt x="16380" y="38725"/>
                  </a:lnTo>
                  <a:lnTo>
                    <a:pt x="16380" y="39203"/>
                  </a:lnTo>
                  <a:lnTo>
                    <a:pt x="16415" y="40159"/>
                  </a:lnTo>
                  <a:lnTo>
                    <a:pt x="16554" y="41593"/>
                  </a:lnTo>
                  <a:lnTo>
                    <a:pt x="16658" y="42549"/>
                  </a:lnTo>
                  <a:lnTo>
                    <a:pt x="16935" y="43027"/>
                  </a:lnTo>
                  <a:lnTo>
                    <a:pt x="17108" y="43984"/>
                  </a:lnTo>
                  <a:lnTo>
                    <a:pt x="17281" y="44940"/>
                  </a:lnTo>
                  <a:lnTo>
                    <a:pt x="17350" y="44940"/>
                  </a:lnTo>
                  <a:lnTo>
                    <a:pt x="17454" y="45418"/>
                  </a:lnTo>
                  <a:lnTo>
                    <a:pt x="17489" y="46374"/>
                  </a:lnTo>
                  <a:lnTo>
                    <a:pt x="17489" y="47808"/>
                  </a:lnTo>
                  <a:lnTo>
                    <a:pt x="17558" y="49243"/>
                  </a:lnTo>
                  <a:lnTo>
                    <a:pt x="17627" y="51155"/>
                  </a:lnTo>
                  <a:lnTo>
                    <a:pt x="17731" y="51633"/>
                  </a:lnTo>
                  <a:lnTo>
                    <a:pt x="17800" y="51155"/>
                  </a:lnTo>
                  <a:lnTo>
                    <a:pt x="17835" y="51155"/>
                  </a:lnTo>
                  <a:lnTo>
                    <a:pt x="17904" y="50199"/>
                  </a:lnTo>
                  <a:lnTo>
                    <a:pt x="17974" y="49243"/>
                  </a:lnTo>
                  <a:lnTo>
                    <a:pt x="18008" y="48764"/>
                  </a:lnTo>
                  <a:lnTo>
                    <a:pt x="18285" y="51633"/>
                  </a:lnTo>
                  <a:lnTo>
                    <a:pt x="18285" y="54023"/>
                  </a:lnTo>
                  <a:lnTo>
                    <a:pt x="18458" y="57848"/>
                  </a:lnTo>
                  <a:lnTo>
                    <a:pt x="18632" y="58804"/>
                  </a:lnTo>
                  <a:lnTo>
                    <a:pt x="18735" y="59760"/>
                  </a:lnTo>
                  <a:lnTo>
                    <a:pt x="18805" y="59760"/>
                  </a:lnTo>
                  <a:lnTo>
                    <a:pt x="18805" y="59760"/>
                  </a:lnTo>
                  <a:lnTo>
                    <a:pt x="19359" y="62151"/>
                  </a:lnTo>
                  <a:lnTo>
                    <a:pt x="19359" y="67410"/>
                  </a:lnTo>
                  <a:lnTo>
                    <a:pt x="19359" y="68366"/>
                  </a:lnTo>
                  <a:lnTo>
                    <a:pt x="19324" y="68844"/>
                  </a:lnTo>
                  <a:lnTo>
                    <a:pt x="19255" y="69800"/>
                  </a:lnTo>
                  <a:lnTo>
                    <a:pt x="19151" y="70756"/>
                  </a:lnTo>
                  <a:lnTo>
                    <a:pt x="19082" y="71235"/>
                  </a:lnTo>
                  <a:lnTo>
                    <a:pt x="19047" y="71235"/>
                  </a:lnTo>
                  <a:lnTo>
                    <a:pt x="18909" y="70756"/>
                  </a:lnTo>
                  <a:lnTo>
                    <a:pt x="18805" y="70756"/>
                  </a:lnTo>
                  <a:lnTo>
                    <a:pt x="18735" y="69800"/>
                  </a:lnTo>
                  <a:lnTo>
                    <a:pt x="18632" y="69800"/>
                  </a:lnTo>
                  <a:lnTo>
                    <a:pt x="18597" y="69800"/>
                  </a:lnTo>
                  <a:lnTo>
                    <a:pt x="18528" y="70756"/>
                  </a:lnTo>
                  <a:lnTo>
                    <a:pt x="18528" y="72191"/>
                  </a:lnTo>
                  <a:lnTo>
                    <a:pt x="18458" y="73147"/>
                  </a:lnTo>
                  <a:lnTo>
                    <a:pt x="18424" y="73625"/>
                  </a:lnTo>
                  <a:lnTo>
                    <a:pt x="18424" y="73625"/>
                  </a:lnTo>
                  <a:lnTo>
                    <a:pt x="18008" y="71235"/>
                  </a:lnTo>
                  <a:lnTo>
                    <a:pt x="17974" y="75059"/>
                  </a:lnTo>
                  <a:lnTo>
                    <a:pt x="17974" y="76015"/>
                  </a:lnTo>
                  <a:lnTo>
                    <a:pt x="17974" y="76972"/>
                  </a:lnTo>
                  <a:lnTo>
                    <a:pt x="17974" y="77450"/>
                  </a:lnTo>
                  <a:lnTo>
                    <a:pt x="17974" y="78406"/>
                  </a:lnTo>
                  <a:lnTo>
                    <a:pt x="17904" y="79362"/>
                  </a:lnTo>
                  <a:lnTo>
                    <a:pt x="17904" y="79362"/>
                  </a:lnTo>
                  <a:lnTo>
                    <a:pt x="17627" y="79362"/>
                  </a:lnTo>
                  <a:lnTo>
                    <a:pt x="17454" y="82231"/>
                  </a:lnTo>
                  <a:lnTo>
                    <a:pt x="16865" y="80796"/>
                  </a:lnTo>
                  <a:lnTo>
                    <a:pt x="16311" y="81752"/>
                  </a:lnTo>
                  <a:lnTo>
                    <a:pt x="15515" y="79362"/>
                  </a:lnTo>
                  <a:lnTo>
                    <a:pt x="15238" y="73625"/>
                  </a:lnTo>
                  <a:lnTo>
                    <a:pt x="14787" y="70756"/>
                  </a:lnTo>
                  <a:lnTo>
                    <a:pt x="15134" y="68366"/>
                  </a:lnTo>
                  <a:lnTo>
                    <a:pt x="15584" y="68366"/>
                  </a:lnTo>
                  <a:lnTo>
                    <a:pt x="15619" y="68366"/>
                  </a:lnTo>
                  <a:lnTo>
                    <a:pt x="15757" y="68366"/>
                  </a:lnTo>
                  <a:lnTo>
                    <a:pt x="15861" y="67410"/>
                  </a:lnTo>
                  <a:lnTo>
                    <a:pt x="15965" y="66454"/>
                  </a:lnTo>
                  <a:lnTo>
                    <a:pt x="16034" y="66454"/>
                  </a:lnTo>
                  <a:lnTo>
                    <a:pt x="16034" y="66454"/>
                  </a:lnTo>
                  <a:lnTo>
                    <a:pt x="15792" y="62629"/>
                  </a:lnTo>
                  <a:lnTo>
                    <a:pt x="15307" y="63585"/>
                  </a:lnTo>
                  <a:lnTo>
                    <a:pt x="14891" y="64541"/>
                  </a:lnTo>
                  <a:lnTo>
                    <a:pt x="14510" y="65019"/>
                  </a:lnTo>
                  <a:lnTo>
                    <a:pt x="14095" y="62629"/>
                  </a:lnTo>
                  <a:lnTo>
                    <a:pt x="14095" y="57370"/>
                  </a:lnTo>
                  <a:lnTo>
                    <a:pt x="13748" y="57370"/>
                  </a:lnTo>
                  <a:lnTo>
                    <a:pt x="13748" y="52589"/>
                  </a:lnTo>
                  <a:lnTo>
                    <a:pt x="13991" y="50199"/>
                  </a:lnTo>
                  <a:lnTo>
                    <a:pt x="13922" y="45418"/>
                  </a:lnTo>
                  <a:lnTo>
                    <a:pt x="14233" y="44940"/>
                  </a:lnTo>
                  <a:lnTo>
                    <a:pt x="14683" y="44940"/>
                  </a:lnTo>
                  <a:lnTo>
                    <a:pt x="14683" y="44940"/>
                  </a:lnTo>
                  <a:lnTo>
                    <a:pt x="14683" y="43984"/>
                  </a:lnTo>
                  <a:lnTo>
                    <a:pt x="14718" y="43027"/>
                  </a:lnTo>
                  <a:lnTo>
                    <a:pt x="14683" y="42549"/>
                  </a:lnTo>
                  <a:lnTo>
                    <a:pt x="14614" y="41593"/>
                  </a:lnTo>
                  <a:lnTo>
                    <a:pt x="14545" y="40637"/>
                  </a:lnTo>
                  <a:lnTo>
                    <a:pt x="14441" y="40159"/>
                  </a:lnTo>
                  <a:lnTo>
                    <a:pt x="14372" y="39203"/>
                  </a:lnTo>
                  <a:lnTo>
                    <a:pt x="14337" y="39203"/>
                  </a:lnTo>
                  <a:lnTo>
                    <a:pt x="14268" y="38725"/>
                  </a:lnTo>
                  <a:lnTo>
                    <a:pt x="14510" y="37768"/>
                  </a:lnTo>
                  <a:lnTo>
                    <a:pt x="14995" y="37768"/>
                  </a:lnTo>
                  <a:lnTo>
                    <a:pt x="15064" y="37768"/>
                  </a:lnTo>
                  <a:lnTo>
                    <a:pt x="15134" y="37768"/>
                  </a:lnTo>
                  <a:lnTo>
                    <a:pt x="15168" y="37768"/>
                  </a:lnTo>
                  <a:lnTo>
                    <a:pt x="15307" y="37768"/>
                  </a:lnTo>
                  <a:lnTo>
                    <a:pt x="15341" y="36812"/>
                  </a:lnTo>
                  <a:lnTo>
                    <a:pt x="15341" y="36334"/>
                  </a:lnTo>
                  <a:lnTo>
                    <a:pt x="15341" y="35378"/>
                  </a:lnTo>
                  <a:lnTo>
                    <a:pt x="15341" y="34422"/>
                  </a:lnTo>
                  <a:lnTo>
                    <a:pt x="15307" y="33944"/>
                  </a:lnTo>
                  <a:lnTo>
                    <a:pt x="15168" y="33944"/>
                  </a:lnTo>
                  <a:lnTo>
                    <a:pt x="14787" y="33944"/>
                  </a:lnTo>
                  <a:lnTo>
                    <a:pt x="14857" y="32988"/>
                  </a:lnTo>
                  <a:lnTo>
                    <a:pt x="14961" y="32031"/>
                  </a:lnTo>
                  <a:lnTo>
                    <a:pt x="15064" y="31553"/>
                  </a:lnTo>
                  <a:lnTo>
                    <a:pt x="15168" y="30597"/>
                  </a:lnTo>
                  <a:lnTo>
                    <a:pt x="15307" y="30597"/>
                  </a:lnTo>
                  <a:lnTo>
                    <a:pt x="15341" y="30597"/>
                  </a:lnTo>
                  <a:close/>
                  <a:moveTo>
                    <a:pt x="94199" y="29163"/>
                  </a:moveTo>
                  <a:lnTo>
                    <a:pt x="94268" y="29163"/>
                  </a:lnTo>
                  <a:lnTo>
                    <a:pt x="94268" y="30597"/>
                  </a:lnTo>
                  <a:lnTo>
                    <a:pt x="94199" y="31553"/>
                  </a:lnTo>
                  <a:lnTo>
                    <a:pt x="94129" y="32988"/>
                  </a:lnTo>
                  <a:lnTo>
                    <a:pt x="94095" y="33944"/>
                  </a:lnTo>
                  <a:lnTo>
                    <a:pt x="94025" y="34422"/>
                  </a:lnTo>
                  <a:lnTo>
                    <a:pt x="93991" y="35378"/>
                  </a:lnTo>
                  <a:lnTo>
                    <a:pt x="93922" y="36334"/>
                  </a:lnTo>
                  <a:lnTo>
                    <a:pt x="93991" y="36812"/>
                  </a:lnTo>
                  <a:lnTo>
                    <a:pt x="94025" y="36812"/>
                  </a:lnTo>
                  <a:lnTo>
                    <a:pt x="94129" y="36812"/>
                  </a:lnTo>
                  <a:lnTo>
                    <a:pt x="94268" y="36812"/>
                  </a:lnTo>
                  <a:lnTo>
                    <a:pt x="94303" y="36812"/>
                  </a:lnTo>
                  <a:lnTo>
                    <a:pt x="94372" y="36334"/>
                  </a:lnTo>
                  <a:lnTo>
                    <a:pt x="94476" y="36334"/>
                  </a:lnTo>
                  <a:lnTo>
                    <a:pt x="94614" y="36334"/>
                  </a:lnTo>
                  <a:lnTo>
                    <a:pt x="94614" y="38725"/>
                  </a:lnTo>
                  <a:lnTo>
                    <a:pt x="94614" y="39203"/>
                  </a:lnTo>
                  <a:lnTo>
                    <a:pt x="94649" y="40159"/>
                  </a:lnTo>
                  <a:lnTo>
                    <a:pt x="94614" y="40637"/>
                  </a:lnTo>
                  <a:lnTo>
                    <a:pt x="94614" y="41593"/>
                  </a:lnTo>
                  <a:lnTo>
                    <a:pt x="94441" y="41593"/>
                  </a:lnTo>
                  <a:lnTo>
                    <a:pt x="94303" y="42549"/>
                  </a:lnTo>
                  <a:lnTo>
                    <a:pt x="94129" y="41593"/>
                  </a:lnTo>
                  <a:lnTo>
                    <a:pt x="94025" y="40637"/>
                  </a:lnTo>
                  <a:lnTo>
                    <a:pt x="94025" y="40159"/>
                  </a:lnTo>
                  <a:lnTo>
                    <a:pt x="93991" y="39203"/>
                  </a:lnTo>
                  <a:lnTo>
                    <a:pt x="93991" y="39203"/>
                  </a:lnTo>
                  <a:lnTo>
                    <a:pt x="93922" y="38725"/>
                  </a:lnTo>
                  <a:lnTo>
                    <a:pt x="93852" y="38725"/>
                  </a:lnTo>
                  <a:lnTo>
                    <a:pt x="93818" y="38725"/>
                  </a:lnTo>
                  <a:lnTo>
                    <a:pt x="93679" y="37768"/>
                  </a:lnTo>
                  <a:lnTo>
                    <a:pt x="93645" y="37768"/>
                  </a:lnTo>
                  <a:lnTo>
                    <a:pt x="93575" y="38725"/>
                  </a:lnTo>
                  <a:lnTo>
                    <a:pt x="93506" y="39203"/>
                  </a:lnTo>
                  <a:lnTo>
                    <a:pt x="93471" y="40159"/>
                  </a:lnTo>
                  <a:lnTo>
                    <a:pt x="93506" y="40637"/>
                  </a:lnTo>
                  <a:lnTo>
                    <a:pt x="93506" y="41593"/>
                  </a:lnTo>
                  <a:lnTo>
                    <a:pt x="93575" y="43027"/>
                  </a:lnTo>
                  <a:lnTo>
                    <a:pt x="93575" y="43027"/>
                  </a:lnTo>
                  <a:lnTo>
                    <a:pt x="93575" y="44940"/>
                  </a:lnTo>
                  <a:lnTo>
                    <a:pt x="93367" y="44940"/>
                  </a:lnTo>
                  <a:lnTo>
                    <a:pt x="93298" y="43984"/>
                  </a:lnTo>
                  <a:lnTo>
                    <a:pt x="93229" y="43984"/>
                  </a:lnTo>
                  <a:lnTo>
                    <a:pt x="93125" y="43984"/>
                  </a:lnTo>
                  <a:lnTo>
                    <a:pt x="93021" y="43027"/>
                  </a:lnTo>
                  <a:lnTo>
                    <a:pt x="92952" y="42549"/>
                  </a:lnTo>
                  <a:lnTo>
                    <a:pt x="92883" y="42549"/>
                  </a:lnTo>
                  <a:lnTo>
                    <a:pt x="92848" y="42549"/>
                  </a:lnTo>
                  <a:lnTo>
                    <a:pt x="92848" y="43027"/>
                  </a:lnTo>
                  <a:lnTo>
                    <a:pt x="92848" y="43984"/>
                  </a:lnTo>
                  <a:lnTo>
                    <a:pt x="92848" y="43984"/>
                  </a:lnTo>
                  <a:lnTo>
                    <a:pt x="92744" y="44940"/>
                  </a:lnTo>
                  <a:lnTo>
                    <a:pt x="92606" y="44940"/>
                  </a:lnTo>
                  <a:lnTo>
                    <a:pt x="92502" y="44940"/>
                  </a:lnTo>
                  <a:lnTo>
                    <a:pt x="92398" y="44940"/>
                  </a:lnTo>
                  <a:lnTo>
                    <a:pt x="92329" y="44940"/>
                  </a:lnTo>
                  <a:lnTo>
                    <a:pt x="92329" y="45418"/>
                  </a:lnTo>
                  <a:lnTo>
                    <a:pt x="92259" y="45418"/>
                  </a:lnTo>
                  <a:lnTo>
                    <a:pt x="92155" y="45418"/>
                  </a:lnTo>
                  <a:lnTo>
                    <a:pt x="92051" y="45418"/>
                  </a:lnTo>
                  <a:lnTo>
                    <a:pt x="91982" y="46374"/>
                  </a:lnTo>
                  <a:lnTo>
                    <a:pt x="91948" y="47330"/>
                  </a:lnTo>
                  <a:lnTo>
                    <a:pt x="91878" y="47330"/>
                  </a:lnTo>
                  <a:lnTo>
                    <a:pt x="91774" y="47330"/>
                  </a:lnTo>
                  <a:lnTo>
                    <a:pt x="91705" y="47330"/>
                  </a:lnTo>
                  <a:lnTo>
                    <a:pt x="91636" y="47330"/>
                  </a:lnTo>
                  <a:lnTo>
                    <a:pt x="91601" y="47808"/>
                  </a:lnTo>
                  <a:lnTo>
                    <a:pt x="91601" y="48764"/>
                  </a:lnTo>
                  <a:lnTo>
                    <a:pt x="91601" y="49243"/>
                  </a:lnTo>
                  <a:lnTo>
                    <a:pt x="91601" y="50199"/>
                  </a:lnTo>
                  <a:lnTo>
                    <a:pt x="91532" y="51155"/>
                  </a:lnTo>
                  <a:lnTo>
                    <a:pt x="91497" y="51155"/>
                  </a:lnTo>
                  <a:lnTo>
                    <a:pt x="91497" y="51155"/>
                  </a:lnTo>
                  <a:lnTo>
                    <a:pt x="91359" y="50199"/>
                  </a:lnTo>
                  <a:lnTo>
                    <a:pt x="91497" y="48764"/>
                  </a:lnTo>
                  <a:lnTo>
                    <a:pt x="91532" y="47808"/>
                  </a:lnTo>
                  <a:lnTo>
                    <a:pt x="91601" y="47330"/>
                  </a:lnTo>
                  <a:lnTo>
                    <a:pt x="91636" y="46374"/>
                  </a:lnTo>
                  <a:lnTo>
                    <a:pt x="91705" y="46374"/>
                  </a:lnTo>
                  <a:lnTo>
                    <a:pt x="91774" y="46374"/>
                  </a:lnTo>
                  <a:lnTo>
                    <a:pt x="91809" y="46374"/>
                  </a:lnTo>
                  <a:lnTo>
                    <a:pt x="91878" y="45418"/>
                  </a:lnTo>
                  <a:lnTo>
                    <a:pt x="91878" y="45418"/>
                  </a:lnTo>
                  <a:lnTo>
                    <a:pt x="91982" y="44940"/>
                  </a:lnTo>
                  <a:lnTo>
                    <a:pt x="92121" y="44940"/>
                  </a:lnTo>
                  <a:lnTo>
                    <a:pt x="92155" y="44940"/>
                  </a:lnTo>
                  <a:lnTo>
                    <a:pt x="92259" y="44940"/>
                  </a:lnTo>
                  <a:lnTo>
                    <a:pt x="92432" y="44940"/>
                  </a:lnTo>
                  <a:lnTo>
                    <a:pt x="92571" y="44940"/>
                  </a:lnTo>
                  <a:lnTo>
                    <a:pt x="92571" y="41593"/>
                  </a:lnTo>
                  <a:lnTo>
                    <a:pt x="92571" y="40637"/>
                  </a:lnTo>
                  <a:lnTo>
                    <a:pt x="92571" y="40637"/>
                  </a:lnTo>
                  <a:lnTo>
                    <a:pt x="92571" y="40159"/>
                  </a:lnTo>
                  <a:lnTo>
                    <a:pt x="92571" y="40159"/>
                  </a:lnTo>
                  <a:lnTo>
                    <a:pt x="92571" y="40159"/>
                  </a:lnTo>
                  <a:lnTo>
                    <a:pt x="92606" y="40159"/>
                  </a:lnTo>
                  <a:lnTo>
                    <a:pt x="92606" y="39203"/>
                  </a:lnTo>
                  <a:lnTo>
                    <a:pt x="92606" y="38725"/>
                  </a:lnTo>
                  <a:lnTo>
                    <a:pt x="92606" y="37768"/>
                  </a:lnTo>
                  <a:lnTo>
                    <a:pt x="92606" y="36812"/>
                  </a:lnTo>
                  <a:lnTo>
                    <a:pt x="92675" y="36334"/>
                  </a:lnTo>
                  <a:lnTo>
                    <a:pt x="92779" y="36334"/>
                  </a:lnTo>
                  <a:lnTo>
                    <a:pt x="92848" y="36334"/>
                  </a:lnTo>
                  <a:lnTo>
                    <a:pt x="93056" y="36334"/>
                  </a:lnTo>
                  <a:lnTo>
                    <a:pt x="93125" y="36812"/>
                  </a:lnTo>
                  <a:lnTo>
                    <a:pt x="93194" y="36812"/>
                  </a:lnTo>
                  <a:lnTo>
                    <a:pt x="93298" y="36812"/>
                  </a:lnTo>
                  <a:lnTo>
                    <a:pt x="93402" y="36812"/>
                  </a:lnTo>
                  <a:lnTo>
                    <a:pt x="93471" y="36334"/>
                  </a:lnTo>
                  <a:lnTo>
                    <a:pt x="93471" y="35378"/>
                  </a:lnTo>
                  <a:lnTo>
                    <a:pt x="93471" y="34422"/>
                  </a:lnTo>
                  <a:lnTo>
                    <a:pt x="93402" y="33944"/>
                  </a:lnTo>
                  <a:lnTo>
                    <a:pt x="93402" y="32031"/>
                  </a:lnTo>
                  <a:lnTo>
                    <a:pt x="93471" y="31553"/>
                  </a:lnTo>
                  <a:lnTo>
                    <a:pt x="93506" y="31553"/>
                  </a:lnTo>
                  <a:lnTo>
                    <a:pt x="93506" y="30597"/>
                  </a:lnTo>
                  <a:lnTo>
                    <a:pt x="93575" y="30597"/>
                  </a:lnTo>
                  <a:lnTo>
                    <a:pt x="93679" y="30597"/>
                  </a:lnTo>
                  <a:lnTo>
                    <a:pt x="93748" y="30119"/>
                  </a:lnTo>
                  <a:lnTo>
                    <a:pt x="93818" y="30119"/>
                  </a:lnTo>
                  <a:lnTo>
                    <a:pt x="93922" y="30119"/>
                  </a:lnTo>
                  <a:lnTo>
                    <a:pt x="93991" y="30119"/>
                  </a:lnTo>
                  <a:lnTo>
                    <a:pt x="93991" y="30119"/>
                  </a:lnTo>
                  <a:lnTo>
                    <a:pt x="94095" y="30119"/>
                  </a:lnTo>
                  <a:lnTo>
                    <a:pt x="94129" y="29163"/>
                  </a:lnTo>
                  <a:lnTo>
                    <a:pt x="94199" y="29163"/>
                  </a:lnTo>
                  <a:close/>
                  <a:moveTo>
                    <a:pt x="26874" y="0"/>
                  </a:moveTo>
                  <a:lnTo>
                    <a:pt x="26909" y="0"/>
                  </a:lnTo>
                  <a:lnTo>
                    <a:pt x="27012" y="956"/>
                  </a:lnTo>
                  <a:lnTo>
                    <a:pt x="27186" y="956"/>
                  </a:lnTo>
                  <a:lnTo>
                    <a:pt x="27359" y="2390"/>
                  </a:lnTo>
                  <a:lnTo>
                    <a:pt x="27809" y="2390"/>
                  </a:lnTo>
                  <a:lnTo>
                    <a:pt x="27809" y="3346"/>
                  </a:lnTo>
                  <a:lnTo>
                    <a:pt x="27878" y="4302"/>
                  </a:lnTo>
                  <a:lnTo>
                    <a:pt x="27948" y="5737"/>
                  </a:lnTo>
                  <a:lnTo>
                    <a:pt x="27982" y="5737"/>
                  </a:lnTo>
                  <a:lnTo>
                    <a:pt x="28051" y="5737"/>
                  </a:lnTo>
                  <a:lnTo>
                    <a:pt x="28155" y="5737"/>
                  </a:lnTo>
                  <a:lnTo>
                    <a:pt x="28225" y="5737"/>
                  </a:lnTo>
                  <a:lnTo>
                    <a:pt x="28329" y="4780"/>
                  </a:lnTo>
                  <a:lnTo>
                    <a:pt x="28329" y="4780"/>
                  </a:lnTo>
                  <a:lnTo>
                    <a:pt x="28779" y="5737"/>
                  </a:lnTo>
                  <a:lnTo>
                    <a:pt x="28779" y="8605"/>
                  </a:lnTo>
                  <a:lnTo>
                    <a:pt x="29402" y="6215"/>
                  </a:lnTo>
                  <a:lnTo>
                    <a:pt x="29991" y="6215"/>
                  </a:lnTo>
                  <a:lnTo>
                    <a:pt x="30372" y="4780"/>
                  </a:lnTo>
                  <a:lnTo>
                    <a:pt x="30926" y="8605"/>
                  </a:lnTo>
                  <a:lnTo>
                    <a:pt x="31064" y="12908"/>
                  </a:lnTo>
                  <a:lnTo>
                    <a:pt x="31445" y="13386"/>
                  </a:lnTo>
                  <a:lnTo>
                    <a:pt x="31896" y="11952"/>
                  </a:lnTo>
                  <a:lnTo>
                    <a:pt x="31896" y="11952"/>
                  </a:lnTo>
                  <a:lnTo>
                    <a:pt x="31965" y="12908"/>
                  </a:lnTo>
                  <a:lnTo>
                    <a:pt x="32000" y="14342"/>
                  </a:lnTo>
                  <a:lnTo>
                    <a:pt x="32069" y="14820"/>
                  </a:lnTo>
                  <a:lnTo>
                    <a:pt x="32000" y="16733"/>
                  </a:lnTo>
                  <a:lnTo>
                    <a:pt x="31965" y="18167"/>
                  </a:lnTo>
                  <a:lnTo>
                    <a:pt x="31965" y="19123"/>
                  </a:lnTo>
                  <a:lnTo>
                    <a:pt x="31896" y="19601"/>
                  </a:lnTo>
                  <a:lnTo>
                    <a:pt x="31861" y="20557"/>
                  </a:lnTo>
                  <a:lnTo>
                    <a:pt x="31861" y="21513"/>
                  </a:lnTo>
                  <a:lnTo>
                    <a:pt x="31272" y="21513"/>
                  </a:lnTo>
                  <a:lnTo>
                    <a:pt x="31238" y="21513"/>
                  </a:lnTo>
                  <a:lnTo>
                    <a:pt x="31168" y="21992"/>
                  </a:lnTo>
                  <a:lnTo>
                    <a:pt x="31064" y="22948"/>
                  </a:lnTo>
                  <a:lnTo>
                    <a:pt x="30926" y="22948"/>
                  </a:lnTo>
                  <a:lnTo>
                    <a:pt x="30822" y="23426"/>
                  </a:lnTo>
                  <a:lnTo>
                    <a:pt x="30718" y="23426"/>
                  </a:lnTo>
                  <a:lnTo>
                    <a:pt x="30614" y="23426"/>
                  </a:lnTo>
                  <a:lnTo>
                    <a:pt x="30476" y="24382"/>
                  </a:lnTo>
                  <a:lnTo>
                    <a:pt x="30303" y="24382"/>
                  </a:lnTo>
                  <a:lnTo>
                    <a:pt x="30268" y="25338"/>
                  </a:lnTo>
                  <a:lnTo>
                    <a:pt x="30129" y="25338"/>
                  </a:lnTo>
                  <a:lnTo>
                    <a:pt x="30129" y="25338"/>
                  </a:lnTo>
                  <a:lnTo>
                    <a:pt x="28952" y="25338"/>
                  </a:lnTo>
                  <a:lnTo>
                    <a:pt x="28432" y="26772"/>
                  </a:lnTo>
                  <a:lnTo>
                    <a:pt x="28329" y="30597"/>
                  </a:lnTo>
                  <a:lnTo>
                    <a:pt x="28329" y="30597"/>
                  </a:lnTo>
                  <a:lnTo>
                    <a:pt x="28432" y="30597"/>
                  </a:lnTo>
                  <a:lnTo>
                    <a:pt x="28571" y="30119"/>
                  </a:lnTo>
                  <a:lnTo>
                    <a:pt x="28744" y="30119"/>
                  </a:lnTo>
                  <a:lnTo>
                    <a:pt x="28848" y="30119"/>
                  </a:lnTo>
                  <a:lnTo>
                    <a:pt x="29021" y="30119"/>
                  </a:lnTo>
                  <a:lnTo>
                    <a:pt x="29056" y="30119"/>
                  </a:lnTo>
                  <a:lnTo>
                    <a:pt x="29125" y="30597"/>
                  </a:lnTo>
                  <a:lnTo>
                    <a:pt x="29194" y="30597"/>
                  </a:lnTo>
                  <a:lnTo>
                    <a:pt x="29194" y="30597"/>
                  </a:lnTo>
                  <a:lnTo>
                    <a:pt x="29229" y="31553"/>
                  </a:lnTo>
                  <a:lnTo>
                    <a:pt x="29298" y="31553"/>
                  </a:lnTo>
                  <a:lnTo>
                    <a:pt x="29402" y="31553"/>
                  </a:lnTo>
                  <a:lnTo>
                    <a:pt x="29506" y="30597"/>
                  </a:lnTo>
                  <a:lnTo>
                    <a:pt x="29645" y="30597"/>
                  </a:lnTo>
                  <a:lnTo>
                    <a:pt x="29748" y="30119"/>
                  </a:lnTo>
                  <a:lnTo>
                    <a:pt x="29818" y="30119"/>
                  </a:lnTo>
                  <a:lnTo>
                    <a:pt x="29922" y="30119"/>
                  </a:lnTo>
                  <a:lnTo>
                    <a:pt x="29991" y="29163"/>
                  </a:lnTo>
                  <a:lnTo>
                    <a:pt x="30095" y="28207"/>
                  </a:lnTo>
                  <a:lnTo>
                    <a:pt x="30129" y="28207"/>
                  </a:lnTo>
                  <a:lnTo>
                    <a:pt x="30129" y="27729"/>
                  </a:lnTo>
                  <a:lnTo>
                    <a:pt x="30372" y="31553"/>
                  </a:lnTo>
                  <a:lnTo>
                    <a:pt x="30095" y="33944"/>
                  </a:lnTo>
                  <a:lnTo>
                    <a:pt x="29645" y="34422"/>
                  </a:lnTo>
                  <a:lnTo>
                    <a:pt x="29575" y="34422"/>
                  </a:lnTo>
                  <a:lnTo>
                    <a:pt x="29506" y="35378"/>
                  </a:lnTo>
                  <a:lnTo>
                    <a:pt x="29471" y="36334"/>
                  </a:lnTo>
                  <a:lnTo>
                    <a:pt x="29402" y="36812"/>
                  </a:lnTo>
                  <a:lnTo>
                    <a:pt x="29298" y="37768"/>
                  </a:lnTo>
                  <a:lnTo>
                    <a:pt x="29194" y="38725"/>
                  </a:lnTo>
                  <a:lnTo>
                    <a:pt x="29125" y="39203"/>
                  </a:lnTo>
                  <a:lnTo>
                    <a:pt x="29021" y="39203"/>
                  </a:lnTo>
                  <a:lnTo>
                    <a:pt x="28883" y="40159"/>
                  </a:lnTo>
                  <a:lnTo>
                    <a:pt x="28779" y="40637"/>
                  </a:lnTo>
                  <a:lnTo>
                    <a:pt x="28675" y="40637"/>
                  </a:lnTo>
                  <a:lnTo>
                    <a:pt x="28571" y="41593"/>
                  </a:lnTo>
                  <a:lnTo>
                    <a:pt x="28571" y="41593"/>
                  </a:lnTo>
                  <a:lnTo>
                    <a:pt x="28051" y="45418"/>
                  </a:lnTo>
                  <a:lnTo>
                    <a:pt x="27601" y="47808"/>
                  </a:lnTo>
                  <a:lnTo>
                    <a:pt x="27359" y="51155"/>
                  </a:lnTo>
                  <a:lnTo>
                    <a:pt x="26389" y="51155"/>
                  </a:lnTo>
                  <a:lnTo>
                    <a:pt x="26735" y="53545"/>
                  </a:lnTo>
                  <a:lnTo>
                    <a:pt x="26978" y="57848"/>
                  </a:lnTo>
                  <a:lnTo>
                    <a:pt x="26458" y="60239"/>
                  </a:lnTo>
                  <a:lnTo>
                    <a:pt x="26008" y="61195"/>
                  </a:lnTo>
                  <a:lnTo>
                    <a:pt x="25766" y="57370"/>
                  </a:lnTo>
                  <a:lnTo>
                    <a:pt x="25212" y="57848"/>
                  </a:lnTo>
                  <a:lnTo>
                    <a:pt x="25731" y="62629"/>
                  </a:lnTo>
                  <a:lnTo>
                    <a:pt x="25662" y="62629"/>
                  </a:lnTo>
                  <a:lnTo>
                    <a:pt x="25627" y="63585"/>
                  </a:lnTo>
                  <a:lnTo>
                    <a:pt x="25489" y="64541"/>
                  </a:lnTo>
                  <a:lnTo>
                    <a:pt x="25385" y="65976"/>
                  </a:lnTo>
                  <a:lnTo>
                    <a:pt x="25316" y="66454"/>
                  </a:lnTo>
                  <a:lnTo>
                    <a:pt x="25212" y="67410"/>
                  </a:lnTo>
                  <a:lnTo>
                    <a:pt x="25108" y="67410"/>
                  </a:lnTo>
                  <a:lnTo>
                    <a:pt x="25004" y="67410"/>
                  </a:lnTo>
                  <a:lnTo>
                    <a:pt x="25004" y="67410"/>
                  </a:lnTo>
                  <a:lnTo>
                    <a:pt x="24415" y="66454"/>
                  </a:lnTo>
                  <a:lnTo>
                    <a:pt x="24242" y="63585"/>
                  </a:lnTo>
                  <a:lnTo>
                    <a:pt x="23792" y="63585"/>
                  </a:lnTo>
                  <a:lnTo>
                    <a:pt x="23792" y="63585"/>
                  </a:lnTo>
                  <a:lnTo>
                    <a:pt x="23757" y="64541"/>
                  </a:lnTo>
                  <a:lnTo>
                    <a:pt x="23619" y="65019"/>
                  </a:lnTo>
                  <a:lnTo>
                    <a:pt x="23584" y="65019"/>
                  </a:lnTo>
                  <a:lnTo>
                    <a:pt x="23515" y="65976"/>
                  </a:lnTo>
                  <a:lnTo>
                    <a:pt x="23445" y="65976"/>
                  </a:lnTo>
                  <a:lnTo>
                    <a:pt x="23445" y="66454"/>
                  </a:lnTo>
                  <a:lnTo>
                    <a:pt x="23445" y="67410"/>
                  </a:lnTo>
                  <a:lnTo>
                    <a:pt x="23445" y="68366"/>
                  </a:lnTo>
                  <a:lnTo>
                    <a:pt x="23445" y="68366"/>
                  </a:lnTo>
                  <a:lnTo>
                    <a:pt x="22995" y="69800"/>
                  </a:lnTo>
                  <a:lnTo>
                    <a:pt x="23099" y="73625"/>
                  </a:lnTo>
                  <a:lnTo>
                    <a:pt x="23411" y="71235"/>
                  </a:lnTo>
                  <a:lnTo>
                    <a:pt x="23757" y="68844"/>
                  </a:lnTo>
                  <a:lnTo>
                    <a:pt x="23792" y="68844"/>
                  </a:lnTo>
                  <a:lnTo>
                    <a:pt x="23861" y="68844"/>
                  </a:lnTo>
                  <a:lnTo>
                    <a:pt x="23965" y="68844"/>
                  </a:lnTo>
                  <a:lnTo>
                    <a:pt x="24069" y="68844"/>
                  </a:lnTo>
                  <a:lnTo>
                    <a:pt x="24207" y="69800"/>
                  </a:lnTo>
                  <a:lnTo>
                    <a:pt x="24311" y="70756"/>
                  </a:lnTo>
                  <a:lnTo>
                    <a:pt x="24484" y="71235"/>
                  </a:lnTo>
                  <a:lnTo>
                    <a:pt x="24588" y="71235"/>
                  </a:lnTo>
                  <a:lnTo>
                    <a:pt x="24658" y="71235"/>
                  </a:lnTo>
                  <a:lnTo>
                    <a:pt x="24658" y="72191"/>
                  </a:lnTo>
                  <a:lnTo>
                    <a:pt x="24692" y="73147"/>
                  </a:lnTo>
                  <a:lnTo>
                    <a:pt x="24831" y="73625"/>
                  </a:lnTo>
                  <a:lnTo>
                    <a:pt x="24865" y="75059"/>
                  </a:lnTo>
                  <a:lnTo>
                    <a:pt x="24865" y="76015"/>
                  </a:lnTo>
                  <a:lnTo>
                    <a:pt x="24865" y="76972"/>
                  </a:lnTo>
                  <a:lnTo>
                    <a:pt x="24831" y="77450"/>
                  </a:lnTo>
                  <a:lnTo>
                    <a:pt x="24761" y="77450"/>
                  </a:lnTo>
                  <a:lnTo>
                    <a:pt x="24658" y="76972"/>
                  </a:lnTo>
                  <a:lnTo>
                    <a:pt x="24588" y="76972"/>
                  </a:lnTo>
                  <a:lnTo>
                    <a:pt x="24138" y="76972"/>
                  </a:lnTo>
                  <a:lnTo>
                    <a:pt x="24034" y="77450"/>
                  </a:lnTo>
                  <a:lnTo>
                    <a:pt x="24034" y="77450"/>
                  </a:lnTo>
                  <a:lnTo>
                    <a:pt x="24069" y="78406"/>
                  </a:lnTo>
                  <a:lnTo>
                    <a:pt x="24138" y="79362"/>
                  </a:lnTo>
                  <a:lnTo>
                    <a:pt x="24207" y="79840"/>
                  </a:lnTo>
                  <a:lnTo>
                    <a:pt x="24311" y="80796"/>
                  </a:lnTo>
                  <a:lnTo>
                    <a:pt x="24380" y="81752"/>
                  </a:lnTo>
                  <a:lnTo>
                    <a:pt x="24380" y="81752"/>
                  </a:lnTo>
                  <a:lnTo>
                    <a:pt x="24380" y="82231"/>
                  </a:lnTo>
                  <a:lnTo>
                    <a:pt x="24380" y="83187"/>
                  </a:lnTo>
                  <a:lnTo>
                    <a:pt x="24380" y="85577"/>
                  </a:lnTo>
                  <a:lnTo>
                    <a:pt x="24380" y="86055"/>
                  </a:lnTo>
                  <a:lnTo>
                    <a:pt x="24242" y="87011"/>
                  </a:lnTo>
                  <a:lnTo>
                    <a:pt x="24207" y="87968"/>
                  </a:lnTo>
                  <a:lnTo>
                    <a:pt x="24138" y="87011"/>
                  </a:lnTo>
                  <a:lnTo>
                    <a:pt x="24069" y="87011"/>
                  </a:lnTo>
                  <a:lnTo>
                    <a:pt x="23515" y="87011"/>
                  </a:lnTo>
                  <a:lnTo>
                    <a:pt x="23168" y="87011"/>
                  </a:lnTo>
                  <a:lnTo>
                    <a:pt x="23341" y="91792"/>
                  </a:lnTo>
                  <a:lnTo>
                    <a:pt x="23168" y="97051"/>
                  </a:lnTo>
                  <a:lnTo>
                    <a:pt x="22718" y="98007"/>
                  </a:lnTo>
                  <a:lnTo>
                    <a:pt x="22891" y="103266"/>
                  </a:lnTo>
                  <a:lnTo>
                    <a:pt x="23272" y="101354"/>
                  </a:lnTo>
                  <a:lnTo>
                    <a:pt x="23411" y="105179"/>
                  </a:lnTo>
                  <a:lnTo>
                    <a:pt x="23411" y="105657"/>
                  </a:lnTo>
                  <a:lnTo>
                    <a:pt x="23341" y="106613"/>
                  </a:lnTo>
                  <a:lnTo>
                    <a:pt x="23272" y="108047"/>
                  </a:lnTo>
                  <a:lnTo>
                    <a:pt x="23168" y="109003"/>
                  </a:lnTo>
                  <a:lnTo>
                    <a:pt x="23064" y="109960"/>
                  </a:lnTo>
                  <a:lnTo>
                    <a:pt x="22961" y="109960"/>
                  </a:lnTo>
                  <a:lnTo>
                    <a:pt x="22891" y="110438"/>
                  </a:lnTo>
                  <a:lnTo>
                    <a:pt x="22891" y="111394"/>
                  </a:lnTo>
                  <a:lnTo>
                    <a:pt x="22891" y="111394"/>
                  </a:lnTo>
                  <a:lnTo>
                    <a:pt x="22441" y="113784"/>
                  </a:lnTo>
                  <a:lnTo>
                    <a:pt x="22095" y="113784"/>
                  </a:lnTo>
                  <a:lnTo>
                    <a:pt x="22095" y="113784"/>
                  </a:lnTo>
                  <a:lnTo>
                    <a:pt x="21991" y="114262"/>
                  </a:lnTo>
                  <a:lnTo>
                    <a:pt x="21852" y="114262"/>
                  </a:lnTo>
                  <a:lnTo>
                    <a:pt x="21748" y="114262"/>
                  </a:lnTo>
                  <a:lnTo>
                    <a:pt x="21541" y="113784"/>
                  </a:lnTo>
                  <a:lnTo>
                    <a:pt x="21471" y="113784"/>
                  </a:lnTo>
                  <a:lnTo>
                    <a:pt x="21541" y="112828"/>
                  </a:lnTo>
                  <a:lnTo>
                    <a:pt x="21541" y="111872"/>
                  </a:lnTo>
                  <a:lnTo>
                    <a:pt x="21575" y="110438"/>
                  </a:lnTo>
                  <a:lnTo>
                    <a:pt x="21541" y="109960"/>
                  </a:lnTo>
                  <a:lnTo>
                    <a:pt x="21125" y="109960"/>
                  </a:lnTo>
                  <a:lnTo>
                    <a:pt x="21021" y="109960"/>
                  </a:lnTo>
                  <a:lnTo>
                    <a:pt x="21021" y="109960"/>
                  </a:lnTo>
                  <a:lnTo>
                    <a:pt x="20952" y="109960"/>
                  </a:lnTo>
                  <a:lnTo>
                    <a:pt x="20917" y="110438"/>
                  </a:lnTo>
                  <a:lnTo>
                    <a:pt x="20848" y="111394"/>
                  </a:lnTo>
                  <a:lnTo>
                    <a:pt x="20744" y="110438"/>
                  </a:lnTo>
                  <a:lnTo>
                    <a:pt x="20606" y="110438"/>
                  </a:lnTo>
                  <a:lnTo>
                    <a:pt x="20502" y="110438"/>
                  </a:lnTo>
                  <a:lnTo>
                    <a:pt x="20467" y="110438"/>
                  </a:lnTo>
                  <a:lnTo>
                    <a:pt x="20329" y="109960"/>
                  </a:lnTo>
                  <a:lnTo>
                    <a:pt x="20294" y="109003"/>
                  </a:lnTo>
                  <a:lnTo>
                    <a:pt x="20225" y="109003"/>
                  </a:lnTo>
                  <a:lnTo>
                    <a:pt x="20155" y="108047"/>
                  </a:lnTo>
                  <a:lnTo>
                    <a:pt x="20155" y="108047"/>
                  </a:lnTo>
                  <a:lnTo>
                    <a:pt x="20051" y="109003"/>
                  </a:lnTo>
                  <a:lnTo>
                    <a:pt x="19982" y="109960"/>
                  </a:lnTo>
                  <a:lnTo>
                    <a:pt x="19878" y="109960"/>
                  </a:lnTo>
                  <a:lnTo>
                    <a:pt x="19844" y="111394"/>
                  </a:lnTo>
                  <a:lnTo>
                    <a:pt x="19844" y="111394"/>
                  </a:lnTo>
                  <a:lnTo>
                    <a:pt x="19705" y="111394"/>
                  </a:lnTo>
                  <a:lnTo>
                    <a:pt x="19670" y="111394"/>
                  </a:lnTo>
                  <a:lnTo>
                    <a:pt x="19532" y="111394"/>
                  </a:lnTo>
                  <a:lnTo>
                    <a:pt x="19428" y="111394"/>
                  </a:lnTo>
                  <a:lnTo>
                    <a:pt x="19324" y="110438"/>
                  </a:lnTo>
                  <a:lnTo>
                    <a:pt x="19151" y="110438"/>
                  </a:lnTo>
                  <a:lnTo>
                    <a:pt x="18978" y="109960"/>
                  </a:lnTo>
                  <a:lnTo>
                    <a:pt x="18874" y="109003"/>
                  </a:lnTo>
                  <a:lnTo>
                    <a:pt x="18805" y="109003"/>
                  </a:lnTo>
                  <a:lnTo>
                    <a:pt x="18805" y="109960"/>
                  </a:lnTo>
                  <a:lnTo>
                    <a:pt x="18735" y="109960"/>
                  </a:lnTo>
                  <a:lnTo>
                    <a:pt x="18735" y="109960"/>
                  </a:lnTo>
                  <a:lnTo>
                    <a:pt x="18251" y="111872"/>
                  </a:lnTo>
                  <a:lnTo>
                    <a:pt x="17800" y="109960"/>
                  </a:lnTo>
                  <a:lnTo>
                    <a:pt x="17385" y="103266"/>
                  </a:lnTo>
                  <a:lnTo>
                    <a:pt x="17627" y="99442"/>
                  </a:lnTo>
                  <a:lnTo>
                    <a:pt x="17627" y="99442"/>
                  </a:lnTo>
                  <a:lnTo>
                    <a:pt x="17731" y="99442"/>
                  </a:lnTo>
                  <a:lnTo>
                    <a:pt x="17835" y="98964"/>
                  </a:lnTo>
                  <a:lnTo>
                    <a:pt x="17974" y="98964"/>
                  </a:lnTo>
                  <a:lnTo>
                    <a:pt x="18077" y="98964"/>
                  </a:lnTo>
                  <a:lnTo>
                    <a:pt x="18112" y="98964"/>
                  </a:lnTo>
                  <a:lnTo>
                    <a:pt x="18112" y="98007"/>
                  </a:lnTo>
                  <a:lnTo>
                    <a:pt x="18112" y="97051"/>
                  </a:lnTo>
                  <a:lnTo>
                    <a:pt x="18112" y="96573"/>
                  </a:lnTo>
                  <a:lnTo>
                    <a:pt x="18112" y="94661"/>
                  </a:lnTo>
                  <a:lnTo>
                    <a:pt x="18077" y="94183"/>
                  </a:lnTo>
                  <a:lnTo>
                    <a:pt x="18077" y="92270"/>
                  </a:lnTo>
                  <a:lnTo>
                    <a:pt x="18008" y="92270"/>
                  </a:lnTo>
                  <a:lnTo>
                    <a:pt x="17904" y="88446"/>
                  </a:lnTo>
                  <a:lnTo>
                    <a:pt x="17974" y="88446"/>
                  </a:lnTo>
                  <a:lnTo>
                    <a:pt x="18077" y="88446"/>
                  </a:lnTo>
                  <a:lnTo>
                    <a:pt x="18251" y="87968"/>
                  </a:lnTo>
                  <a:lnTo>
                    <a:pt x="18424" y="87968"/>
                  </a:lnTo>
                  <a:lnTo>
                    <a:pt x="18528" y="87968"/>
                  </a:lnTo>
                  <a:lnTo>
                    <a:pt x="18632" y="88446"/>
                  </a:lnTo>
                  <a:lnTo>
                    <a:pt x="18735" y="89402"/>
                  </a:lnTo>
                  <a:lnTo>
                    <a:pt x="18909" y="90358"/>
                  </a:lnTo>
                  <a:lnTo>
                    <a:pt x="18978" y="90836"/>
                  </a:lnTo>
                  <a:lnTo>
                    <a:pt x="19082" y="91792"/>
                  </a:lnTo>
                  <a:lnTo>
                    <a:pt x="19082" y="91792"/>
                  </a:lnTo>
                  <a:lnTo>
                    <a:pt x="19878" y="94661"/>
                  </a:lnTo>
                  <a:lnTo>
                    <a:pt x="20329" y="94661"/>
                  </a:lnTo>
                  <a:lnTo>
                    <a:pt x="20779" y="90836"/>
                  </a:lnTo>
                  <a:lnTo>
                    <a:pt x="20952" y="85577"/>
                  </a:lnTo>
                  <a:lnTo>
                    <a:pt x="20917" y="86055"/>
                  </a:lnTo>
                  <a:lnTo>
                    <a:pt x="20848" y="87011"/>
                  </a:lnTo>
                  <a:lnTo>
                    <a:pt x="20779" y="87968"/>
                  </a:lnTo>
                  <a:lnTo>
                    <a:pt x="20675" y="88446"/>
                  </a:lnTo>
                  <a:lnTo>
                    <a:pt x="20571" y="89402"/>
                  </a:lnTo>
                  <a:lnTo>
                    <a:pt x="20467" y="90358"/>
                  </a:lnTo>
                  <a:lnTo>
                    <a:pt x="20398" y="90836"/>
                  </a:lnTo>
                  <a:lnTo>
                    <a:pt x="20294" y="91792"/>
                  </a:lnTo>
                  <a:lnTo>
                    <a:pt x="20155" y="91792"/>
                  </a:lnTo>
                  <a:lnTo>
                    <a:pt x="20121" y="91792"/>
                  </a:lnTo>
                  <a:lnTo>
                    <a:pt x="20121" y="92270"/>
                  </a:lnTo>
                  <a:lnTo>
                    <a:pt x="19670" y="91792"/>
                  </a:lnTo>
                  <a:lnTo>
                    <a:pt x="19532" y="87011"/>
                  </a:lnTo>
                  <a:lnTo>
                    <a:pt x="19982" y="83665"/>
                  </a:lnTo>
                  <a:lnTo>
                    <a:pt x="19497" y="84621"/>
                  </a:lnTo>
                  <a:lnTo>
                    <a:pt x="18909" y="84621"/>
                  </a:lnTo>
                  <a:lnTo>
                    <a:pt x="18528" y="83187"/>
                  </a:lnTo>
                  <a:lnTo>
                    <a:pt x="18458" y="80796"/>
                  </a:lnTo>
                  <a:lnTo>
                    <a:pt x="18458" y="76015"/>
                  </a:lnTo>
                  <a:lnTo>
                    <a:pt x="18874" y="73625"/>
                  </a:lnTo>
                  <a:lnTo>
                    <a:pt x="19324" y="73147"/>
                  </a:lnTo>
                  <a:lnTo>
                    <a:pt x="19878" y="72191"/>
                  </a:lnTo>
                  <a:lnTo>
                    <a:pt x="20329" y="73147"/>
                  </a:lnTo>
                  <a:lnTo>
                    <a:pt x="21021" y="79362"/>
                  </a:lnTo>
                  <a:lnTo>
                    <a:pt x="21021" y="74581"/>
                  </a:lnTo>
                  <a:lnTo>
                    <a:pt x="21021" y="73625"/>
                  </a:lnTo>
                  <a:lnTo>
                    <a:pt x="21090" y="73625"/>
                  </a:lnTo>
                  <a:lnTo>
                    <a:pt x="21125" y="73147"/>
                  </a:lnTo>
                  <a:lnTo>
                    <a:pt x="21194" y="73147"/>
                  </a:lnTo>
                  <a:lnTo>
                    <a:pt x="21298" y="73625"/>
                  </a:lnTo>
                  <a:lnTo>
                    <a:pt x="21367" y="73147"/>
                  </a:lnTo>
                  <a:lnTo>
                    <a:pt x="21402" y="72191"/>
                  </a:lnTo>
                  <a:lnTo>
                    <a:pt x="21471" y="71235"/>
                  </a:lnTo>
                  <a:lnTo>
                    <a:pt x="21471" y="70756"/>
                  </a:lnTo>
                  <a:lnTo>
                    <a:pt x="20744" y="69800"/>
                  </a:lnTo>
                  <a:lnTo>
                    <a:pt x="20294" y="67410"/>
                  </a:lnTo>
                  <a:lnTo>
                    <a:pt x="19532" y="61195"/>
                  </a:lnTo>
                  <a:lnTo>
                    <a:pt x="19151" y="56414"/>
                  </a:lnTo>
                  <a:lnTo>
                    <a:pt x="18874" y="53545"/>
                  </a:lnTo>
                  <a:lnTo>
                    <a:pt x="18909" y="49243"/>
                  </a:lnTo>
                  <a:lnTo>
                    <a:pt x="19705" y="50199"/>
                  </a:lnTo>
                  <a:lnTo>
                    <a:pt x="19774" y="50199"/>
                  </a:lnTo>
                  <a:lnTo>
                    <a:pt x="19878" y="50199"/>
                  </a:lnTo>
                  <a:lnTo>
                    <a:pt x="20051" y="51155"/>
                  </a:lnTo>
                  <a:lnTo>
                    <a:pt x="20155" y="51155"/>
                  </a:lnTo>
                  <a:lnTo>
                    <a:pt x="20294" y="51155"/>
                  </a:lnTo>
                  <a:lnTo>
                    <a:pt x="20329" y="51155"/>
                  </a:lnTo>
                  <a:lnTo>
                    <a:pt x="20467" y="51633"/>
                  </a:lnTo>
                  <a:lnTo>
                    <a:pt x="20571" y="52589"/>
                  </a:lnTo>
                  <a:lnTo>
                    <a:pt x="20675" y="53545"/>
                  </a:lnTo>
                  <a:lnTo>
                    <a:pt x="20779" y="54980"/>
                  </a:lnTo>
                  <a:lnTo>
                    <a:pt x="20917" y="55936"/>
                  </a:lnTo>
                  <a:lnTo>
                    <a:pt x="20952" y="55936"/>
                  </a:lnTo>
                  <a:lnTo>
                    <a:pt x="21090" y="56414"/>
                  </a:lnTo>
                  <a:lnTo>
                    <a:pt x="21194" y="57370"/>
                  </a:lnTo>
                  <a:lnTo>
                    <a:pt x="21298" y="58804"/>
                  </a:lnTo>
                  <a:lnTo>
                    <a:pt x="21402" y="59760"/>
                  </a:lnTo>
                  <a:lnTo>
                    <a:pt x="21471" y="60239"/>
                  </a:lnTo>
                  <a:lnTo>
                    <a:pt x="21541" y="60239"/>
                  </a:lnTo>
                  <a:lnTo>
                    <a:pt x="21922" y="61195"/>
                  </a:lnTo>
                  <a:lnTo>
                    <a:pt x="22268" y="60239"/>
                  </a:lnTo>
                  <a:lnTo>
                    <a:pt x="21541" y="58804"/>
                  </a:lnTo>
                  <a:lnTo>
                    <a:pt x="21402" y="54980"/>
                  </a:lnTo>
                  <a:lnTo>
                    <a:pt x="21125" y="52589"/>
                  </a:lnTo>
                  <a:lnTo>
                    <a:pt x="20779" y="51633"/>
                  </a:lnTo>
                  <a:lnTo>
                    <a:pt x="20779" y="47808"/>
                  </a:lnTo>
                  <a:lnTo>
                    <a:pt x="21125" y="47330"/>
                  </a:lnTo>
                  <a:lnTo>
                    <a:pt x="21471" y="47330"/>
                  </a:lnTo>
                  <a:lnTo>
                    <a:pt x="21471" y="47330"/>
                  </a:lnTo>
                  <a:lnTo>
                    <a:pt x="21575" y="47330"/>
                  </a:lnTo>
                  <a:lnTo>
                    <a:pt x="21748" y="46374"/>
                  </a:lnTo>
                  <a:lnTo>
                    <a:pt x="21922" y="46374"/>
                  </a:lnTo>
                  <a:lnTo>
                    <a:pt x="22095" y="44940"/>
                  </a:lnTo>
                  <a:lnTo>
                    <a:pt x="22337" y="44940"/>
                  </a:lnTo>
                  <a:lnTo>
                    <a:pt x="22649" y="43027"/>
                  </a:lnTo>
                  <a:lnTo>
                    <a:pt x="23099" y="43027"/>
                  </a:lnTo>
                  <a:lnTo>
                    <a:pt x="23757" y="43027"/>
                  </a:lnTo>
                  <a:lnTo>
                    <a:pt x="23896" y="40159"/>
                  </a:lnTo>
                  <a:lnTo>
                    <a:pt x="23619" y="39203"/>
                  </a:lnTo>
                  <a:lnTo>
                    <a:pt x="23411" y="38725"/>
                  </a:lnTo>
                  <a:lnTo>
                    <a:pt x="22787" y="39203"/>
                  </a:lnTo>
                  <a:lnTo>
                    <a:pt x="22822" y="38725"/>
                  </a:lnTo>
                  <a:lnTo>
                    <a:pt x="22891" y="38725"/>
                  </a:lnTo>
                  <a:lnTo>
                    <a:pt x="22995" y="37768"/>
                  </a:lnTo>
                  <a:lnTo>
                    <a:pt x="23099" y="36334"/>
                  </a:lnTo>
                  <a:lnTo>
                    <a:pt x="23238" y="35378"/>
                  </a:lnTo>
                  <a:lnTo>
                    <a:pt x="23619" y="32031"/>
                  </a:lnTo>
                  <a:lnTo>
                    <a:pt x="23965" y="31553"/>
                  </a:lnTo>
                  <a:lnTo>
                    <a:pt x="23515" y="30597"/>
                  </a:lnTo>
                  <a:lnTo>
                    <a:pt x="23515" y="30597"/>
                  </a:lnTo>
                  <a:lnTo>
                    <a:pt x="23411" y="31553"/>
                  </a:lnTo>
                  <a:lnTo>
                    <a:pt x="23341" y="32031"/>
                  </a:lnTo>
                  <a:lnTo>
                    <a:pt x="23238" y="32031"/>
                  </a:lnTo>
                  <a:lnTo>
                    <a:pt x="23099" y="32988"/>
                  </a:lnTo>
                  <a:lnTo>
                    <a:pt x="22995" y="33944"/>
                  </a:lnTo>
                  <a:lnTo>
                    <a:pt x="22891" y="33944"/>
                  </a:lnTo>
                  <a:lnTo>
                    <a:pt x="22787" y="33944"/>
                  </a:lnTo>
                  <a:lnTo>
                    <a:pt x="22718" y="33944"/>
                  </a:lnTo>
                  <a:lnTo>
                    <a:pt x="22649" y="33944"/>
                  </a:lnTo>
                  <a:lnTo>
                    <a:pt x="22614" y="36334"/>
                  </a:lnTo>
                  <a:lnTo>
                    <a:pt x="22337" y="39203"/>
                  </a:lnTo>
                  <a:lnTo>
                    <a:pt x="21922" y="43027"/>
                  </a:lnTo>
                  <a:lnTo>
                    <a:pt x="21229" y="43027"/>
                  </a:lnTo>
                  <a:lnTo>
                    <a:pt x="20744" y="42549"/>
                  </a:lnTo>
                  <a:lnTo>
                    <a:pt x="20744" y="42549"/>
                  </a:lnTo>
                  <a:lnTo>
                    <a:pt x="20675" y="43027"/>
                  </a:lnTo>
                  <a:lnTo>
                    <a:pt x="20606" y="44940"/>
                  </a:lnTo>
                  <a:lnTo>
                    <a:pt x="20571" y="45418"/>
                  </a:lnTo>
                  <a:lnTo>
                    <a:pt x="20502" y="47330"/>
                  </a:lnTo>
                  <a:lnTo>
                    <a:pt x="20467" y="47808"/>
                  </a:lnTo>
                  <a:lnTo>
                    <a:pt x="20329" y="47808"/>
                  </a:lnTo>
                  <a:lnTo>
                    <a:pt x="20225" y="47808"/>
                  </a:lnTo>
                  <a:lnTo>
                    <a:pt x="20051" y="47808"/>
                  </a:lnTo>
                  <a:lnTo>
                    <a:pt x="19948" y="47330"/>
                  </a:lnTo>
                  <a:lnTo>
                    <a:pt x="19878" y="47330"/>
                  </a:lnTo>
                  <a:lnTo>
                    <a:pt x="19844" y="47330"/>
                  </a:lnTo>
                  <a:lnTo>
                    <a:pt x="19047" y="47330"/>
                  </a:lnTo>
                  <a:lnTo>
                    <a:pt x="18978" y="43027"/>
                  </a:lnTo>
                  <a:lnTo>
                    <a:pt x="19255" y="38725"/>
                  </a:lnTo>
                  <a:lnTo>
                    <a:pt x="19601" y="35378"/>
                  </a:lnTo>
                  <a:lnTo>
                    <a:pt x="19047" y="35378"/>
                  </a:lnTo>
                  <a:lnTo>
                    <a:pt x="18874" y="38725"/>
                  </a:lnTo>
                  <a:lnTo>
                    <a:pt x="18632" y="43027"/>
                  </a:lnTo>
                  <a:lnTo>
                    <a:pt x="18597" y="43027"/>
                  </a:lnTo>
                  <a:lnTo>
                    <a:pt x="18458" y="42549"/>
                  </a:lnTo>
                  <a:lnTo>
                    <a:pt x="18285" y="42549"/>
                  </a:lnTo>
                  <a:lnTo>
                    <a:pt x="18112" y="42549"/>
                  </a:lnTo>
                  <a:lnTo>
                    <a:pt x="18008" y="41593"/>
                  </a:lnTo>
                  <a:lnTo>
                    <a:pt x="17904" y="40637"/>
                  </a:lnTo>
                  <a:lnTo>
                    <a:pt x="17800" y="40159"/>
                  </a:lnTo>
                  <a:lnTo>
                    <a:pt x="17731" y="40159"/>
                  </a:lnTo>
                  <a:lnTo>
                    <a:pt x="17731" y="40159"/>
                  </a:lnTo>
                  <a:lnTo>
                    <a:pt x="17627" y="40159"/>
                  </a:lnTo>
                  <a:lnTo>
                    <a:pt x="17489" y="40159"/>
                  </a:lnTo>
                  <a:lnTo>
                    <a:pt x="17385" y="40159"/>
                  </a:lnTo>
                  <a:lnTo>
                    <a:pt x="17281" y="40159"/>
                  </a:lnTo>
                  <a:lnTo>
                    <a:pt x="17212" y="39203"/>
                  </a:lnTo>
                  <a:lnTo>
                    <a:pt x="17177" y="38725"/>
                  </a:lnTo>
                  <a:lnTo>
                    <a:pt x="17108" y="36812"/>
                  </a:lnTo>
                  <a:lnTo>
                    <a:pt x="17038" y="36334"/>
                  </a:lnTo>
                  <a:lnTo>
                    <a:pt x="17038" y="35378"/>
                  </a:lnTo>
                  <a:lnTo>
                    <a:pt x="16588" y="34422"/>
                  </a:lnTo>
                  <a:lnTo>
                    <a:pt x="16588" y="30119"/>
                  </a:lnTo>
                  <a:lnTo>
                    <a:pt x="16415" y="29163"/>
                  </a:lnTo>
                  <a:lnTo>
                    <a:pt x="16103" y="28207"/>
                  </a:lnTo>
                  <a:lnTo>
                    <a:pt x="16103" y="25338"/>
                  </a:lnTo>
                  <a:lnTo>
                    <a:pt x="16658" y="25338"/>
                  </a:lnTo>
                  <a:lnTo>
                    <a:pt x="16727" y="22948"/>
                  </a:lnTo>
                  <a:lnTo>
                    <a:pt x="17281" y="22948"/>
                  </a:lnTo>
                  <a:lnTo>
                    <a:pt x="17385" y="21992"/>
                  </a:lnTo>
                  <a:lnTo>
                    <a:pt x="17454" y="21992"/>
                  </a:lnTo>
                  <a:lnTo>
                    <a:pt x="17489" y="21513"/>
                  </a:lnTo>
                  <a:lnTo>
                    <a:pt x="17489" y="21513"/>
                  </a:lnTo>
                  <a:lnTo>
                    <a:pt x="17800" y="18167"/>
                  </a:lnTo>
                  <a:lnTo>
                    <a:pt x="18008" y="18167"/>
                  </a:lnTo>
                  <a:lnTo>
                    <a:pt x="18458" y="19601"/>
                  </a:lnTo>
                  <a:lnTo>
                    <a:pt x="18874" y="19601"/>
                  </a:lnTo>
                  <a:lnTo>
                    <a:pt x="18909" y="19601"/>
                  </a:lnTo>
                  <a:lnTo>
                    <a:pt x="18909" y="19123"/>
                  </a:lnTo>
                  <a:lnTo>
                    <a:pt x="18909" y="18167"/>
                  </a:lnTo>
                  <a:lnTo>
                    <a:pt x="18874" y="16733"/>
                  </a:lnTo>
                  <a:lnTo>
                    <a:pt x="18874" y="15776"/>
                  </a:lnTo>
                  <a:lnTo>
                    <a:pt x="18874" y="15776"/>
                  </a:lnTo>
                  <a:lnTo>
                    <a:pt x="18909" y="12908"/>
                  </a:lnTo>
                  <a:lnTo>
                    <a:pt x="19220" y="11952"/>
                  </a:lnTo>
                  <a:lnTo>
                    <a:pt x="19324" y="10996"/>
                  </a:lnTo>
                  <a:lnTo>
                    <a:pt x="19359" y="11952"/>
                  </a:lnTo>
                  <a:lnTo>
                    <a:pt x="19428" y="11952"/>
                  </a:lnTo>
                  <a:lnTo>
                    <a:pt x="19774" y="14342"/>
                  </a:lnTo>
                  <a:lnTo>
                    <a:pt x="19774" y="14342"/>
                  </a:lnTo>
                  <a:lnTo>
                    <a:pt x="19878" y="14342"/>
                  </a:lnTo>
                  <a:lnTo>
                    <a:pt x="19982" y="14342"/>
                  </a:lnTo>
                  <a:lnTo>
                    <a:pt x="20121" y="13386"/>
                  </a:lnTo>
                  <a:lnTo>
                    <a:pt x="20155" y="13386"/>
                  </a:lnTo>
                  <a:lnTo>
                    <a:pt x="20294" y="13386"/>
                  </a:lnTo>
                  <a:lnTo>
                    <a:pt x="20329" y="14342"/>
                  </a:lnTo>
                  <a:lnTo>
                    <a:pt x="20398" y="15776"/>
                  </a:lnTo>
                  <a:lnTo>
                    <a:pt x="20398" y="16733"/>
                  </a:lnTo>
                  <a:lnTo>
                    <a:pt x="20467" y="17211"/>
                  </a:lnTo>
                  <a:lnTo>
                    <a:pt x="20571" y="18167"/>
                  </a:lnTo>
                  <a:lnTo>
                    <a:pt x="20606" y="19123"/>
                  </a:lnTo>
                  <a:lnTo>
                    <a:pt x="20744" y="19601"/>
                  </a:lnTo>
                  <a:lnTo>
                    <a:pt x="20848" y="19601"/>
                  </a:lnTo>
                  <a:lnTo>
                    <a:pt x="20848" y="19601"/>
                  </a:lnTo>
                  <a:lnTo>
                    <a:pt x="21471" y="19601"/>
                  </a:lnTo>
                  <a:lnTo>
                    <a:pt x="21575" y="19601"/>
                  </a:lnTo>
                  <a:lnTo>
                    <a:pt x="21748" y="21513"/>
                  </a:lnTo>
                  <a:lnTo>
                    <a:pt x="21852" y="22948"/>
                  </a:lnTo>
                  <a:lnTo>
                    <a:pt x="21922" y="23426"/>
                  </a:lnTo>
                  <a:lnTo>
                    <a:pt x="22025" y="23426"/>
                  </a:lnTo>
                  <a:lnTo>
                    <a:pt x="22164" y="23426"/>
                  </a:lnTo>
                  <a:lnTo>
                    <a:pt x="22268" y="23426"/>
                  </a:lnTo>
                  <a:lnTo>
                    <a:pt x="22372" y="23426"/>
                  </a:lnTo>
                  <a:lnTo>
                    <a:pt x="22372" y="23426"/>
                  </a:lnTo>
                  <a:lnTo>
                    <a:pt x="22372" y="23426"/>
                  </a:lnTo>
                  <a:lnTo>
                    <a:pt x="22337" y="21992"/>
                  </a:lnTo>
                  <a:lnTo>
                    <a:pt x="22268" y="20557"/>
                  </a:lnTo>
                  <a:lnTo>
                    <a:pt x="22268" y="19123"/>
                  </a:lnTo>
                  <a:lnTo>
                    <a:pt x="22199" y="18167"/>
                  </a:lnTo>
                  <a:lnTo>
                    <a:pt x="22164" y="18167"/>
                  </a:lnTo>
                  <a:lnTo>
                    <a:pt x="22095" y="18167"/>
                  </a:lnTo>
                  <a:lnTo>
                    <a:pt x="22025" y="19123"/>
                  </a:lnTo>
                  <a:lnTo>
                    <a:pt x="22025" y="19123"/>
                  </a:lnTo>
                  <a:lnTo>
                    <a:pt x="22025" y="19123"/>
                  </a:lnTo>
                  <a:lnTo>
                    <a:pt x="21922" y="18167"/>
                  </a:lnTo>
                  <a:lnTo>
                    <a:pt x="21818" y="18167"/>
                  </a:lnTo>
                  <a:lnTo>
                    <a:pt x="21645" y="17211"/>
                  </a:lnTo>
                  <a:lnTo>
                    <a:pt x="21471" y="16733"/>
                  </a:lnTo>
                  <a:lnTo>
                    <a:pt x="21367" y="15776"/>
                  </a:lnTo>
                  <a:lnTo>
                    <a:pt x="21229" y="14820"/>
                  </a:lnTo>
                  <a:lnTo>
                    <a:pt x="20606" y="14820"/>
                  </a:lnTo>
                  <a:lnTo>
                    <a:pt x="20848" y="10517"/>
                  </a:lnTo>
                  <a:lnTo>
                    <a:pt x="20917" y="10517"/>
                  </a:lnTo>
                  <a:lnTo>
                    <a:pt x="21021" y="9561"/>
                  </a:lnTo>
                  <a:lnTo>
                    <a:pt x="21125" y="9561"/>
                  </a:lnTo>
                  <a:lnTo>
                    <a:pt x="21298" y="8605"/>
                  </a:lnTo>
                  <a:lnTo>
                    <a:pt x="21402" y="7171"/>
                  </a:lnTo>
                  <a:lnTo>
                    <a:pt x="21402" y="7171"/>
                  </a:lnTo>
                  <a:lnTo>
                    <a:pt x="21541" y="7171"/>
                  </a:lnTo>
                  <a:lnTo>
                    <a:pt x="21645" y="7171"/>
                  </a:lnTo>
                  <a:lnTo>
                    <a:pt x="21818" y="7171"/>
                  </a:lnTo>
                  <a:lnTo>
                    <a:pt x="21991" y="7171"/>
                  </a:lnTo>
                  <a:lnTo>
                    <a:pt x="22095" y="8127"/>
                  </a:lnTo>
                  <a:lnTo>
                    <a:pt x="22545" y="8127"/>
                  </a:lnTo>
                  <a:lnTo>
                    <a:pt x="22545" y="4780"/>
                  </a:lnTo>
                  <a:lnTo>
                    <a:pt x="23064" y="4780"/>
                  </a:lnTo>
                  <a:lnTo>
                    <a:pt x="23168" y="4780"/>
                  </a:lnTo>
                  <a:lnTo>
                    <a:pt x="23238" y="5737"/>
                  </a:lnTo>
                  <a:lnTo>
                    <a:pt x="23272" y="6215"/>
                  </a:lnTo>
                  <a:lnTo>
                    <a:pt x="23272" y="6215"/>
                  </a:lnTo>
                  <a:lnTo>
                    <a:pt x="23619" y="8605"/>
                  </a:lnTo>
                  <a:lnTo>
                    <a:pt x="23861" y="8605"/>
                  </a:lnTo>
                  <a:lnTo>
                    <a:pt x="23861" y="8605"/>
                  </a:lnTo>
                  <a:lnTo>
                    <a:pt x="23861" y="7171"/>
                  </a:lnTo>
                  <a:lnTo>
                    <a:pt x="23792" y="5737"/>
                  </a:lnTo>
                  <a:lnTo>
                    <a:pt x="23792" y="4302"/>
                  </a:lnTo>
                  <a:lnTo>
                    <a:pt x="23792" y="1912"/>
                  </a:lnTo>
                  <a:lnTo>
                    <a:pt x="23861" y="956"/>
                  </a:lnTo>
                  <a:lnTo>
                    <a:pt x="23965" y="956"/>
                  </a:lnTo>
                  <a:lnTo>
                    <a:pt x="24069" y="956"/>
                  </a:lnTo>
                  <a:lnTo>
                    <a:pt x="24138" y="1912"/>
                  </a:lnTo>
                  <a:lnTo>
                    <a:pt x="24242" y="1912"/>
                  </a:lnTo>
                  <a:lnTo>
                    <a:pt x="24242" y="1912"/>
                  </a:lnTo>
                  <a:lnTo>
                    <a:pt x="24761" y="2390"/>
                  </a:lnTo>
                  <a:lnTo>
                    <a:pt x="24831" y="2390"/>
                  </a:lnTo>
                  <a:lnTo>
                    <a:pt x="24865" y="2390"/>
                  </a:lnTo>
                  <a:lnTo>
                    <a:pt x="25004" y="3346"/>
                  </a:lnTo>
                  <a:lnTo>
                    <a:pt x="25108" y="4302"/>
                  </a:lnTo>
                  <a:lnTo>
                    <a:pt x="25281" y="6215"/>
                  </a:lnTo>
                  <a:lnTo>
                    <a:pt x="25281" y="6215"/>
                  </a:lnTo>
                  <a:lnTo>
                    <a:pt x="25385" y="7171"/>
                  </a:lnTo>
                  <a:lnTo>
                    <a:pt x="25454" y="7171"/>
                  </a:lnTo>
                  <a:lnTo>
                    <a:pt x="25558" y="7171"/>
                  </a:lnTo>
                  <a:lnTo>
                    <a:pt x="25662" y="7171"/>
                  </a:lnTo>
                  <a:lnTo>
                    <a:pt x="25766" y="6215"/>
                  </a:lnTo>
                  <a:lnTo>
                    <a:pt x="25766" y="6215"/>
                  </a:lnTo>
                  <a:lnTo>
                    <a:pt x="25766" y="5737"/>
                  </a:lnTo>
                  <a:lnTo>
                    <a:pt x="25766" y="4302"/>
                  </a:lnTo>
                  <a:lnTo>
                    <a:pt x="25835" y="3346"/>
                  </a:lnTo>
                  <a:lnTo>
                    <a:pt x="25835" y="2390"/>
                  </a:lnTo>
                  <a:lnTo>
                    <a:pt x="25939" y="2390"/>
                  </a:lnTo>
                  <a:lnTo>
                    <a:pt x="26077" y="2390"/>
                  </a:lnTo>
                  <a:lnTo>
                    <a:pt x="26251" y="2390"/>
                  </a:lnTo>
                  <a:lnTo>
                    <a:pt x="26285" y="2390"/>
                  </a:lnTo>
                  <a:lnTo>
                    <a:pt x="26354" y="2390"/>
                  </a:lnTo>
                  <a:lnTo>
                    <a:pt x="26389" y="3346"/>
                  </a:lnTo>
                  <a:lnTo>
                    <a:pt x="26389" y="4302"/>
                  </a:lnTo>
                  <a:lnTo>
                    <a:pt x="26458" y="5737"/>
                  </a:lnTo>
                  <a:lnTo>
                    <a:pt x="26528" y="6215"/>
                  </a:lnTo>
                  <a:lnTo>
                    <a:pt x="26632" y="5737"/>
                  </a:lnTo>
                  <a:lnTo>
                    <a:pt x="26701" y="5737"/>
                  </a:lnTo>
                  <a:lnTo>
                    <a:pt x="26735" y="5737"/>
                  </a:lnTo>
                  <a:lnTo>
                    <a:pt x="26805" y="5737"/>
                  </a:lnTo>
                  <a:lnTo>
                    <a:pt x="26874" y="4302"/>
                  </a:lnTo>
                  <a:lnTo>
                    <a:pt x="26874" y="3346"/>
                  </a:lnTo>
                  <a:lnTo>
                    <a:pt x="26874" y="1912"/>
                  </a:lnTo>
                  <a:lnTo>
                    <a:pt x="26874" y="956"/>
                  </a:lnTo>
                  <a:lnTo>
                    <a:pt x="2687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6" name="Google Shape;816;p76"/>
            <p:cNvSpPr/>
            <p:nvPr/>
          </p:nvSpPr>
          <p:spPr>
            <a:xfrm>
              <a:off x="4076701" y="1333500"/>
              <a:ext cx="1428600" cy="1081200"/>
            </a:xfrm>
            <a:custGeom>
              <a:rect b="b" l="l" r="r" t="t"/>
              <a:pathLst>
                <a:path extrusionOk="0" h="120000" w="120000">
                  <a:moveTo>
                    <a:pt x="76133" y="0"/>
                  </a:moveTo>
                  <a:lnTo>
                    <a:pt x="79200" y="0"/>
                  </a:lnTo>
                  <a:lnTo>
                    <a:pt x="82000" y="0"/>
                  </a:lnTo>
                  <a:lnTo>
                    <a:pt x="85066" y="0"/>
                  </a:lnTo>
                  <a:lnTo>
                    <a:pt x="85333" y="0"/>
                  </a:lnTo>
                  <a:lnTo>
                    <a:pt x="85733" y="352"/>
                  </a:lnTo>
                  <a:lnTo>
                    <a:pt x="86000" y="352"/>
                  </a:lnTo>
                  <a:lnTo>
                    <a:pt x="86400" y="352"/>
                  </a:lnTo>
                  <a:lnTo>
                    <a:pt x="87066" y="352"/>
                  </a:lnTo>
                  <a:lnTo>
                    <a:pt x="87466" y="352"/>
                  </a:lnTo>
                  <a:lnTo>
                    <a:pt x="87733" y="352"/>
                  </a:lnTo>
                  <a:lnTo>
                    <a:pt x="88000" y="352"/>
                  </a:lnTo>
                  <a:lnTo>
                    <a:pt x="88400" y="352"/>
                  </a:lnTo>
                  <a:lnTo>
                    <a:pt x="88800" y="352"/>
                  </a:lnTo>
                  <a:lnTo>
                    <a:pt x="89200" y="352"/>
                  </a:lnTo>
                  <a:lnTo>
                    <a:pt x="89733" y="352"/>
                  </a:lnTo>
                  <a:lnTo>
                    <a:pt x="89866" y="352"/>
                  </a:lnTo>
                  <a:lnTo>
                    <a:pt x="90133" y="352"/>
                  </a:lnTo>
                  <a:lnTo>
                    <a:pt x="90400" y="528"/>
                  </a:lnTo>
                  <a:lnTo>
                    <a:pt x="90533" y="528"/>
                  </a:lnTo>
                  <a:lnTo>
                    <a:pt x="91066" y="528"/>
                  </a:lnTo>
                  <a:lnTo>
                    <a:pt x="91466" y="881"/>
                  </a:lnTo>
                  <a:lnTo>
                    <a:pt x="91866" y="881"/>
                  </a:lnTo>
                  <a:lnTo>
                    <a:pt x="92266" y="881"/>
                  </a:lnTo>
                  <a:lnTo>
                    <a:pt x="92933" y="881"/>
                  </a:lnTo>
                  <a:lnTo>
                    <a:pt x="93466" y="881"/>
                  </a:lnTo>
                  <a:lnTo>
                    <a:pt x="93866" y="1233"/>
                  </a:lnTo>
                  <a:lnTo>
                    <a:pt x="94266" y="1409"/>
                  </a:lnTo>
                  <a:lnTo>
                    <a:pt x="94533" y="1762"/>
                  </a:lnTo>
                  <a:lnTo>
                    <a:pt x="94666" y="1938"/>
                  </a:lnTo>
                  <a:lnTo>
                    <a:pt x="94666" y="2290"/>
                  </a:lnTo>
                  <a:lnTo>
                    <a:pt x="94666" y="2643"/>
                  </a:lnTo>
                  <a:lnTo>
                    <a:pt x="82000" y="2643"/>
                  </a:lnTo>
                  <a:lnTo>
                    <a:pt x="82000" y="2819"/>
                  </a:lnTo>
                  <a:lnTo>
                    <a:pt x="81866" y="3171"/>
                  </a:lnTo>
                  <a:lnTo>
                    <a:pt x="81866" y="3524"/>
                  </a:lnTo>
                  <a:lnTo>
                    <a:pt x="81600" y="3700"/>
                  </a:lnTo>
                  <a:lnTo>
                    <a:pt x="81600" y="3700"/>
                  </a:lnTo>
                  <a:lnTo>
                    <a:pt x="81200" y="3700"/>
                  </a:lnTo>
                  <a:lnTo>
                    <a:pt x="80933" y="3700"/>
                  </a:lnTo>
                  <a:lnTo>
                    <a:pt x="80800" y="3700"/>
                  </a:lnTo>
                  <a:lnTo>
                    <a:pt x="79866" y="3700"/>
                  </a:lnTo>
                  <a:lnTo>
                    <a:pt x="79866" y="4405"/>
                  </a:lnTo>
                  <a:lnTo>
                    <a:pt x="83333" y="4405"/>
                  </a:lnTo>
                  <a:lnTo>
                    <a:pt x="83600" y="4052"/>
                  </a:lnTo>
                  <a:lnTo>
                    <a:pt x="83866" y="3700"/>
                  </a:lnTo>
                  <a:lnTo>
                    <a:pt x="84266" y="3700"/>
                  </a:lnTo>
                  <a:lnTo>
                    <a:pt x="84666" y="3700"/>
                  </a:lnTo>
                  <a:lnTo>
                    <a:pt x="90400" y="3700"/>
                  </a:lnTo>
                  <a:lnTo>
                    <a:pt x="90800" y="3700"/>
                  </a:lnTo>
                  <a:lnTo>
                    <a:pt x="91200" y="3700"/>
                  </a:lnTo>
                  <a:lnTo>
                    <a:pt x="91600" y="3700"/>
                  </a:lnTo>
                  <a:lnTo>
                    <a:pt x="91866" y="4052"/>
                  </a:lnTo>
                  <a:lnTo>
                    <a:pt x="92133" y="4405"/>
                  </a:lnTo>
                  <a:lnTo>
                    <a:pt x="92533" y="4581"/>
                  </a:lnTo>
                  <a:lnTo>
                    <a:pt x="94533" y="4581"/>
                  </a:lnTo>
                  <a:lnTo>
                    <a:pt x="94666" y="4405"/>
                  </a:lnTo>
                  <a:lnTo>
                    <a:pt x="94933" y="4405"/>
                  </a:lnTo>
                  <a:lnTo>
                    <a:pt x="94933" y="4052"/>
                  </a:lnTo>
                  <a:lnTo>
                    <a:pt x="95200" y="4052"/>
                  </a:lnTo>
                  <a:lnTo>
                    <a:pt x="95600" y="4052"/>
                  </a:lnTo>
                  <a:lnTo>
                    <a:pt x="95866" y="4405"/>
                  </a:lnTo>
                  <a:lnTo>
                    <a:pt x="96000" y="4405"/>
                  </a:lnTo>
                  <a:lnTo>
                    <a:pt x="96266" y="4405"/>
                  </a:lnTo>
                  <a:lnTo>
                    <a:pt x="96400" y="4405"/>
                  </a:lnTo>
                  <a:lnTo>
                    <a:pt x="96400" y="4581"/>
                  </a:lnTo>
                  <a:lnTo>
                    <a:pt x="96666" y="4581"/>
                  </a:lnTo>
                  <a:lnTo>
                    <a:pt x="96666" y="4933"/>
                  </a:lnTo>
                  <a:lnTo>
                    <a:pt x="96666" y="5110"/>
                  </a:lnTo>
                  <a:lnTo>
                    <a:pt x="96400" y="5110"/>
                  </a:lnTo>
                  <a:lnTo>
                    <a:pt x="96266" y="5110"/>
                  </a:lnTo>
                  <a:lnTo>
                    <a:pt x="96400" y="5462"/>
                  </a:lnTo>
                  <a:lnTo>
                    <a:pt x="96666" y="5462"/>
                  </a:lnTo>
                  <a:lnTo>
                    <a:pt x="97066" y="5814"/>
                  </a:lnTo>
                  <a:lnTo>
                    <a:pt x="97733" y="5814"/>
                  </a:lnTo>
                  <a:lnTo>
                    <a:pt x="98266" y="5814"/>
                  </a:lnTo>
                  <a:lnTo>
                    <a:pt x="98666" y="5462"/>
                  </a:lnTo>
                  <a:lnTo>
                    <a:pt x="99333" y="5814"/>
                  </a:lnTo>
                  <a:lnTo>
                    <a:pt x="100000" y="5814"/>
                  </a:lnTo>
                  <a:lnTo>
                    <a:pt x="100000" y="5991"/>
                  </a:lnTo>
                  <a:lnTo>
                    <a:pt x="100133" y="5991"/>
                  </a:lnTo>
                  <a:lnTo>
                    <a:pt x="100400" y="5991"/>
                  </a:lnTo>
                  <a:lnTo>
                    <a:pt x="100666" y="5991"/>
                  </a:lnTo>
                  <a:lnTo>
                    <a:pt x="100800" y="5991"/>
                  </a:lnTo>
                  <a:lnTo>
                    <a:pt x="101200" y="5814"/>
                  </a:lnTo>
                  <a:lnTo>
                    <a:pt x="102400" y="5991"/>
                  </a:lnTo>
                  <a:lnTo>
                    <a:pt x="102400" y="7224"/>
                  </a:lnTo>
                  <a:lnTo>
                    <a:pt x="102133" y="7224"/>
                  </a:lnTo>
                  <a:lnTo>
                    <a:pt x="101866" y="7577"/>
                  </a:lnTo>
                  <a:lnTo>
                    <a:pt x="101466" y="7577"/>
                  </a:lnTo>
                  <a:lnTo>
                    <a:pt x="101066" y="7224"/>
                  </a:lnTo>
                  <a:lnTo>
                    <a:pt x="100666" y="7577"/>
                  </a:lnTo>
                  <a:lnTo>
                    <a:pt x="100400" y="7577"/>
                  </a:lnTo>
                  <a:lnTo>
                    <a:pt x="100400" y="7753"/>
                  </a:lnTo>
                  <a:lnTo>
                    <a:pt x="100133" y="7753"/>
                  </a:lnTo>
                  <a:lnTo>
                    <a:pt x="100000" y="7753"/>
                  </a:lnTo>
                  <a:lnTo>
                    <a:pt x="99733" y="7753"/>
                  </a:lnTo>
                  <a:lnTo>
                    <a:pt x="99466" y="7753"/>
                  </a:lnTo>
                  <a:lnTo>
                    <a:pt x="99333" y="7753"/>
                  </a:lnTo>
                  <a:lnTo>
                    <a:pt x="99066" y="8105"/>
                  </a:lnTo>
                  <a:lnTo>
                    <a:pt x="98800" y="8105"/>
                  </a:lnTo>
                  <a:lnTo>
                    <a:pt x="98666" y="8105"/>
                  </a:lnTo>
                  <a:lnTo>
                    <a:pt x="98400" y="8105"/>
                  </a:lnTo>
                  <a:lnTo>
                    <a:pt x="98400" y="8281"/>
                  </a:lnTo>
                  <a:lnTo>
                    <a:pt x="98400" y="8281"/>
                  </a:lnTo>
                  <a:lnTo>
                    <a:pt x="98266" y="8634"/>
                  </a:lnTo>
                  <a:lnTo>
                    <a:pt x="98000" y="8986"/>
                  </a:lnTo>
                  <a:lnTo>
                    <a:pt x="97733" y="8986"/>
                  </a:lnTo>
                  <a:lnTo>
                    <a:pt x="97333" y="8986"/>
                  </a:lnTo>
                  <a:lnTo>
                    <a:pt x="96933" y="8986"/>
                  </a:lnTo>
                  <a:lnTo>
                    <a:pt x="96666" y="8986"/>
                  </a:lnTo>
                  <a:lnTo>
                    <a:pt x="96400" y="8986"/>
                  </a:lnTo>
                  <a:lnTo>
                    <a:pt x="90533" y="8986"/>
                  </a:lnTo>
                  <a:lnTo>
                    <a:pt x="90400" y="9162"/>
                  </a:lnTo>
                  <a:lnTo>
                    <a:pt x="90133" y="9162"/>
                  </a:lnTo>
                  <a:lnTo>
                    <a:pt x="89866" y="9515"/>
                  </a:lnTo>
                  <a:lnTo>
                    <a:pt x="89866" y="9867"/>
                  </a:lnTo>
                  <a:lnTo>
                    <a:pt x="89733" y="9867"/>
                  </a:lnTo>
                  <a:lnTo>
                    <a:pt x="89466" y="9867"/>
                  </a:lnTo>
                  <a:lnTo>
                    <a:pt x="82266" y="9867"/>
                  </a:lnTo>
                  <a:lnTo>
                    <a:pt x="82000" y="10044"/>
                  </a:lnTo>
                  <a:lnTo>
                    <a:pt x="81866" y="10044"/>
                  </a:lnTo>
                  <a:lnTo>
                    <a:pt x="81200" y="10044"/>
                  </a:lnTo>
                  <a:lnTo>
                    <a:pt x="80800" y="10748"/>
                  </a:lnTo>
                  <a:lnTo>
                    <a:pt x="80800" y="10925"/>
                  </a:lnTo>
                  <a:lnTo>
                    <a:pt x="80533" y="11277"/>
                  </a:lnTo>
                  <a:lnTo>
                    <a:pt x="80133" y="11453"/>
                  </a:lnTo>
                  <a:lnTo>
                    <a:pt x="79866" y="12158"/>
                  </a:lnTo>
                  <a:lnTo>
                    <a:pt x="79866" y="12334"/>
                  </a:lnTo>
                  <a:lnTo>
                    <a:pt x="79866" y="12687"/>
                  </a:lnTo>
                  <a:lnTo>
                    <a:pt x="79866" y="13039"/>
                  </a:lnTo>
                  <a:lnTo>
                    <a:pt x="80133" y="13039"/>
                  </a:lnTo>
                  <a:lnTo>
                    <a:pt x="80266" y="13039"/>
                  </a:lnTo>
                  <a:lnTo>
                    <a:pt x="80533" y="13039"/>
                  </a:lnTo>
                  <a:lnTo>
                    <a:pt x="80800" y="12687"/>
                  </a:lnTo>
                  <a:lnTo>
                    <a:pt x="81200" y="12687"/>
                  </a:lnTo>
                  <a:lnTo>
                    <a:pt x="81466" y="12334"/>
                  </a:lnTo>
                  <a:lnTo>
                    <a:pt x="81600" y="12334"/>
                  </a:lnTo>
                  <a:lnTo>
                    <a:pt x="81866" y="12334"/>
                  </a:lnTo>
                  <a:lnTo>
                    <a:pt x="82266" y="12334"/>
                  </a:lnTo>
                  <a:lnTo>
                    <a:pt x="82533" y="12158"/>
                  </a:lnTo>
                  <a:lnTo>
                    <a:pt x="82933" y="12158"/>
                  </a:lnTo>
                  <a:lnTo>
                    <a:pt x="83200" y="12158"/>
                  </a:lnTo>
                  <a:lnTo>
                    <a:pt x="83333" y="12158"/>
                  </a:lnTo>
                  <a:lnTo>
                    <a:pt x="83600" y="11806"/>
                  </a:lnTo>
                  <a:lnTo>
                    <a:pt x="84000" y="11806"/>
                  </a:lnTo>
                  <a:lnTo>
                    <a:pt x="84400" y="11453"/>
                  </a:lnTo>
                  <a:lnTo>
                    <a:pt x="84666" y="11453"/>
                  </a:lnTo>
                  <a:lnTo>
                    <a:pt x="84933" y="11277"/>
                  </a:lnTo>
                  <a:lnTo>
                    <a:pt x="85333" y="11277"/>
                  </a:lnTo>
                  <a:lnTo>
                    <a:pt x="86000" y="10925"/>
                  </a:lnTo>
                  <a:lnTo>
                    <a:pt x="86400" y="10925"/>
                  </a:lnTo>
                  <a:lnTo>
                    <a:pt x="86800" y="10925"/>
                  </a:lnTo>
                  <a:lnTo>
                    <a:pt x="87066" y="10925"/>
                  </a:lnTo>
                  <a:lnTo>
                    <a:pt x="87466" y="11277"/>
                  </a:lnTo>
                  <a:lnTo>
                    <a:pt x="90400" y="11277"/>
                  </a:lnTo>
                  <a:lnTo>
                    <a:pt x="90800" y="10925"/>
                  </a:lnTo>
                  <a:lnTo>
                    <a:pt x="91066" y="10925"/>
                  </a:lnTo>
                  <a:lnTo>
                    <a:pt x="91200" y="10925"/>
                  </a:lnTo>
                  <a:lnTo>
                    <a:pt x="91600" y="10925"/>
                  </a:lnTo>
                  <a:lnTo>
                    <a:pt x="92266" y="10925"/>
                  </a:lnTo>
                  <a:lnTo>
                    <a:pt x="92800" y="10748"/>
                  </a:lnTo>
                  <a:lnTo>
                    <a:pt x="93466" y="10748"/>
                  </a:lnTo>
                  <a:lnTo>
                    <a:pt x="93600" y="10748"/>
                  </a:lnTo>
                  <a:lnTo>
                    <a:pt x="94000" y="10748"/>
                  </a:lnTo>
                  <a:lnTo>
                    <a:pt x="94266" y="10748"/>
                  </a:lnTo>
                  <a:lnTo>
                    <a:pt x="94533" y="10748"/>
                  </a:lnTo>
                  <a:lnTo>
                    <a:pt x="94666" y="10925"/>
                  </a:lnTo>
                  <a:lnTo>
                    <a:pt x="94933" y="10925"/>
                  </a:lnTo>
                  <a:lnTo>
                    <a:pt x="95200" y="11453"/>
                  </a:lnTo>
                  <a:lnTo>
                    <a:pt x="94933" y="11806"/>
                  </a:lnTo>
                  <a:lnTo>
                    <a:pt x="94666" y="12158"/>
                  </a:lnTo>
                  <a:lnTo>
                    <a:pt x="94266" y="12158"/>
                  </a:lnTo>
                  <a:lnTo>
                    <a:pt x="93866" y="12158"/>
                  </a:lnTo>
                  <a:lnTo>
                    <a:pt x="93466" y="12158"/>
                  </a:lnTo>
                  <a:lnTo>
                    <a:pt x="92933" y="12158"/>
                  </a:lnTo>
                  <a:lnTo>
                    <a:pt x="92533" y="12158"/>
                  </a:lnTo>
                  <a:lnTo>
                    <a:pt x="92266" y="12334"/>
                  </a:lnTo>
                  <a:lnTo>
                    <a:pt x="92133" y="12334"/>
                  </a:lnTo>
                  <a:lnTo>
                    <a:pt x="91866" y="12687"/>
                  </a:lnTo>
                  <a:lnTo>
                    <a:pt x="91866" y="13039"/>
                  </a:lnTo>
                  <a:lnTo>
                    <a:pt x="91866" y="13215"/>
                  </a:lnTo>
                  <a:lnTo>
                    <a:pt x="91600" y="13568"/>
                  </a:lnTo>
                  <a:lnTo>
                    <a:pt x="91600" y="13920"/>
                  </a:lnTo>
                  <a:lnTo>
                    <a:pt x="91466" y="14449"/>
                  </a:lnTo>
                  <a:lnTo>
                    <a:pt x="91600" y="14449"/>
                  </a:lnTo>
                  <a:lnTo>
                    <a:pt x="91866" y="14449"/>
                  </a:lnTo>
                  <a:lnTo>
                    <a:pt x="92133" y="14096"/>
                  </a:lnTo>
                  <a:lnTo>
                    <a:pt x="92266" y="13920"/>
                  </a:lnTo>
                  <a:lnTo>
                    <a:pt x="92533" y="13920"/>
                  </a:lnTo>
                  <a:lnTo>
                    <a:pt x="92800" y="13920"/>
                  </a:lnTo>
                  <a:lnTo>
                    <a:pt x="93200" y="13568"/>
                  </a:lnTo>
                  <a:lnTo>
                    <a:pt x="93600" y="13215"/>
                  </a:lnTo>
                  <a:lnTo>
                    <a:pt x="94000" y="13215"/>
                  </a:lnTo>
                  <a:lnTo>
                    <a:pt x="94266" y="13215"/>
                  </a:lnTo>
                  <a:lnTo>
                    <a:pt x="94666" y="13215"/>
                  </a:lnTo>
                  <a:lnTo>
                    <a:pt x="95200" y="13215"/>
                  </a:lnTo>
                  <a:lnTo>
                    <a:pt x="95333" y="13215"/>
                  </a:lnTo>
                  <a:lnTo>
                    <a:pt x="95600" y="13568"/>
                  </a:lnTo>
                  <a:lnTo>
                    <a:pt x="95866" y="13568"/>
                  </a:lnTo>
                  <a:lnTo>
                    <a:pt x="96000" y="13215"/>
                  </a:lnTo>
                  <a:lnTo>
                    <a:pt x="96266" y="13215"/>
                  </a:lnTo>
                  <a:lnTo>
                    <a:pt x="96000" y="13039"/>
                  </a:lnTo>
                  <a:lnTo>
                    <a:pt x="96000" y="12687"/>
                  </a:lnTo>
                  <a:lnTo>
                    <a:pt x="96000" y="12334"/>
                  </a:lnTo>
                  <a:lnTo>
                    <a:pt x="96266" y="12158"/>
                  </a:lnTo>
                  <a:lnTo>
                    <a:pt x="96266" y="11277"/>
                  </a:lnTo>
                  <a:lnTo>
                    <a:pt x="96266" y="10396"/>
                  </a:lnTo>
                  <a:lnTo>
                    <a:pt x="96400" y="10748"/>
                  </a:lnTo>
                  <a:lnTo>
                    <a:pt x="96666" y="10748"/>
                  </a:lnTo>
                  <a:lnTo>
                    <a:pt x="97333" y="10748"/>
                  </a:lnTo>
                  <a:lnTo>
                    <a:pt x="98000" y="10748"/>
                  </a:lnTo>
                  <a:lnTo>
                    <a:pt x="98266" y="10748"/>
                  </a:lnTo>
                  <a:lnTo>
                    <a:pt x="98400" y="10748"/>
                  </a:lnTo>
                  <a:lnTo>
                    <a:pt x="98800" y="10748"/>
                  </a:lnTo>
                  <a:lnTo>
                    <a:pt x="99066" y="10748"/>
                  </a:lnTo>
                  <a:lnTo>
                    <a:pt x="99466" y="10748"/>
                  </a:lnTo>
                  <a:lnTo>
                    <a:pt x="99733" y="10396"/>
                  </a:lnTo>
                  <a:lnTo>
                    <a:pt x="100000" y="10396"/>
                  </a:lnTo>
                  <a:lnTo>
                    <a:pt x="100400" y="10396"/>
                  </a:lnTo>
                  <a:lnTo>
                    <a:pt x="100666" y="10396"/>
                  </a:lnTo>
                  <a:lnTo>
                    <a:pt x="100800" y="10396"/>
                  </a:lnTo>
                  <a:lnTo>
                    <a:pt x="101066" y="10748"/>
                  </a:lnTo>
                  <a:lnTo>
                    <a:pt x="101066" y="10925"/>
                  </a:lnTo>
                  <a:lnTo>
                    <a:pt x="101200" y="11277"/>
                  </a:lnTo>
                  <a:lnTo>
                    <a:pt x="101200" y="11453"/>
                  </a:lnTo>
                  <a:lnTo>
                    <a:pt x="101200" y="12158"/>
                  </a:lnTo>
                  <a:lnTo>
                    <a:pt x="101200" y="12334"/>
                  </a:lnTo>
                  <a:lnTo>
                    <a:pt x="101200" y="12687"/>
                  </a:lnTo>
                  <a:lnTo>
                    <a:pt x="101066" y="13039"/>
                  </a:lnTo>
                  <a:lnTo>
                    <a:pt x="100800" y="13039"/>
                  </a:lnTo>
                  <a:lnTo>
                    <a:pt x="100666" y="13215"/>
                  </a:lnTo>
                  <a:lnTo>
                    <a:pt x="100400" y="13215"/>
                  </a:lnTo>
                  <a:lnTo>
                    <a:pt x="100133" y="13568"/>
                  </a:lnTo>
                  <a:lnTo>
                    <a:pt x="100000" y="13920"/>
                  </a:lnTo>
                  <a:lnTo>
                    <a:pt x="100000" y="14977"/>
                  </a:lnTo>
                  <a:lnTo>
                    <a:pt x="100000" y="15330"/>
                  </a:lnTo>
                  <a:lnTo>
                    <a:pt x="100000" y="15506"/>
                  </a:lnTo>
                  <a:lnTo>
                    <a:pt x="99733" y="15859"/>
                  </a:lnTo>
                  <a:lnTo>
                    <a:pt x="99333" y="15859"/>
                  </a:lnTo>
                  <a:lnTo>
                    <a:pt x="99066" y="15859"/>
                  </a:lnTo>
                  <a:lnTo>
                    <a:pt x="98800" y="15859"/>
                  </a:lnTo>
                  <a:lnTo>
                    <a:pt x="98666" y="16387"/>
                  </a:lnTo>
                  <a:lnTo>
                    <a:pt x="98400" y="16740"/>
                  </a:lnTo>
                  <a:lnTo>
                    <a:pt x="98400" y="17092"/>
                  </a:lnTo>
                  <a:lnTo>
                    <a:pt x="98266" y="17268"/>
                  </a:lnTo>
                  <a:lnTo>
                    <a:pt x="98000" y="17621"/>
                  </a:lnTo>
                  <a:lnTo>
                    <a:pt x="98000" y="17797"/>
                  </a:lnTo>
                  <a:lnTo>
                    <a:pt x="97733" y="18149"/>
                  </a:lnTo>
                  <a:lnTo>
                    <a:pt x="97600" y="18502"/>
                  </a:lnTo>
                  <a:lnTo>
                    <a:pt x="97333" y="18502"/>
                  </a:lnTo>
                  <a:lnTo>
                    <a:pt x="97333" y="18678"/>
                  </a:lnTo>
                  <a:lnTo>
                    <a:pt x="97066" y="19030"/>
                  </a:lnTo>
                  <a:lnTo>
                    <a:pt x="97333" y="19030"/>
                  </a:lnTo>
                  <a:lnTo>
                    <a:pt x="97600" y="19383"/>
                  </a:lnTo>
                  <a:lnTo>
                    <a:pt x="97600" y="19383"/>
                  </a:lnTo>
                  <a:lnTo>
                    <a:pt x="97733" y="19383"/>
                  </a:lnTo>
                  <a:lnTo>
                    <a:pt x="98000" y="19030"/>
                  </a:lnTo>
                  <a:lnTo>
                    <a:pt x="98266" y="18678"/>
                  </a:lnTo>
                  <a:lnTo>
                    <a:pt x="98400" y="18502"/>
                  </a:lnTo>
                  <a:lnTo>
                    <a:pt x="98400" y="17797"/>
                  </a:lnTo>
                  <a:lnTo>
                    <a:pt x="98666" y="17621"/>
                  </a:lnTo>
                  <a:lnTo>
                    <a:pt x="98800" y="17268"/>
                  </a:lnTo>
                  <a:lnTo>
                    <a:pt x="99066" y="17092"/>
                  </a:lnTo>
                  <a:lnTo>
                    <a:pt x="99333" y="16740"/>
                  </a:lnTo>
                  <a:lnTo>
                    <a:pt x="99466" y="16740"/>
                  </a:lnTo>
                  <a:lnTo>
                    <a:pt x="100133" y="16387"/>
                  </a:lnTo>
                  <a:lnTo>
                    <a:pt x="100666" y="16387"/>
                  </a:lnTo>
                  <a:lnTo>
                    <a:pt x="100800" y="16211"/>
                  </a:lnTo>
                  <a:lnTo>
                    <a:pt x="101066" y="15859"/>
                  </a:lnTo>
                  <a:lnTo>
                    <a:pt x="101466" y="15859"/>
                  </a:lnTo>
                  <a:lnTo>
                    <a:pt x="101866" y="15859"/>
                  </a:lnTo>
                  <a:lnTo>
                    <a:pt x="102400" y="15506"/>
                  </a:lnTo>
                  <a:lnTo>
                    <a:pt x="102800" y="15859"/>
                  </a:lnTo>
                  <a:lnTo>
                    <a:pt x="103200" y="15859"/>
                  </a:lnTo>
                  <a:lnTo>
                    <a:pt x="103600" y="15506"/>
                  </a:lnTo>
                  <a:lnTo>
                    <a:pt x="103600" y="15330"/>
                  </a:lnTo>
                  <a:lnTo>
                    <a:pt x="103866" y="14977"/>
                  </a:lnTo>
                  <a:lnTo>
                    <a:pt x="104133" y="14449"/>
                  </a:lnTo>
                  <a:lnTo>
                    <a:pt x="104266" y="14096"/>
                  </a:lnTo>
                  <a:lnTo>
                    <a:pt x="104533" y="13920"/>
                  </a:lnTo>
                  <a:lnTo>
                    <a:pt x="104933" y="13920"/>
                  </a:lnTo>
                  <a:lnTo>
                    <a:pt x="105200" y="13920"/>
                  </a:lnTo>
                  <a:lnTo>
                    <a:pt x="105600" y="13920"/>
                  </a:lnTo>
                  <a:lnTo>
                    <a:pt x="106000" y="13920"/>
                  </a:lnTo>
                  <a:lnTo>
                    <a:pt x="106266" y="14096"/>
                  </a:lnTo>
                  <a:lnTo>
                    <a:pt x="106533" y="14096"/>
                  </a:lnTo>
                  <a:lnTo>
                    <a:pt x="106533" y="14449"/>
                  </a:lnTo>
                  <a:lnTo>
                    <a:pt x="106666" y="14625"/>
                  </a:lnTo>
                  <a:lnTo>
                    <a:pt x="107200" y="14625"/>
                  </a:lnTo>
                  <a:lnTo>
                    <a:pt x="107600" y="14625"/>
                  </a:lnTo>
                  <a:lnTo>
                    <a:pt x="108000" y="14625"/>
                  </a:lnTo>
                  <a:lnTo>
                    <a:pt x="108400" y="14625"/>
                  </a:lnTo>
                  <a:lnTo>
                    <a:pt x="108933" y="14625"/>
                  </a:lnTo>
                  <a:lnTo>
                    <a:pt x="109333" y="14625"/>
                  </a:lnTo>
                  <a:lnTo>
                    <a:pt x="109600" y="14449"/>
                  </a:lnTo>
                  <a:lnTo>
                    <a:pt x="109733" y="14449"/>
                  </a:lnTo>
                  <a:lnTo>
                    <a:pt x="110000" y="14096"/>
                  </a:lnTo>
                  <a:lnTo>
                    <a:pt x="110000" y="13920"/>
                  </a:lnTo>
                  <a:lnTo>
                    <a:pt x="110266" y="13215"/>
                  </a:lnTo>
                  <a:lnTo>
                    <a:pt x="110266" y="12687"/>
                  </a:lnTo>
                  <a:lnTo>
                    <a:pt x="110400" y="12687"/>
                  </a:lnTo>
                  <a:lnTo>
                    <a:pt x="110666" y="12334"/>
                  </a:lnTo>
                  <a:lnTo>
                    <a:pt x="110933" y="12158"/>
                  </a:lnTo>
                  <a:lnTo>
                    <a:pt x="111066" y="12158"/>
                  </a:lnTo>
                  <a:lnTo>
                    <a:pt x="111466" y="11806"/>
                  </a:lnTo>
                  <a:lnTo>
                    <a:pt x="112133" y="11806"/>
                  </a:lnTo>
                  <a:lnTo>
                    <a:pt x="112400" y="11806"/>
                  </a:lnTo>
                  <a:lnTo>
                    <a:pt x="112666" y="11806"/>
                  </a:lnTo>
                  <a:lnTo>
                    <a:pt x="112800" y="11453"/>
                  </a:lnTo>
                  <a:lnTo>
                    <a:pt x="113333" y="11453"/>
                  </a:lnTo>
                  <a:lnTo>
                    <a:pt x="113466" y="11453"/>
                  </a:lnTo>
                  <a:lnTo>
                    <a:pt x="113866" y="11453"/>
                  </a:lnTo>
                  <a:lnTo>
                    <a:pt x="114133" y="11806"/>
                  </a:lnTo>
                  <a:lnTo>
                    <a:pt x="114800" y="12158"/>
                  </a:lnTo>
                  <a:lnTo>
                    <a:pt x="115066" y="12158"/>
                  </a:lnTo>
                  <a:lnTo>
                    <a:pt x="115200" y="12158"/>
                  </a:lnTo>
                  <a:lnTo>
                    <a:pt x="115733" y="12334"/>
                  </a:lnTo>
                  <a:lnTo>
                    <a:pt x="116133" y="12334"/>
                  </a:lnTo>
                  <a:lnTo>
                    <a:pt x="116533" y="12334"/>
                  </a:lnTo>
                  <a:lnTo>
                    <a:pt x="116933" y="12334"/>
                  </a:lnTo>
                  <a:lnTo>
                    <a:pt x="117200" y="12158"/>
                  </a:lnTo>
                  <a:lnTo>
                    <a:pt x="117600" y="12158"/>
                  </a:lnTo>
                  <a:lnTo>
                    <a:pt x="118133" y="11806"/>
                  </a:lnTo>
                  <a:lnTo>
                    <a:pt x="118533" y="11806"/>
                  </a:lnTo>
                  <a:lnTo>
                    <a:pt x="118933" y="11806"/>
                  </a:lnTo>
                  <a:lnTo>
                    <a:pt x="119333" y="12158"/>
                  </a:lnTo>
                  <a:lnTo>
                    <a:pt x="119600" y="12158"/>
                  </a:lnTo>
                  <a:lnTo>
                    <a:pt x="119866" y="12158"/>
                  </a:lnTo>
                  <a:lnTo>
                    <a:pt x="120000" y="12687"/>
                  </a:lnTo>
                  <a:lnTo>
                    <a:pt x="120000" y="13039"/>
                  </a:lnTo>
                  <a:lnTo>
                    <a:pt x="120000" y="13215"/>
                  </a:lnTo>
                  <a:lnTo>
                    <a:pt x="120000" y="13920"/>
                  </a:lnTo>
                  <a:lnTo>
                    <a:pt x="120000" y="14449"/>
                  </a:lnTo>
                  <a:lnTo>
                    <a:pt x="119866" y="14625"/>
                  </a:lnTo>
                  <a:lnTo>
                    <a:pt x="119600" y="14977"/>
                  </a:lnTo>
                  <a:lnTo>
                    <a:pt x="119333" y="15330"/>
                  </a:lnTo>
                  <a:lnTo>
                    <a:pt x="119200" y="15506"/>
                  </a:lnTo>
                  <a:lnTo>
                    <a:pt x="118666" y="15859"/>
                  </a:lnTo>
                  <a:lnTo>
                    <a:pt x="118533" y="15859"/>
                  </a:lnTo>
                  <a:lnTo>
                    <a:pt x="118266" y="15859"/>
                  </a:lnTo>
                  <a:lnTo>
                    <a:pt x="117600" y="15859"/>
                  </a:lnTo>
                  <a:lnTo>
                    <a:pt x="116800" y="15859"/>
                  </a:lnTo>
                  <a:lnTo>
                    <a:pt x="116266" y="15859"/>
                  </a:lnTo>
                  <a:lnTo>
                    <a:pt x="115866" y="16211"/>
                  </a:lnTo>
                  <a:lnTo>
                    <a:pt x="115466" y="16211"/>
                  </a:lnTo>
                  <a:lnTo>
                    <a:pt x="115200" y="16211"/>
                  </a:lnTo>
                  <a:lnTo>
                    <a:pt x="115200" y="16387"/>
                  </a:lnTo>
                  <a:lnTo>
                    <a:pt x="115200" y="16740"/>
                  </a:lnTo>
                  <a:lnTo>
                    <a:pt x="114800" y="17092"/>
                  </a:lnTo>
                  <a:lnTo>
                    <a:pt x="114533" y="17268"/>
                  </a:lnTo>
                  <a:lnTo>
                    <a:pt x="114400" y="17621"/>
                  </a:lnTo>
                  <a:lnTo>
                    <a:pt x="114400" y="17797"/>
                  </a:lnTo>
                  <a:lnTo>
                    <a:pt x="114133" y="18149"/>
                  </a:lnTo>
                  <a:lnTo>
                    <a:pt x="114133" y="18502"/>
                  </a:lnTo>
                  <a:lnTo>
                    <a:pt x="113866" y="18502"/>
                  </a:lnTo>
                  <a:lnTo>
                    <a:pt x="113466" y="18678"/>
                  </a:lnTo>
                  <a:lnTo>
                    <a:pt x="113066" y="18678"/>
                  </a:lnTo>
                  <a:lnTo>
                    <a:pt x="112800" y="18678"/>
                  </a:lnTo>
                  <a:lnTo>
                    <a:pt x="112666" y="18678"/>
                  </a:lnTo>
                  <a:lnTo>
                    <a:pt x="112133" y="18678"/>
                  </a:lnTo>
                  <a:lnTo>
                    <a:pt x="112000" y="18678"/>
                  </a:lnTo>
                  <a:lnTo>
                    <a:pt x="111733" y="18678"/>
                  </a:lnTo>
                  <a:lnTo>
                    <a:pt x="111466" y="18678"/>
                  </a:lnTo>
                  <a:lnTo>
                    <a:pt x="111333" y="18502"/>
                  </a:lnTo>
                  <a:lnTo>
                    <a:pt x="111066" y="18502"/>
                  </a:lnTo>
                  <a:lnTo>
                    <a:pt x="110933" y="18149"/>
                  </a:lnTo>
                  <a:lnTo>
                    <a:pt x="110400" y="18149"/>
                  </a:lnTo>
                  <a:lnTo>
                    <a:pt x="110266" y="18149"/>
                  </a:lnTo>
                  <a:lnTo>
                    <a:pt x="110000" y="18502"/>
                  </a:lnTo>
                  <a:lnTo>
                    <a:pt x="109733" y="18678"/>
                  </a:lnTo>
                  <a:lnTo>
                    <a:pt x="109333" y="19030"/>
                  </a:lnTo>
                  <a:lnTo>
                    <a:pt x="108933" y="19383"/>
                  </a:lnTo>
                  <a:lnTo>
                    <a:pt x="108400" y="19383"/>
                  </a:lnTo>
                  <a:lnTo>
                    <a:pt x="109600" y="19559"/>
                  </a:lnTo>
                  <a:lnTo>
                    <a:pt x="113333" y="19559"/>
                  </a:lnTo>
                  <a:lnTo>
                    <a:pt x="113466" y="20264"/>
                  </a:lnTo>
                  <a:lnTo>
                    <a:pt x="113333" y="20440"/>
                  </a:lnTo>
                  <a:lnTo>
                    <a:pt x="113333" y="20792"/>
                  </a:lnTo>
                  <a:lnTo>
                    <a:pt x="113066" y="20792"/>
                  </a:lnTo>
                  <a:lnTo>
                    <a:pt x="112800" y="20792"/>
                  </a:lnTo>
                  <a:lnTo>
                    <a:pt x="112666" y="20792"/>
                  </a:lnTo>
                  <a:lnTo>
                    <a:pt x="112666" y="20969"/>
                  </a:lnTo>
                  <a:lnTo>
                    <a:pt x="112400" y="20969"/>
                  </a:lnTo>
                  <a:lnTo>
                    <a:pt x="112133" y="20969"/>
                  </a:lnTo>
                  <a:lnTo>
                    <a:pt x="112000" y="20969"/>
                  </a:lnTo>
                  <a:lnTo>
                    <a:pt x="111733" y="20969"/>
                  </a:lnTo>
                  <a:lnTo>
                    <a:pt x="111466" y="21321"/>
                  </a:lnTo>
                  <a:lnTo>
                    <a:pt x="111333" y="21321"/>
                  </a:lnTo>
                  <a:lnTo>
                    <a:pt x="111066" y="21674"/>
                  </a:lnTo>
                  <a:lnTo>
                    <a:pt x="110933" y="21850"/>
                  </a:lnTo>
                  <a:lnTo>
                    <a:pt x="110933" y="22202"/>
                  </a:lnTo>
                  <a:lnTo>
                    <a:pt x="110933" y="22555"/>
                  </a:lnTo>
                  <a:lnTo>
                    <a:pt x="110666" y="22731"/>
                  </a:lnTo>
                  <a:lnTo>
                    <a:pt x="110666" y="23083"/>
                  </a:lnTo>
                  <a:lnTo>
                    <a:pt x="110400" y="23083"/>
                  </a:lnTo>
                  <a:lnTo>
                    <a:pt x="110266" y="23436"/>
                  </a:lnTo>
                  <a:lnTo>
                    <a:pt x="110000" y="23436"/>
                  </a:lnTo>
                  <a:lnTo>
                    <a:pt x="109733" y="23436"/>
                  </a:lnTo>
                  <a:lnTo>
                    <a:pt x="109333" y="23436"/>
                  </a:lnTo>
                  <a:lnTo>
                    <a:pt x="108933" y="23083"/>
                  </a:lnTo>
                  <a:lnTo>
                    <a:pt x="108400" y="23436"/>
                  </a:lnTo>
                  <a:lnTo>
                    <a:pt x="108000" y="23612"/>
                  </a:lnTo>
                  <a:lnTo>
                    <a:pt x="107866" y="23964"/>
                  </a:lnTo>
                  <a:lnTo>
                    <a:pt x="107600" y="24140"/>
                  </a:lnTo>
                  <a:lnTo>
                    <a:pt x="107333" y="24845"/>
                  </a:lnTo>
                  <a:lnTo>
                    <a:pt x="107200" y="25022"/>
                  </a:lnTo>
                  <a:lnTo>
                    <a:pt x="107200" y="25374"/>
                  </a:lnTo>
                  <a:lnTo>
                    <a:pt x="106933" y="25726"/>
                  </a:lnTo>
                  <a:lnTo>
                    <a:pt x="106666" y="26255"/>
                  </a:lnTo>
                  <a:lnTo>
                    <a:pt x="106666" y="26607"/>
                  </a:lnTo>
                  <a:lnTo>
                    <a:pt x="106933" y="26784"/>
                  </a:lnTo>
                  <a:lnTo>
                    <a:pt x="106933" y="27136"/>
                  </a:lnTo>
                  <a:lnTo>
                    <a:pt x="106933" y="27312"/>
                  </a:lnTo>
                  <a:lnTo>
                    <a:pt x="106666" y="27665"/>
                  </a:lnTo>
                  <a:lnTo>
                    <a:pt x="106666" y="27665"/>
                  </a:lnTo>
                  <a:lnTo>
                    <a:pt x="106533" y="28017"/>
                  </a:lnTo>
                  <a:lnTo>
                    <a:pt x="106000" y="28017"/>
                  </a:lnTo>
                  <a:lnTo>
                    <a:pt x="105866" y="28017"/>
                  </a:lnTo>
                  <a:lnTo>
                    <a:pt x="105600" y="28017"/>
                  </a:lnTo>
                  <a:lnTo>
                    <a:pt x="105200" y="28017"/>
                  </a:lnTo>
                  <a:lnTo>
                    <a:pt x="105200" y="28193"/>
                  </a:lnTo>
                  <a:lnTo>
                    <a:pt x="104933" y="28546"/>
                  </a:lnTo>
                  <a:lnTo>
                    <a:pt x="104800" y="29074"/>
                  </a:lnTo>
                  <a:lnTo>
                    <a:pt x="104800" y="29427"/>
                  </a:lnTo>
                  <a:lnTo>
                    <a:pt x="104800" y="29955"/>
                  </a:lnTo>
                  <a:lnTo>
                    <a:pt x="103466" y="29955"/>
                  </a:lnTo>
                  <a:lnTo>
                    <a:pt x="103466" y="30837"/>
                  </a:lnTo>
                  <a:lnTo>
                    <a:pt x="103200" y="31365"/>
                  </a:lnTo>
                  <a:lnTo>
                    <a:pt x="103200" y="32070"/>
                  </a:lnTo>
                  <a:lnTo>
                    <a:pt x="103200" y="32599"/>
                  </a:lnTo>
                  <a:lnTo>
                    <a:pt x="103200" y="32951"/>
                  </a:lnTo>
                  <a:lnTo>
                    <a:pt x="103200" y="33127"/>
                  </a:lnTo>
                  <a:lnTo>
                    <a:pt x="103200" y="33480"/>
                  </a:lnTo>
                  <a:lnTo>
                    <a:pt x="103066" y="33656"/>
                  </a:lnTo>
                  <a:lnTo>
                    <a:pt x="102800" y="33656"/>
                  </a:lnTo>
                  <a:lnTo>
                    <a:pt x="102533" y="33656"/>
                  </a:lnTo>
                  <a:lnTo>
                    <a:pt x="102533" y="33656"/>
                  </a:lnTo>
                  <a:lnTo>
                    <a:pt x="102400" y="34361"/>
                  </a:lnTo>
                  <a:lnTo>
                    <a:pt x="102133" y="34889"/>
                  </a:lnTo>
                  <a:lnTo>
                    <a:pt x="102133" y="35418"/>
                  </a:lnTo>
                  <a:lnTo>
                    <a:pt x="102133" y="35770"/>
                  </a:lnTo>
                  <a:lnTo>
                    <a:pt x="102133" y="36123"/>
                  </a:lnTo>
                  <a:lnTo>
                    <a:pt x="102400" y="36299"/>
                  </a:lnTo>
                  <a:lnTo>
                    <a:pt x="102533" y="36651"/>
                  </a:lnTo>
                  <a:lnTo>
                    <a:pt x="102800" y="36651"/>
                  </a:lnTo>
                  <a:lnTo>
                    <a:pt x="103066" y="36651"/>
                  </a:lnTo>
                  <a:lnTo>
                    <a:pt x="103200" y="36299"/>
                  </a:lnTo>
                  <a:lnTo>
                    <a:pt x="103200" y="36123"/>
                  </a:lnTo>
                  <a:lnTo>
                    <a:pt x="103200" y="35418"/>
                  </a:lnTo>
                  <a:lnTo>
                    <a:pt x="103200" y="34889"/>
                  </a:lnTo>
                  <a:lnTo>
                    <a:pt x="103866" y="34889"/>
                  </a:lnTo>
                  <a:lnTo>
                    <a:pt x="104266" y="34889"/>
                  </a:lnTo>
                  <a:lnTo>
                    <a:pt x="104533" y="34889"/>
                  </a:lnTo>
                  <a:lnTo>
                    <a:pt x="104800" y="34889"/>
                  </a:lnTo>
                  <a:lnTo>
                    <a:pt x="104933" y="35242"/>
                  </a:lnTo>
                  <a:lnTo>
                    <a:pt x="105466" y="35242"/>
                  </a:lnTo>
                  <a:lnTo>
                    <a:pt x="105866" y="35242"/>
                  </a:lnTo>
                  <a:lnTo>
                    <a:pt x="105866" y="35418"/>
                  </a:lnTo>
                  <a:lnTo>
                    <a:pt x="106000" y="35418"/>
                  </a:lnTo>
                  <a:lnTo>
                    <a:pt x="106266" y="35770"/>
                  </a:lnTo>
                  <a:lnTo>
                    <a:pt x="106666" y="35770"/>
                  </a:lnTo>
                  <a:lnTo>
                    <a:pt x="107200" y="35418"/>
                  </a:lnTo>
                  <a:lnTo>
                    <a:pt x="107200" y="35770"/>
                  </a:lnTo>
                  <a:lnTo>
                    <a:pt x="107333" y="35770"/>
                  </a:lnTo>
                  <a:lnTo>
                    <a:pt x="107333" y="36123"/>
                  </a:lnTo>
                  <a:lnTo>
                    <a:pt x="107600" y="36299"/>
                  </a:lnTo>
                  <a:lnTo>
                    <a:pt x="107866" y="36651"/>
                  </a:lnTo>
                  <a:lnTo>
                    <a:pt x="107600" y="36828"/>
                  </a:lnTo>
                  <a:lnTo>
                    <a:pt x="107333" y="37180"/>
                  </a:lnTo>
                  <a:lnTo>
                    <a:pt x="106933" y="37180"/>
                  </a:lnTo>
                  <a:lnTo>
                    <a:pt x="106533" y="37180"/>
                  </a:lnTo>
                  <a:lnTo>
                    <a:pt x="106000" y="37180"/>
                  </a:lnTo>
                  <a:lnTo>
                    <a:pt x="105866" y="37180"/>
                  </a:lnTo>
                  <a:lnTo>
                    <a:pt x="105600" y="36828"/>
                  </a:lnTo>
                  <a:lnTo>
                    <a:pt x="105466" y="36828"/>
                  </a:lnTo>
                  <a:lnTo>
                    <a:pt x="105200" y="37180"/>
                  </a:lnTo>
                  <a:lnTo>
                    <a:pt x="105200" y="38942"/>
                  </a:lnTo>
                  <a:lnTo>
                    <a:pt x="105466" y="38590"/>
                  </a:lnTo>
                  <a:lnTo>
                    <a:pt x="105600" y="38590"/>
                  </a:lnTo>
                  <a:lnTo>
                    <a:pt x="105866" y="38942"/>
                  </a:lnTo>
                  <a:lnTo>
                    <a:pt x="106000" y="38942"/>
                  </a:lnTo>
                  <a:lnTo>
                    <a:pt x="106666" y="38942"/>
                  </a:lnTo>
                  <a:lnTo>
                    <a:pt x="107200" y="38942"/>
                  </a:lnTo>
                  <a:lnTo>
                    <a:pt x="107333" y="38942"/>
                  </a:lnTo>
                  <a:lnTo>
                    <a:pt x="107600" y="38590"/>
                  </a:lnTo>
                  <a:lnTo>
                    <a:pt x="107866" y="38590"/>
                  </a:lnTo>
                  <a:lnTo>
                    <a:pt x="108266" y="38414"/>
                  </a:lnTo>
                  <a:lnTo>
                    <a:pt x="108400" y="38414"/>
                  </a:lnTo>
                  <a:lnTo>
                    <a:pt x="108666" y="38590"/>
                  </a:lnTo>
                  <a:lnTo>
                    <a:pt x="108933" y="38942"/>
                  </a:lnTo>
                  <a:lnTo>
                    <a:pt x="109066" y="39295"/>
                  </a:lnTo>
                  <a:lnTo>
                    <a:pt x="109066" y="39295"/>
                  </a:lnTo>
                  <a:lnTo>
                    <a:pt x="109333" y="39471"/>
                  </a:lnTo>
                  <a:lnTo>
                    <a:pt x="109333" y="39823"/>
                  </a:lnTo>
                  <a:lnTo>
                    <a:pt x="109333" y="40176"/>
                  </a:lnTo>
                  <a:lnTo>
                    <a:pt x="109333" y="40352"/>
                  </a:lnTo>
                  <a:lnTo>
                    <a:pt x="109066" y="40352"/>
                  </a:lnTo>
                  <a:lnTo>
                    <a:pt x="108933" y="40704"/>
                  </a:lnTo>
                  <a:lnTo>
                    <a:pt x="108666" y="40881"/>
                  </a:lnTo>
                  <a:lnTo>
                    <a:pt x="108666" y="41233"/>
                  </a:lnTo>
                  <a:lnTo>
                    <a:pt x="108666" y="45638"/>
                  </a:lnTo>
                  <a:lnTo>
                    <a:pt x="108000" y="45814"/>
                  </a:lnTo>
                  <a:lnTo>
                    <a:pt x="107866" y="45286"/>
                  </a:lnTo>
                  <a:lnTo>
                    <a:pt x="107600" y="44757"/>
                  </a:lnTo>
                  <a:lnTo>
                    <a:pt x="107600" y="43876"/>
                  </a:lnTo>
                  <a:lnTo>
                    <a:pt x="107600" y="43524"/>
                  </a:lnTo>
                  <a:lnTo>
                    <a:pt x="107866" y="43348"/>
                  </a:lnTo>
                  <a:lnTo>
                    <a:pt x="107866" y="42995"/>
                  </a:lnTo>
                  <a:lnTo>
                    <a:pt x="108000" y="42995"/>
                  </a:lnTo>
                  <a:lnTo>
                    <a:pt x="108000" y="42643"/>
                  </a:lnTo>
                  <a:lnTo>
                    <a:pt x="108000" y="42466"/>
                  </a:lnTo>
                  <a:lnTo>
                    <a:pt x="108000" y="42114"/>
                  </a:lnTo>
                  <a:lnTo>
                    <a:pt x="108000" y="41762"/>
                  </a:lnTo>
                  <a:lnTo>
                    <a:pt x="107866" y="41762"/>
                  </a:lnTo>
                  <a:lnTo>
                    <a:pt x="107600" y="41585"/>
                  </a:lnTo>
                  <a:lnTo>
                    <a:pt x="107600" y="41233"/>
                  </a:lnTo>
                  <a:lnTo>
                    <a:pt x="107333" y="40881"/>
                  </a:lnTo>
                  <a:lnTo>
                    <a:pt x="106933" y="40881"/>
                  </a:lnTo>
                  <a:lnTo>
                    <a:pt x="106533" y="40881"/>
                  </a:lnTo>
                  <a:lnTo>
                    <a:pt x="105600" y="40881"/>
                  </a:lnTo>
                  <a:lnTo>
                    <a:pt x="105466" y="41233"/>
                  </a:lnTo>
                  <a:lnTo>
                    <a:pt x="105200" y="41233"/>
                  </a:lnTo>
                  <a:lnTo>
                    <a:pt x="104800" y="41233"/>
                  </a:lnTo>
                  <a:lnTo>
                    <a:pt x="104266" y="41233"/>
                  </a:lnTo>
                  <a:lnTo>
                    <a:pt x="104133" y="41233"/>
                  </a:lnTo>
                  <a:lnTo>
                    <a:pt x="103866" y="41233"/>
                  </a:lnTo>
                  <a:lnTo>
                    <a:pt x="103600" y="41585"/>
                  </a:lnTo>
                  <a:lnTo>
                    <a:pt x="103600" y="41762"/>
                  </a:lnTo>
                  <a:lnTo>
                    <a:pt x="103466" y="41762"/>
                  </a:lnTo>
                  <a:lnTo>
                    <a:pt x="103466" y="42114"/>
                  </a:lnTo>
                  <a:lnTo>
                    <a:pt x="103200" y="42114"/>
                  </a:lnTo>
                  <a:lnTo>
                    <a:pt x="103066" y="42114"/>
                  </a:lnTo>
                  <a:lnTo>
                    <a:pt x="103066" y="42466"/>
                  </a:lnTo>
                  <a:lnTo>
                    <a:pt x="103066" y="42466"/>
                  </a:lnTo>
                  <a:lnTo>
                    <a:pt x="103066" y="42995"/>
                  </a:lnTo>
                  <a:lnTo>
                    <a:pt x="103200" y="43348"/>
                  </a:lnTo>
                  <a:lnTo>
                    <a:pt x="103200" y="43524"/>
                  </a:lnTo>
                  <a:lnTo>
                    <a:pt x="103466" y="43876"/>
                  </a:lnTo>
                  <a:lnTo>
                    <a:pt x="103866" y="44052"/>
                  </a:lnTo>
                  <a:lnTo>
                    <a:pt x="104133" y="44405"/>
                  </a:lnTo>
                  <a:lnTo>
                    <a:pt x="104266" y="44405"/>
                  </a:lnTo>
                  <a:lnTo>
                    <a:pt x="104800" y="44405"/>
                  </a:lnTo>
                  <a:lnTo>
                    <a:pt x="104933" y="44757"/>
                  </a:lnTo>
                  <a:lnTo>
                    <a:pt x="105200" y="44757"/>
                  </a:lnTo>
                  <a:lnTo>
                    <a:pt x="105600" y="44757"/>
                  </a:lnTo>
                  <a:lnTo>
                    <a:pt x="106000" y="44757"/>
                  </a:lnTo>
                  <a:lnTo>
                    <a:pt x="106533" y="44757"/>
                  </a:lnTo>
                  <a:lnTo>
                    <a:pt x="106533" y="44933"/>
                  </a:lnTo>
                  <a:lnTo>
                    <a:pt x="106666" y="45638"/>
                  </a:lnTo>
                  <a:lnTo>
                    <a:pt x="106666" y="45814"/>
                  </a:lnTo>
                  <a:lnTo>
                    <a:pt x="106666" y="46167"/>
                  </a:lnTo>
                  <a:lnTo>
                    <a:pt x="106933" y="46519"/>
                  </a:lnTo>
                  <a:lnTo>
                    <a:pt x="107200" y="46696"/>
                  </a:lnTo>
                  <a:lnTo>
                    <a:pt x="107333" y="47048"/>
                  </a:lnTo>
                  <a:lnTo>
                    <a:pt x="107333" y="47577"/>
                  </a:lnTo>
                  <a:lnTo>
                    <a:pt x="107333" y="49339"/>
                  </a:lnTo>
                  <a:lnTo>
                    <a:pt x="106933" y="49339"/>
                  </a:lnTo>
                  <a:lnTo>
                    <a:pt x="106266" y="49339"/>
                  </a:lnTo>
                  <a:lnTo>
                    <a:pt x="105866" y="49339"/>
                  </a:lnTo>
                  <a:lnTo>
                    <a:pt x="105866" y="49339"/>
                  </a:lnTo>
                  <a:lnTo>
                    <a:pt x="105866" y="49691"/>
                  </a:lnTo>
                  <a:lnTo>
                    <a:pt x="105866" y="49867"/>
                  </a:lnTo>
                  <a:lnTo>
                    <a:pt x="105600" y="50220"/>
                  </a:lnTo>
                  <a:lnTo>
                    <a:pt x="105600" y="50396"/>
                  </a:lnTo>
                  <a:lnTo>
                    <a:pt x="105866" y="51101"/>
                  </a:lnTo>
                  <a:lnTo>
                    <a:pt x="105600" y="51277"/>
                  </a:lnTo>
                  <a:lnTo>
                    <a:pt x="105600" y="51629"/>
                  </a:lnTo>
                  <a:lnTo>
                    <a:pt x="105600" y="51982"/>
                  </a:lnTo>
                  <a:lnTo>
                    <a:pt x="105866" y="52158"/>
                  </a:lnTo>
                  <a:lnTo>
                    <a:pt x="105866" y="52511"/>
                  </a:lnTo>
                  <a:lnTo>
                    <a:pt x="106000" y="52863"/>
                  </a:lnTo>
                  <a:lnTo>
                    <a:pt x="106266" y="53039"/>
                  </a:lnTo>
                  <a:lnTo>
                    <a:pt x="106533" y="53392"/>
                  </a:lnTo>
                  <a:lnTo>
                    <a:pt x="106933" y="53392"/>
                  </a:lnTo>
                  <a:lnTo>
                    <a:pt x="107200" y="53392"/>
                  </a:lnTo>
                  <a:lnTo>
                    <a:pt x="107333" y="53392"/>
                  </a:lnTo>
                  <a:lnTo>
                    <a:pt x="107600" y="53568"/>
                  </a:lnTo>
                  <a:lnTo>
                    <a:pt x="107866" y="53920"/>
                  </a:lnTo>
                  <a:lnTo>
                    <a:pt x="108000" y="54273"/>
                  </a:lnTo>
                  <a:lnTo>
                    <a:pt x="108000" y="54449"/>
                  </a:lnTo>
                  <a:lnTo>
                    <a:pt x="108000" y="54801"/>
                  </a:lnTo>
                  <a:lnTo>
                    <a:pt x="108000" y="54801"/>
                  </a:lnTo>
                  <a:lnTo>
                    <a:pt x="107600" y="55154"/>
                  </a:lnTo>
                  <a:lnTo>
                    <a:pt x="107200" y="55154"/>
                  </a:lnTo>
                  <a:lnTo>
                    <a:pt x="106933" y="55154"/>
                  </a:lnTo>
                  <a:lnTo>
                    <a:pt x="106266" y="55154"/>
                  </a:lnTo>
                  <a:lnTo>
                    <a:pt x="106000" y="54801"/>
                  </a:lnTo>
                  <a:lnTo>
                    <a:pt x="105866" y="54801"/>
                  </a:lnTo>
                  <a:lnTo>
                    <a:pt x="105866" y="54801"/>
                  </a:lnTo>
                  <a:lnTo>
                    <a:pt x="105600" y="54801"/>
                  </a:lnTo>
                  <a:lnTo>
                    <a:pt x="105600" y="55154"/>
                  </a:lnTo>
                  <a:lnTo>
                    <a:pt x="105466" y="55154"/>
                  </a:lnTo>
                  <a:lnTo>
                    <a:pt x="104933" y="55330"/>
                  </a:lnTo>
                  <a:lnTo>
                    <a:pt x="104800" y="55682"/>
                  </a:lnTo>
                  <a:lnTo>
                    <a:pt x="104800" y="55682"/>
                  </a:lnTo>
                  <a:lnTo>
                    <a:pt x="104133" y="55682"/>
                  </a:lnTo>
                  <a:lnTo>
                    <a:pt x="103600" y="55682"/>
                  </a:lnTo>
                  <a:lnTo>
                    <a:pt x="103200" y="55682"/>
                  </a:lnTo>
                  <a:lnTo>
                    <a:pt x="102800" y="55682"/>
                  </a:lnTo>
                  <a:lnTo>
                    <a:pt x="102533" y="55682"/>
                  </a:lnTo>
                  <a:lnTo>
                    <a:pt x="102400" y="55682"/>
                  </a:lnTo>
                  <a:lnTo>
                    <a:pt x="102133" y="55682"/>
                  </a:lnTo>
                  <a:lnTo>
                    <a:pt x="101866" y="55330"/>
                  </a:lnTo>
                  <a:lnTo>
                    <a:pt x="101733" y="55682"/>
                  </a:lnTo>
                  <a:lnTo>
                    <a:pt x="101466" y="55682"/>
                  </a:lnTo>
                  <a:lnTo>
                    <a:pt x="101466" y="56035"/>
                  </a:lnTo>
                  <a:lnTo>
                    <a:pt x="101466" y="56211"/>
                  </a:lnTo>
                  <a:lnTo>
                    <a:pt x="101733" y="56563"/>
                  </a:lnTo>
                  <a:lnTo>
                    <a:pt x="101866" y="56740"/>
                  </a:lnTo>
                  <a:lnTo>
                    <a:pt x="102133" y="57092"/>
                  </a:lnTo>
                  <a:lnTo>
                    <a:pt x="102400" y="57092"/>
                  </a:lnTo>
                  <a:lnTo>
                    <a:pt x="102533" y="57092"/>
                  </a:lnTo>
                  <a:lnTo>
                    <a:pt x="102800" y="57092"/>
                  </a:lnTo>
                  <a:lnTo>
                    <a:pt x="103066" y="57092"/>
                  </a:lnTo>
                  <a:lnTo>
                    <a:pt x="103200" y="56740"/>
                  </a:lnTo>
                  <a:lnTo>
                    <a:pt x="103466" y="56740"/>
                  </a:lnTo>
                  <a:lnTo>
                    <a:pt x="103600" y="56563"/>
                  </a:lnTo>
                  <a:lnTo>
                    <a:pt x="104133" y="56563"/>
                  </a:lnTo>
                  <a:lnTo>
                    <a:pt x="104266" y="56740"/>
                  </a:lnTo>
                  <a:lnTo>
                    <a:pt x="104533" y="56740"/>
                  </a:lnTo>
                  <a:lnTo>
                    <a:pt x="104800" y="57092"/>
                  </a:lnTo>
                  <a:lnTo>
                    <a:pt x="104933" y="57444"/>
                  </a:lnTo>
                  <a:lnTo>
                    <a:pt x="104933" y="57973"/>
                  </a:lnTo>
                  <a:lnTo>
                    <a:pt x="105200" y="58325"/>
                  </a:lnTo>
                  <a:lnTo>
                    <a:pt x="105466" y="58502"/>
                  </a:lnTo>
                  <a:lnTo>
                    <a:pt x="105466" y="58854"/>
                  </a:lnTo>
                  <a:lnTo>
                    <a:pt x="105200" y="59207"/>
                  </a:lnTo>
                  <a:lnTo>
                    <a:pt x="104933" y="59207"/>
                  </a:lnTo>
                  <a:lnTo>
                    <a:pt x="104800" y="59383"/>
                  </a:lnTo>
                  <a:lnTo>
                    <a:pt x="104800" y="59735"/>
                  </a:lnTo>
                  <a:lnTo>
                    <a:pt x="104266" y="59911"/>
                  </a:lnTo>
                  <a:lnTo>
                    <a:pt x="104133" y="59911"/>
                  </a:lnTo>
                  <a:lnTo>
                    <a:pt x="103600" y="59911"/>
                  </a:lnTo>
                  <a:lnTo>
                    <a:pt x="103466" y="59735"/>
                  </a:lnTo>
                  <a:lnTo>
                    <a:pt x="103200" y="59735"/>
                  </a:lnTo>
                  <a:lnTo>
                    <a:pt x="102800" y="59383"/>
                  </a:lnTo>
                  <a:lnTo>
                    <a:pt x="102400" y="59383"/>
                  </a:lnTo>
                  <a:lnTo>
                    <a:pt x="101866" y="59383"/>
                  </a:lnTo>
                  <a:lnTo>
                    <a:pt x="101466" y="59735"/>
                  </a:lnTo>
                  <a:lnTo>
                    <a:pt x="101466" y="59735"/>
                  </a:lnTo>
                  <a:lnTo>
                    <a:pt x="101200" y="59911"/>
                  </a:lnTo>
                  <a:lnTo>
                    <a:pt x="101200" y="60264"/>
                  </a:lnTo>
                  <a:lnTo>
                    <a:pt x="101066" y="60264"/>
                  </a:lnTo>
                  <a:lnTo>
                    <a:pt x="100800" y="60264"/>
                  </a:lnTo>
                  <a:lnTo>
                    <a:pt x="99066" y="60264"/>
                  </a:lnTo>
                  <a:lnTo>
                    <a:pt x="99066" y="58854"/>
                  </a:lnTo>
                  <a:lnTo>
                    <a:pt x="97333" y="58854"/>
                  </a:lnTo>
                  <a:lnTo>
                    <a:pt x="97066" y="59207"/>
                  </a:lnTo>
                  <a:lnTo>
                    <a:pt x="97333" y="59383"/>
                  </a:lnTo>
                  <a:lnTo>
                    <a:pt x="97600" y="59383"/>
                  </a:lnTo>
                  <a:lnTo>
                    <a:pt x="98000" y="59735"/>
                  </a:lnTo>
                  <a:lnTo>
                    <a:pt x="98400" y="59911"/>
                  </a:lnTo>
                  <a:lnTo>
                    <a:pt x="98400" y="59911"/>
                  </a:lnTo>
                  <a:lnTo>
                    <a:pt x="98400" y="60264"/>
                  </a:lnTo>
                  <a:lnTo>
                    <a:pt x="98400" y="60616"/>
                  </a:lnTo>
                  <a:lnTo>
                    <a:pt x="98000" y="60792"/>
                  </a:lnTo>
                  <a:lnTo>
                    <a:pt x="97733" y="60792"/>
                  </a:lnTo>
                  <a:lnTo>
                    <a:pt x="97600" y="60792"/>
                  </a:lnTo>
                  <a:lnTo>
                    <a:pt x="97333" y="61145"/>
                  </a:lnTo>
                  <a:lnTo>
                    <a:pt x="97066" y="61497"/>
                  </a:lnTo>
                  <a:lnTo>
                    <a:pt x="97066" y="61674"/>
                  </a:lnTo>
                  <a:lnTo>
                    <a:pt x="98400" y="61674"/>
                  </a:lnTo>
                  <a:lnTo>
                    <a:pt x="98800" y="61674"/>
                  </a:lnTo>
                  <a:lnTo>
                    <a:pt x="99066" y="61674"/>
                  </a:lnTo>
                  <a:lnTo>
                    <a:pt x="99066" y="61497"/>
                  </a:lnTo>
                  <a:lnTo>
                    <a:pt x="99066" y="61145"/>
                  </a:lnTo>
                  <a:lnTo>
                    <a:pt x="99066" y="61145"/>
                  </a:lnTo>
                  <a:lnTo>
                    <a:pt x="99466" y="60792"/>
                  </a:lnTo>
                  <a:lnTo>
                    <a:pt x="100133" y="60792"/>
                  </a:lnTo>
                  <a:lnTo>
                    <a:pt x="100666" y="60792"/>
                  </a:lnTo>
                  <a:lnTo>
                    <a:pt x="101066" y="61145"/>
                  </a:lnTo>
                  <a:lnTo>
                    <a:pt x="101200" y="61497"/>
                  </a:lnTo>
                  <a:lnTo>
                    <a:pt x="101466" y="61497"/>
                  </a:lnTo>
                  <a:lnTo>
                    <a:pt x="101466" y="62026"/>
                  </a:lnTo>
                  <a:lnTo>
                    <a:pt x="101466" y="62378"/>
                  </a:lnTo>
                  <a:lnTo>
                    <a:pt x="101200" y="62555"/>
                  </a:lnTo>
                  <a:lnTo>
                    <a:pt x="101200" y="62907"/>
                  </a:lnTo>
                  <a:lnTo>
                    <a:pt x="101200" y="63083"/>
                  </a:lnTo>
                  <a:lnTo>
                    <a:pt x="101200" y="63788"/>
                  </a:lnTo>
                  <a:lnTo>
                    <a:pt x="101200" y="64317"/>
                  </a:lnTo>
                  <a:lnTo>
                    <a:pt x="101066" y="65198"/>
                  </a:lnTo>
                  <a:lnTo>
                    <a:pt x="101066" y="65726"/>
                  </a:lnTo>
                  <a:lnTo>
                    <a:pt x="100800" y="65726"/>
                  </a:lnTo>
                  <a:lnTo>
                    <a:pt x="100666" y="65726"/>
                  </a:lnTo>
                  <a:lnTo>
                    <a:pt x="100400" y="65726"/>
                  </a:lnTo>
                  <a:lnTo>
                    <a:pt x="100133" y="65726"/>
                  </a:lnTo>
                  <a:lnTo>
                    <a:pt x="99733" y="65726"/>
                  </a:lnTo>
                  <a:lnTo>
                    <a:pt x="99466" y="66079"/>
                  </a:lnTo>
                  <a:lnTo>
                    <a:pt x="99333" y="65726"/>
                  </a:lnTo>
                  <a:lnTo>
                    <a:pt x="99333" y="65726"/>
                  </a:lnTo>
                  <a:lnTo>
                    <a:pt x="99066" y="65550"/>
                  </a:lnTo>
                  <a:lnTo>
                    <a:pt x="99066" y="65550"/>
                  </a:lnTo>
                  <a:lnTo>
                    <a:pt x="98800" y="64845"/>
                  </a:lnTo>
                  <a:lnTo>
                    <a:pt x="98666" y="64669"/>
                  </a:lnTo>
                  <a:lnTo>
                    <a:pt x="98400" y="64317"/>
                  </a:lnTo>
                  <a:lnTo>
                    <a:pt x="98266" y="64317"/>
                  </a:lnTo>
                  <a:lnTo>
                    <a:pt x="98000" y="64669"/>
                  </a:lnTo>
                  <a:lnTo>
                    <a:pt x="97733" y="64845"/>
                  </a:lnTo>
                  <a:lnTo>
                    <a:pt x="97600" y="65198"/>
                  </a:lnTo>
                  <a:lnTo>
                    <a:pt x="97733" y="65198"/>
                  </a:lnTo>
                  <a:lnTo>
                    <a:pt x="98000" y="65550"/>
                  </a:lnTo>
                  <a:lnTo>
                    <a:pt x="98400" y="65726"/>
                  </a:lnTo>
                  <a:lnTo>
                    <a:pt x="98800" y="65726"/>
                  </a:lnTo>
                  <a:lnTo>
                    <a:pt x="99066" y="66079"/>
                  </a:lnTo>
                  <a:lnTo>
                    <a:pt x="99333" y="66079"/>
                  </a:lnTo>
                  <a:lnTo>
                    <a:pt x="99333" y="66255"/>
                  </a:lnTo>
                  <a:lnTo>
                    <a:pt x="99333" y="66607"/>
                  </a:lnTo>
                  <a:lnTo>
                    <a:pt x="99333" y="66960"/>
                  </a:lnTo>
                  <a:lnTo>
                    <a:pt x="99333" y="67136"/>
                  </a:lnTo>
                  <a:lnTo>
                    <a:pt x="99466" y="67488"/>
                  </a:lnTo>
                  <a:lnTo>
                    <a:pt x="99733" y="67488"/>
                  </a:lnTo>
                  <a:lnTo>
                    <a:pt x="99733" y="67488"/>
                  </a:lnTo>
                  <a:lnTo>
                    <a:pt x="99733" y="68017"/>
                  </a:lnTo>
                  <a:lnTo>
                    <a:pt x="99733" y="68370"/>
                  </a:lnTo>
                  <a:lnTo>
                    <a:pt x="99733" y="68722"/>
                  </a:lnTo>
                  <a:lnTo>
                    <a:pt x="100000" y="68898"/>
                  </a:lnTo>
                  <a:lnTo>
                    <a:pt x="100133" y="69427"/>
                  </a:lnTo>
                  <a:lnTo>
                    <a:pt x="100666" y="69427"/>
                  </a:lnTo>
                  <a:lnTo>
                    <a:pt x="101066" y="69779"/>
                  </a:lnTo>
                  <a:lnTo>
                    <a:pt x="101466" y="70132"/>
                  </a:lnTo>
                  <a:lnTo>
                    <a:pt x="101466" y="70308"/>
                  </a:lnTo>
                  <a:lnTo>
                    <a:pt x="101733" y="71013"/>
                  </a:lnTo>
                  <a:lnTo>
                    <a:pt x="101866" y="71541"/>
                  </a:lnTo>
                  <a:lnTo>
                    <a:pt x="102133" y="72070"/>
                  </a:lnTo>
                  <a:lnTo>
                    <a:pt x="102133" y="72599"/>
                  </a:lnTo>
                  <a:lnTo>
                    <a:pt x="102133" y="73303"/>
                  </a:lnTo>
                  <a:lnTo>
                    <a:pt x="102133" y="73303"/>
                  </a:lnTo>
                  <a:lnTo>
                    <a:pt x="101866" y="73480"/>
                  </a:lnTo>
                  <a:lnTo>
                    <a:pt x="101200" y="73480"/>
                  </a:lnTo>
                  <a:lnTo>
                    <a:pt x="100800" y="73480"/>
                  </a:lnTo>
                  <a:lnTo>
                    <a:pt x="100400" y="73480"/>
                  </a:lnTo>
                  <a:lnTo>
                    <a:pt x="100000" y="73480"/>
                  </a:lnTo>
                  <a:lnTo>
                    <a:pt x="99466" y="73832"/>
                  </a:lnTo>
                  <a:lnTo>
                    <a:pt x="99066" y="74185"/>
                  </a:lnTo>
                  <a:lnTo>
                    <a:pt x="99066" y="74361"/>
                  </a:lnTo>
                  <a:lnTo>
                    <a:pt x="99066" y="74713"/>
                  </a:lnTo>
                  <a:lnTo>
                    <a:pt x="98800" y="75066"/>
                  </a:lnTo>
                  <a:lnTo>
                    <a:pt x="98666" y="75242"/>
                  </a:lnTo>
                  <a:lnTo>
                    <a:pt x="98266" y="75242"/>
                  </a:lnTo>
                  <a:lnTo>
                    <a:pt x="97733" y="75066"/>
                  </a:lnTo>
                  <a:lnTo>
                    <a:pt x="97600" y="74713"/>
                  </a:lnTo>
                  <a:lnTo>
                    <a:pt x="97333" y="74185"/>
                  </a:lnTo>
                  <a:lnTo>
                    <a:pt x="97333" y="73832"/>
                  </a:lnTo>
                  <a:lnTo>
                    <a:pt x="97066" y="73480"/>
                  </a:lnTo>
                  <a:lnTo>
                    <a:pt x="97066" y="72951"/>
                  </a:lnTo>
                  <a:lnTo>
                    <a:pt x="97333" y="72599"/>
                  </a:lnTo>
                  <a:lnTo>
                    <a:pt x="97066" y="72070"/>
                  </a:lnTo>
                  <a:lnTo>
                    <a:pt x="97066" y="71894"/>
                  </a:lnTo>
                  <a:lnTo>
                    <a:pt x="96933" y="71541"/>
                  </a:lnTo>
                  <a:lnTo>
                    <a:pt x="96666" y="71541"/>
                  </a:lnTo>
                  <a:lnTo>
                    <a:pt x="96400" y="71541"/>
                  </a:lnTo>
                  <a:lnTo>
                    <a:pt x="96266" y="71894"/>
                  </a:lnTo>
                  <a:lnTo>
                    <a:pt x="96000" y="72422"/>
                  </a:lnTo>
                  <a:lnTo>
                    <a:pt x="95866" y="72599"/>
                  </a:lnTo>
                  <a:lnTo>
                    <a:pt x="95200" y="72599"/>
                  </a:lnTo>
                  <a:lnTo>
                    <a:pt x="94666" y="72951"/>
                  </a:lnTo>
                  <a:lnTo>
                    <a:pt x="94533" y="72951"/>
                  </a:lnTo>
                  <a:lnTo>
                    <a:pt x="94266" y="72951"/>
                  </a:lnTo>
                  <a:lnTo>
                    <a:pt x="93866" y="72951"/>
                  </a:lnTo>
                  <a:lnTo>
                    <a:pt x="93600" y="72951"/>
                  </a:lnTo>
                  <a:lnTo>
                    <a:pt x="93200" y="72951"/>
                  </a:lnTo>
                  <a:lnTo>
                    <a:pt x="92800" y="72951"/>
                  </a:lnTo>
                  <a:lnTo>
                    <a:pt x="92266" y="72951"/>
                  </a:lnTo>
                  <a:lnTo>
                    <a:pt x="92266" y="74185"/>
                  </a:lnTo>
                  <a:lnTo>
                    <a:pt x="92533" y="75066"/>
                  </a:lnTo>
                  <a:lnTo>
                    <a:pt x="92800" y="75066"/>
                  </a:lnTo>
                  <a:lnTo>
                    <a:pt x="92933" y="75242"/>
                  </a:lnTo>
                  <a:lnTo>
                    <a:pt x="93200" y="75594"/>
                  </a:lnTo>
                  <a:lnTo>
                    <a:pt x="93466" y="75770"/>
                  </a:lnTo>
                  <a:lnTo>
                    <a:pt x="93600" y="75770"/>
                  </a:lnTo>
                  <a:lnTo>
                    <a:pt x="94266" y="76123"/>
                  </a:lnTo>
                  <a:lnTo>
                    <a:pt x="94933" y="76123"/>
                  </a:lnTo>
                  <a:lnTo>
                    <a:pt x="95600" y="76123"/>
                  </a:lnTo>
                  <a:lnTo>
                    <a:pt x="96000" y="76123"/>
                  </a:lnTo>
                  <a:lnTo>
                    <a:pt x="96266" y="76123"/>
                  </a:lnTo>
                  <a:lnTo>
                    <a:pt x="96400" y="76123"/>
                  </a:lnTo>
                  <a:lnTo>
                    <a:pt x="96666" y="76475"/>
                  </a:lnTo>
                  <a:lnTo>
                    <a:pt x="96666" y="77004"/>
                  </a:lnTo>
                  <a:lnTo>
                    <a:pt x="96933" y="77356"/>
                  </a:lnTo>
                  <a:lnTo>
                    <a:pt x="97333" y="77533"/>
                  </a:lnTo>
                  <a:lnTo>
                    <a:pt x="97733" y="77533"/>
                  </a:lnTo>
                  <a:lnTo>
                    <a:pt x="98000" y="77533"/>
                  </a:lnTo>
                  <a:lnTo>
                    <a:pt x="98400" y="77533"/>
                  </a:lnTo>
                  <a:lnTo>
                    <a:pt x="98800" y="77533"/>
                  </a:lnTo>
                  <a:lnTo>
                    <a:pt x="98800" y="77356"/>
                  </a:lnTo>
                  <a:lnTo>
                    <a:pt x="98800" y="77356"/>
                  </a:lnTo>
                  <a:lnTo>
                    <a:pt x="98800" y="77004"/>
                  </a:lnTo>
                  <a:lnTo>
                    <a:pt x="99333" y="76475"/>
                  </a:lnTo>
                  <a:lnTo>
                    <a:pt x="99733" y="76123"/>
                  </a:lnTo>
                  <a:lnTo>
                    <a:pt x="100133" y="76475"/>
                  </a:lnTo>
                  <a:lnTo>
                    <a:pt x="100133" y="76651"/>
                  </a:lnTo>
                  <a:lnTo>
                    <a:pt x="100133" y="77004"/>
                  </a:lnTo>
                  <a:lnTo>
                    <a:pt x="100000" y="77356"/>
                  </a:lnTo>
                  <a:lnTo>
                    <a:pt x="99466" y="77533"/>
                  </a:lnTo>
                  <a:lnTo>
                    <a:pt x="99466" y="77885"/>
                  </a:lnTo>
                  <a:lnTo>
                    <a:pt x="99066" y="78237"/>
                  </a:lnTo>
                  <a:lnTo>
                    <a:pt x="98800" y="78414"/>
                  </a:lnTo>
                  <a:lnTo>
                    <a:pt x="98666" y="78414"/>
                  </a:lnTo>
                  <a:lnTo>
                    <a:pt x="98400" y="78766"/>
                  </a:lnTo>
                  <a:lnTo>
                    <a:pt x="96266" y="78766"/>
                  </a:lnTo>
                  <a:lnTo>
                    <a:pt x="95866" y="78766"/>
                  </a:lnTo>
                  <a:lnTo>
                    <a:pt x="95600" y="78942"/>
                  </a:lnTo>
                  <a:lnTo>
                    <a:pt x="95333" y="79295"/>
                  </a:lnTo>
                  <a:lnTo>
                    <a:pt x="94933" y="80176"/>
                  </a:lnTo>
                  <a:lnTo>
                    <a:pt x="94666" y="80528"/>
                  </a:lnTo>
                  <a:lnTo>
                    <a:pt x="94533" y="80704"/>
                  </a:lnTo>
                  <a:lnTo>
                    <a:pt x="94266" y="81057"/>
                  </a:lnTo>
                  <a:lnTo>
                    <a:pt x="94000" y="81409"/>
                  </a:lnTo>
                  <a:lnTo>
                    <a:pt x="93600" y="81585"/>
                  </a:lnTo>
                  <a:lnTo>
                    <a:pt x="93600" y="81938"/>
                  </a:lnTo>
                  <a:lnTo>
                    <a:pt x="93466" y="82114"/>
                  </a:lnTo>
                  <a:lnTo>
                    <a:pt x="93200" y="82114"/>
                  </a:lnTo>
                  <a:lnTo>
                    <a:pt x="92933" y="82114"/>
                  </a:lnTo>
                  <a:lnTo>
                    <a:pt x="92800" y="82114"/>
                  </a:lnTo>
                  <a:lnTo>
                    <a:pt x="92533" y="82466"/>
                  </a:lnTo>
                  <a:lnTo>
                    <a:pt x="92266" y="82466"/>
                  </a:lnTo>
                  <a:lnTo>
                    <a:pt x="92133" y="82819"/>
                  </a:lnTo>
                  <a:lnTo>
                    <a:pt x="91866" y="82819"/>
                  </a:lnTo>
                  <a:lnTo>
                    <a:pt x="91466" y="82819"/>
                  </a:lnTo>
                  <a:lnTo>
                    <a:pt x="91200" y="82819"/>
                  </a:lnTo>
                  <a:lnTo>
                    <a:pt x="91066" y="82995"/>
                  </a:lnTo>
                  <a:lnTo>
                    <a:pt x="90800" y="82995"/>
                  </a:lnTo>
                  <a:lnTo>
                    <a:pt x="90533" y="82995"/>
                  </a:lnTo>
                  <a:lnTo>
                    <a:pt x="90133" y="82995"/>
                  </a:lnTo>
                  <a:lnTo>
                    <a:pt x="89733" y="82995"/>
                  </a:lnTo>
                  <a:lnTo>
                    <a:pt x="89200" y="83348"/>
                  </a:lnTo>
                  <a:lnTo>
                    <a:pt x="88800" y="83700"/>
                  </a:lnTo>
                  <a:lnTo>
                    <a:pt x="88800" y="83876"/>
                  </a:lnTo>
                  <a:lnTo>
                    <a:pt x="88666" y="84229"/>
                  </a:lnTo>
                  <a:lnTo>
                    <a:pt x="88400" y="84581"/>
                  </a:lnTo>
                  <a:lnTo>
                    <a:pt x="88133" y="84757"/>
                  </a:lnTo>
                  <a:lnTo>
                    <a:pt x="87733" y="85286"/>
                  </a:lnTo>
                  <a:lnTo>
                    <a:pt x="87066" y="85638"/>
                  </a:lnTo>
                  <a:lnTo>
                    <a:pt x="86800" y="85638"/>
                  </a:lnTo>
                  <a:lnTo>
                    <a:pt x="86666" y="85991"/>
                  </a:lnTo>
                  <a:lnTo>
                    <a:pt x="86400" y="85991"/>
                  </a:lnTo>
                  <a:lnTo>
                    <a:pt x="86000" y="85991"/>
                  </a:lnTo>
                  <a:lnTo>
                    <a:pt x="85600" y="85991"/>
                  </a:lnTo>
                  <a:lnTo>
                    <a:pt x="85333" y="85991"/>
                  </a:lnTo>
                  <a:lnTo>
                    <a:pt x="84933" y="85638"/>
                  </a:lnTo>
                  <a:lnTo>
                    <a:pt x="84666" y="85286"/>
                  </a:lnTo>
                  <a:lnTo>
                    <a:pt x="84400" y="85110"/>
                  </a:lnTo>
                  <a:lnTo>
                    <a:pt x="84000" y="85110"/>
                  </a:lnTo>
                  <a:lnTo>
                    <a:pt x="83600" y="85110"/>
                  </a:lnTo>
                  <a:lnTo>
                    <a:pt x="83200" y="85110"/>
                  </a:lnTo>
                  <a:lnTo>
                    <a:pt x="82933" y="85110"/>
                  </a:lnTo>
                  <a:lnTo>
                    <a:pt x="82666" y="84757"/>
                  </a:lnTo>
                  <a:lnTo>
                    <a:pt x="82666" y="84757"/>
                  </a:lnTo>
                  <a:lnTo>
                    <a:pt x="82533" y="84581"/>
                  </a:lnTo>
                  <a:lnTo>
                    <a:pt x="82533" y="84581"/>
                  </a:lnTo>
                  <a:lnTo>
                    <a:pt x="82266" y="84581"/>
                  </a:lnTo>
                  <a:lnTo>
                    <a:pt x="82266" y="84229"/>
                  </a:lnTo>
                  <a:lnTo>
                    <a:pt x="82000" y="84229"/>
                  </a:lnTo>
                  <a:lnTo>
                    <a:pt x="82000" y="84229"/>
                  </a:lnTo>
                  <a:lnTo>
                    <a:pt x="81866" y="84229"/>
                  </a:lnTo>
                  <a:lnTo>
                    <a:pt x="81866" y="83876"/>
                  </a:lnTo>
                  <a:lnTo>
                    <a:pt x="81600" y="83876"/>
                  </a:lnTo>
                  <a:lnTo>
                    <a:pt x="81466" y="83876"/>
                  </a:lnTo>
                  <a:lnTo>
                    <a:pt x="81200" y="83876"/>
                  </a:lnTo>
                  <a:lnTo>
                    <a:pt x="81200" y="83876"/>
                  </a:lnTo>
                  <a:lnTo>
                    <a:pt x="81200" y="83876"/>
                  </a:lnTo>
                  <a:lnTo>
                    <a:pt x="81200" y="84581"/>
                  </a:lnTo>
                  <a:lnTo>
                    <a:pt x="81466" y="85110"/>
                  </a:lnTo>
                  <a:lnTo>
                    <a:pt x="81200" y="85638"/>
                  </a:lnTo>
                  <a:lnTo>
                    <a:pt x="81200" y="85991"/>
                  </a:lnTo>
                  <a:lnTo>
                    <a:pt x="80800" y="86167"/>
                  </a:lnTo>
                  <a:lnTo>
                    <a:pt x="80533" y="86167"/>
                  </a:lnTo>
                  <a:lnTo>
                    <a:pt x="80266" y="86519"/>
                  </a:lnTo>
                  <a:lnTo>
                    <a:pt x="80133" y="87048"/>
                  </a:lnTo>
                  <a:lnTo>
                    <a:pt x="80133" y="87048"/>
                  </a:lnTo>
                  <a:lnTo>
                    <a:pt x="80133" y="87400"/>
                  </a:lnTo>
                  <a:lnTo>
                    <a:pt x="80133" y="87400"/>
                  </a:lnTo>
                  <a:lnTo>
                    <a:pt x="79866" y="87753"/>
                  </a:lnTo>
                  <a:lnTo>
                    <a:pt x="79600" y="87753"/>
                  </a:lnTo>
                  <a:lnTo>
                    <a:pt x="79466" y="87929"/>
                  </a:lnTo>
                  <a:lnTo>
                    <a:pt x="79200" y="87929"/>
                  </a:lnTo>
                  <a:lnTo>
                    <a:pt x="79200" y="88281"/>
                  </a:lnTo>
                  <a:lnTo>
                    <a:pt x="79066" y="88458"/>
                  </a:lnTo>
                  <a:lnTo>
                    <a:pt x="78800" y="89162"/>
                  </a:lnTo>
                  <a:lnTo>
                    <a:pt x="78533" y="89691"/>
                  </a:lnTo>
                  <a:lnTo>
                    <a:pt x="78400" y="89691"/>
                  </a:lnTo>
                  <a:lnTo>
                    <a:pt x="78133" y="89691"/>
                  </a:lnTo>
                  <a:lnTo>
                    <a:pt x="77866" y="90044"/>
                  </a:lnTo>
                  <a:lnTo>
                    <a:pt x="77733" y="90220"/>
                  </a:lnTo>
                  <a:lnTo>
                    <a:pt x="77733" y="90572"/>
                  </a:lnTo>
                  <a:lnTo>
                    <a:pt x="77466" y="90925"/>
                  </a:lnTo>
                  <a:lnTo>
                    <a:pt x="77466" y="91101"/>
                  </a:lnTo>
                  <a:lnTo>
                    <a:pt x="77200" y="91101"/>
                  </a:lnTo>
                  <a:lnTo>
                    <a:pt x="76800" y="91453"/>
                  </a:lnTo>
                  <a:lnTo>
                    <a:pt x="76666" y="91629"/>
                  </a:lnTo>
                  <a:lnTo>
                    <a:pt x="76400" y="91982"/>
                  </a:lnTo>
                  <a:lnTo>
                    <a:pt x="76133" y="92511"/>
                  </a:lnTo>
                  <a:lnTo>
                    <a:pt x="76133" y="92511"/>
                  </a:lnTo>
                  <a:lnTo>
                    <a:pt x="76133" y="92863"/>
                  </a:lnTo>
                  <a:lnTo>
                    <a:pt x="76133" y="93215"/>
                  </a:lnTo>
                  <a:lnTo>
                    <a:pt x="76000" y="93215"/>
                  </a:lnTo>
                  <a:lnTo>
                    <a:pt x="76000" y="93215"/>
                  </a:lnTo>
                  <a:lnTo>
                    <a:pt x="75733" y="93215"/>
                  </a:lnTo>
                  <a:lnTo>
                    <a:pt x="75466" y="93392"/>
                  </a:lnTo>
                  <a:lnTo>
                    <a:pt x="75333" y="93392"/>
                  </a:lnTo>
                  <a:lnTo>
                    <a:pt x="74800" y="93392"/>
                  </a:lnTo>
                  <a:lnTo>
                    <a:pt x="74400" y="93392"/>
                  </a:lnTo>
                  <a:lnTo>
                    <a:pt x="74000" y="93392"/>
                  </a:lnTo>
                  <a:lnTo>
                    <a:pt x="73733" y="93392"/>
                  </a:lnTo>
                  <a:lnTo>
                    <a:pt x="73600" y="93744"/>
                  </a:lnTo>
                  <a:lnTo>
                    <a:pt x="73333" y="94096"/>
                  </a:lnTo>
                  <a:lnTo>
                    <a:pt x="73066" y="94273"/>
                  </a:lnTo>
                  <a:lnTo>
                    <a:pt x="72933" y="94625"/>
                  </a:lnTo>
                  <a:lnTo>
                    <a:pt x="72666" y="94801"/>
                  </a:lnTo>
                  <a:lnTo>
                    <a:pt x="72400" y="95154"/>
                  </a:lnTo>
                  <a:lnTo>
                    <a:pt x="72266" y="95682"/>
                  </a:lnTo>
                  <a:lnTo>
                    <a:pt x="72000" y="95682"/>
                  </a:lnTo>
                  <a:lnTo>
                    <a:pt x="71600" y="96035"/>
                  </a:lnTo>
                  <a:lnTo>
                    <a:pt x="71333" y="96035"/>
                  </a:lnTo>
                  <a:lnTo>
                    <a:pt x="71200" y="95682"/>
                  </a:lnTo>
                  <a:lnTo>
                    <a:pt x="70666" y="95682"/>
                  </a:lnTo>
                  <a:lnTo>
                    <a:pt x="70266" y="96035"/>
                  </a:lnTo>
                  <a:lnTo>
                    <a:pt x="70266" y="95682"/>
                  </a:lnTo>
                  <a:lnTo>
                    <a:pt x="70266" y="95154"/>
                  </a:lnTo>
                  <a:lnTo>
                    <a:pt x="70266" y="94625"/>
                  </a:lnTo>
                  <a:lnTo>
                    <a:pt x="70266" y="94273"/>
                  </a:lnTo>
                  <a:lnTo>
                    <a:pt x="70266" y="93744"/>
                  </a:lnTo>
                  <a:lnTo>
                    <a:pt x="68800" y="93744"/>
                  </a:lnTo>
                  <a:lnTo>
                    <a:pt x="68800" y="94096"/>
                  </a:lnTo>
                  <a:lnTo>
                    <a:pt x="68800" y="94273"/>
                  </a:lnTo>
                  <a:lnTo>
                    <a:pt x="68800" y="94801"/>
                  </a:lnTo>
                  <a:lnTo>
                    <a:pt x="68800" y="95682"/>
                  </a:lnTo>
                  <a:lnTo>
                    <a:pt x="66400" y="95682"/>
                  </a:lnTo>
                  <a:lnTo>
                    <a:pt x="66133" y="96035"/>
                  </a:lnTo>
                  <a:lnTo>
                    <a:pt x="66133" y="96387"/>
                  </a:lnTo>
                  <a:lnTo>
                    <a:pt x="66133" y="96916"/>
                  </a:lnTo>
                  <a:lnTo>
                    <a:pt x="66133" y="97268"/>
                  </a:lnTo>
                  <a:lnTo>
                    <a:pt x="66133" y="97444"/>
                  </a:lnTo>
                  <a:lnTo>
                    <a:pt x="65866" y="97444"/>
                  </a:lnTo>
                  <a:lnTo>
                    <a:pt x="65733" y="97797"/>
                  </a:lnTo>
                  <a:lnTo>
                    <a:pt x="65200" y="97973"/>
                  </a:lnTo>
                  <a:lnTo>
                    <a:pt x="64800" y="97973"/>
                  </a:lnTo>
                  <a:lnTo>
                    <a:pt x="64400" y="97973"/>
                  </a:lnTo>
                  <a:lnTo>
                    <a:pt x="64133" y="97973"/>
                  </a:lnTo>
                  <a:lnTo>
                    <a:pt x="64000" y="97973"/>
                  </a:lnTo>
                  <a:lnTo>
                    <a:pt x="64000" y="98325"/>
                  </a:lnTo>
                  <a:lnTo>
                    <a:pt x="64000" y="98678"/>
                  </a:lnTo>
                  <a:lnTo>
                    <a:pt x="64000" y="98854"/>
                  </a:lnTo>
                  <a:lnTo>
                    <a:pt x="64000" y="99207"/>
                  </a:lnTo>
                  <a:lnTo>
                    <a:pt x="64133" y="99207"/>
                  </a:lnTo>
                  <a:lnTo>
                    <a:pt x="64133" y="99207"/>
                  </a:lnTo>
                  <a:lnTo>
                    <a:pt x="64400" y="99559"/>
                  </a:lnTo>
                  <a:lnTo>
                    <a:pt x="64400" y="99735"/>
                  </a:lnTo>
                  <a:lnTo>
                    <a:pt x="64533" y="100088"/>
                  </a:lnTo>
                  <a:lnTo>
                    <a:pt x="64533" y="100440"/>
                  </a:lnTo>
                  <a:lnTo>
                    <a:pt x="64533" y="100969"/>
                  </a:lnTo>
                  <a:lnTo>
                    <a:pt x="64533" y="101145"/>
                  </a:lnTo>
                  <a:lnTo>
                    <a:pt x="64533" y="101497"/>
                  </a:lnTo>
                  <a:lnTo>
                    <a:pt x="64400" y="101850"/>
                  </a:lnTo>
                  <a:lnTo>
                    <a:pt x="64133" y="101850"/>
                  </a:lnTo>
                  <a:lnTo>
                    <a:pt x="64133" y="104669"/>
                  </a:lnTo>
                  <a:lnTo>
                    <a:pt x="64000" y="105022"/>
                  </a:lnTo>
                  <a:lnTo>
                    <a:pt x="64000" y="105022"/>
                  </a:lnTo>
                  <a:lnTo>
                    <a:pt x="63733" y="105022"/>
                  </a:lnTo>
                  <a:lnTo>
                    <a:pt x="63466" y="105022"/>
                  </a:lnTo>
                  <a:lnTo>
                    <a:pt x="63333" y="105198"/>
                  </a:lnTo>
                  <a:lnTo>
                    <a:pt x="63066" y="105550"/>
                  </a:lnTo>
                  <a:lnTo>
                    <a:pt x="62666" y="106079"/>
                  </a:lnTo>
                  <a:lnTo>
                    <a:pt x="62666" y="106431"/>
                  </a:lnTo>
                  <a:lnTo>
                    <a:pt x="62666" y="106784"/>
                  </a:lnTo>
                  <a:lnTo>
                    <a:pt x="62666" y="106960"/>
                  </a:lnTo>
                  <a:lnTo>
                    <a:pt x="62666" y="107488"/>
                  </a:lnTo>
                  <a:lnTo>
                    <a:pt x="62133" y="107488"/>
                  </a:lnTo>
                  <a:lnTo>
                    <a:pt x="61733" y="107488"/>
                  </a:lnTo>
                  <a:lnTo>
                    <a:pt x="61600" y="107488"/>
                  </a:lnTo>
                  <a:lnTo>
                    <a:pt x="61333" y="107841"/>
                  </a:lnTo>
                  <a:lnTo>
                    <a:pt x="61066" y="107841"/>
                  </a:lnTo>
                  <a:lnTo>
                    <a:pt x="60666" y="107841"/>
                  </a:lnTo>
                  <a:lnTo>
                    <a:pt x="60266" y="107841"/>
                  </a:lnTo>
                  <a:lnTo>
                    <a:pt x="60000" y="108193"/>
                  </a:lnTo>
                  <a:lnTo>
                    <a:pt x="60000" y="108370"/>
                  </a:lnTo>
                  <a:lnTo>
                    <a:pt x="60000" y="108722"/>
                  </a:lnTo>
                  <a:lnTo>
                    <a:pt x="60000" y="109074"/>
                  </a:lnTo>
                  <a:lnTo>
                    <a:pt x="60266" y="109603"/>
                  </a:lnTo>
                  <a:lnTo>
                    <a:pt x="60400" y="109603"/>
                  </a:lnTo>
                  <a:lnTo>
                    <a:pt x="60666" y="109955"/>
                  </a:lnTo>
                  <a:lnTo>
                    <a:pt x="60666" y="109955"/>
                  </a:lnTo>
                  <a:lnTo>
                    <a:pt x="60933" y="110484"/>
                  </a:lnTo>
                  <a:lnTo>
                    <a:pt x="60933" y="111013"/>
                  </a:lnTo>
                  <a:lnTo>
                    <a:pt x="60666" y="111365"/>
                  </a:lnTo>
                  <a:lnTo>
                    <a:pt x="60666" y="111541"/>
                  </a:lnTo>
                  <a:lnTo>
                    <a:pt x="60666" y="111894"/>
                  </a:lnTo>
                  <a:lnTo>
                    <a:pt x="60933" y="112246"/>
                  </a:lnTo>
                  <a:lnTo>
                    <a:pt x="60933" y="112422"/>
                  </a:lnTo>
                  <a:lnTo>
                    <a:pt x="60933" y="113127"/>
                  </a:lnTo>
                  <a:lnTo>
                    <a:pt x="60933" y="113303"/>
                  </a:lnTo>
                  <a:lnTo>
                    <a:pt x="60666" y="113832"/>
                  </a:lnTo>
                  <a:lnTo>
                    <a:pt x="60666" y="114185"/>
                  </a:lnTo>
                  <a:lnTo>
                    <a:pt x="60400" y="114537"/>
                  </a:lnTo>
                  <a:lnTo>
                    <a:pt x="60000" y="114713"/>
                  </a:lnTo>
                  <a:lnTo>
                    <a:pt x="59733" y="115418"/>
                  </a:lnTo>
                  <a:lnTo>
                    <a:pt x="59600" y="116299"/>
                  </a:lnTo>
                  <a:lnTo>
                    <a:pt x="59333" y="116828"/>
                  </a:lnTo>
                  <a:lnTo>
                    <a:pt x="59333" y="117709"/>
                  </a:lnTo>
                  <a:lnTo>
                    <a:pt x="59333" y="118237"/>
                  </a:lnTo>
                  <a:lnTo>
                    <a:pt x="59333" y="118590"/>
                  </a:lnTo>
                  <a:lnTo>
                    <a:pt x="59333" y="118766"/>
                  </a:lnTo>
                  <a:lnTo>
                    <a:pt x="59333" y="118766"/>
                  </a:lnTo>
                  <a:lnTo>
                    <a:pt x="58933" y="119118"/>
                  </a:lnTo>
                  <a:lnTo>
                    <a:pt x="58666" y="119471"/>
                  </a:lnTo>
                  <a:lnTo>
                    <a:pt x="58533" y="119471"/>
                  </a:lnTo>
                  <a:lnTo>
                    <a:pt x="58533" y="119647"/>
                  </a:lnTo>
                  <a:lnTo>
                    <a:pt x="58266" y="119647"/>
                  </a:lnTo>
                  <a:lnTo>
                    <a:pt x="57866" y="120000"/>
                  </a:lnTo>
                  <a:lnTo>
                    <a:pt x="57333" y="119647"/>
                  </a:lnTo>
                  <a:lnTo>
                    <a:pt x="56933" y="120000"/>
                  </a:lnTo>
                  <a:lnTo>
                    <a:pt x="56533" y="119647"/>
                  </a:lnTo>
                  <a:lnTo>
                    <a:pt x="56266" y="119647"/>
                  </a:lnTo>
                  <a:lnTo>
                    <a:pt x="56133" y="119471"/>
                  </a:lnTo>
                  <a:lnTo>
                    <a:pt x="56133" y="119118"/>
                  </a:lnTo>
                  <a:lnTo>
                    <a:pt x="55866" y="118766"/>
                  </a:lnTo>
                  <a:lnTo>
                    <a:pt x="55866" y="118237"/>
                  </a:lnTo>
                  <a:lnTo>
                    <a:pt x="55600" y="118237"/>
                  </a:lnTo>
                  <a:lnTo>
                    <a:pt x="55200" y="118237"/>
                  </a:lnTo>
                  <a:lnTo>
                    <a:pt x="54800" y="118237"/>
                  </a:lnTo>
                  <a:lnTo>
                    <a:pt x="54400" y="117885"/>
                  </a:lnTo>
                  <a:lnTo>
                    <a:pt x="54133" y="117885"/>
                  </a:lnTo>
                  <a:lnTo>
                    <a:pt x="53866" y="117709"/>
                  </a:lnTo>
                  <a:lnTo>
                    <a:pt x="53733" y="117356"/>
                  </a:lnTo>
                  <a:lnTo>
                    <a:pt x="53733" y="117180"/>
                  </a:lnTo>
                  <a:lnTo>
                    <a:pt x="53466" y="116828"/>
                  </a:lnTo>
                  <a:lnTo>
                    <a:pt x="53466" y="116475"/>
                  </a:lnTo>
                  <a:lnTo>
                    <a:pt x="53466" y="116299"/>
                  </a:lnTo>
                  <a:lnTo>
                    <a:pt x="53200" y="116299"/>
                  </a:lnTo>
                  <a:lnTo>
                    <a:pt x="53066" y="116299"/>
                  </a:lnTo>
                  <a:lnTo>
                    <a:pt x="52800" y="116299"/>
                  </a:lnTo>
                  <a:lnTo>
                    <a:pt x="52533" y="115947"/>
                  </a:lnTo>
                  <a:lnTo>
                    <a:pt x="52400" y="115947"/>
                  </a:lnTo>
                  <a:lnTo>
                    <a:pt x="52133" y="116299"/>
                  </a:lnTo>
                  <a:lnTo>
                    <a:pt x="51733" y="116299"/>
                  </a:lnTo>
                  <a:lnTo>
                    <a:pt x="51466" y="116299"/>
                  </a:lnTo>
                  <a:lnTo>
                    <a:pt x="51333" y="116475"/>
                  </a:lnTo>
                  <a:lnTo>
                    <a:pt x="50800" y="116475"/>
                  </a:lnTo>
                  <a:lnTo>
                    <a:pt x="50666" y="116475"/>
                  </a:lnTo>
                  <a:lnTo>
                    <a:pt x="50400" y="116475"/>
                  </a:lnTo>
                  <a:lnTo>
                    <a:pt x="50400" y="116299"/>
                  </a:lnTo>
                  <a:lnTo>
                    <a:pt x="50400" y="116299"/>
                  </a:lnTo>
                  <a:lnTo>
                    <a:pt x="50133" y="115947"/>
                  </a:lnTo>
                  <a:lnTo>
                    <a:pt x="50000" y="115594"/>
                  </a:lnTo>
                  <a:lnTo>
                    <a:pt x="49733" y="115418"/>
                  </a:lnTo>
                  <a:lnTo>
                    <a:pt x="49333" y="115066"/>
                  </a:lnTo>
                  <a:lnTo>
                    <a:pt x="48933" y="115066"/>
                  </a:lnTo>
                  <a:lnTo>
                    <a:pt x="48400" y="114713"/>
                  </a:lnTo>
                  <a:lnTo>
                    <a:pt x="48000" y="114537"/>
                  </a:lnTo>
                  <a:lnTo>
                    <a:pt x="47733" y="113832"/>
                  </a:lnTo>
                  <a:lnTo>
                    <a:pt x="47733" y="113656"/>
                  </a:lnTo>
                  <a:lnTo>
                    <a:pt x="47733" y="113303"/>
                  </a:lnTo>
                  <a:lnTo>
                    <a:pt x="47733" y="112775"/>
                  </a:lnTo>
                  <a:lnTo>
                    <a:pt x="47600" y="112422"/>
                  </a:lnTo>
                  <a:lnTo>
                    <a:pt x="47600" y="112246"/>
                  </a:lnTo>
                  <a:lnTo>
                    <a:pt x="47333" y="112246"/>
                  </a:lnTo>
                  <a:lnTo>
                    <a:pt x="47200" y="112246"/>
                  </a:lnTo>
                  <a:lnTo>
                    <a:pt x="46666" y="111894"/>
                  </a:lnTo>
                  <a:lnTo>
                    <a:pt x="46533" y="111541"/>
                  </a:lnTo>
                  <a:lnTo>
                    <a:pt x="46266" y="111013"/>
                  </a:lnTo>
                  <a:lnTo>
                    <a:pt x="46000" y="110484"/>
                  </a:lnTo>
                  <a:lnTo>
                    <a:pt x="46000" y="109955"/>
                  </a:lnTo>
                  <a:lnTo>
                    <a:pt x="45866" y="109603"/>
                  </a:lnTo>
                  <a:lnTo>
                    <a:pt x="45600" y="109251"/>
                  </a:lnTo>
                  <a:lnTo>
                    <a:pt x="45333" y="108722"/>
                  </a:lnTo>
                  <a:lnTo>
                    <a:pt x="45333" y="108722"/>
                  </a:lnTo>
                  <a:lnTo>
                    <a:pt x="45333" y="108370"/>
                  </a:lnTo>
                  <a:lnTo>
                    <a:pt x="45200" y="107841"/>
                  </a:lnTo>
                  <a:lnTo>
                    <a:pt x="44933" y="107488"/>
                  </a:lnTo>
                  <a:lnTo>
                    <a:pt x="44933" y="107312"/>
                  </a:lnTo>
                  <a:lnTo>
                    <a:pt x="44266" y="106431"/>
                  </a:lnTo>
                  <a:lnTo>
                    <a:pt x="43866" y="105550"/>
                  </a:lnTo>
                  <a:lnTo>
                    <a:pt x="43600" y="105198"/>
                  </a:lnTo>
                  <a:lnTo>
                    <a:pt x="43466" y="105022"/>
                  </a:lnTo>
                  <a:lnTo>
                    <a:pt x="43200" y="105022"/>
                  </a:lnTo>
                  <a:lnTo>
                    <a:pt x="42933" y="104669"/>
                  </a:lnTo>
                  <a:lnTo>
                    <a:pt x="42933" y="104317"/>
                  </a:lnTo>
                  <a:lnTo>
                    <a:pt x="42800" y="103788"/>
                  </a:lnTo>
                  <a:lnTo>
                    <a:pt x="42933" y="102907"/>
                  </a:lnTo>
                  <a:lnTo>
                    <a:pt x="43200" y="102731"/>
                  </a:lnTo>
                  <a:lnTo>
                    <a:pt x="43466" y="102731"/>
                  </a:lnTo>
                  <a:lnTo>
                    <a:pt x="43600" y="102378"/>
                  </a:lnTo>
                  <a:lnTo>
                    <a:pt x="43866" y="102026"/>
                  </a:lnTo>
                  <a:lnTo>
                    <a:pt x="44133" y="102026"/>
                  </a:lnTo>
                  <a:lnTo>
                    <a:pt x="44266" y="102026"/>
                  </a:lnTo>
                  <a:lnTo>
                    <a:pt x="44266" y="101850"/>
                  </a:lnTo>
                  <a:lnTo>
                    <a:pt x="44533" y="101497"/>
                  </a:lnTo>
                  <a:lnTo>
                    <a:pt x="44533" y="99207"/>
                  </a:lnTo>
                  <a:lnTo>
                    <a:pt x="44266" y="99207"/>
                  </a:lnTo>
                  <a:lnTo>
                    <a:pt x="43866" y="99207"/>
                  </a:lnTo>
                  <a:lnTo>
                    <a:pt x="43466" y="99207"/>
                  </a:lnTo>
                  <a:lnTo>
                    <a:pt x="43466" y="99559"/>
                  </a:lnTo>
                  <a:lnTo>
                    <a:pt x="43200" y="99735"/>
                  </a:lnTo>
                  <a:lnTo>
                    <a:pt x="43200" y="100088"/>
                  </a:lnTo>
                  <a:lnTo>
                    <a:pt x="42933" y="100440"/>
                  </a:lnTo>
                  <a:lnTo>
                    <a:pt x="42800" y="100616"/>
                  </a:lnTo>
                  <a:lnTo>
                    <a:pt x="42533" y="100969"/>
                  </a:lnTo>
                  <a:lnTo>
                    <a:pt x="42400" y="100969"/>
                  </a:lnTo>
                  <a:lnTo>
                    <a:pt x="42133" y="100969"/>
                  </a:lnTo>
                  <a:lnTo>
                    <a:pt x="41866" y="100969"/>
                  </a:lnTo>
                  <a:lnTo>
                    <a:pt x="41733" y="100969"/>
                  </a:lnTo>
                  <a:lnTo>
                    <a:pt x="41466" y="100616"/>
                  </a:lnTo>
                  <a:lnTo>
                    <a:pt x="41466" y="100440"/>
                  </a:lnTo>
                  <a:lnTo>
                    <a:pt x="41200" y="99735"/>
                  </a:lnTo>
                  <a:lnTo>
                    <a:pt x="41066" y="99207"/>
                  </a:lnTo>
                  <a:lnTo>
                    <a:pt x="41066" y="98678"/>
                  </a:lnTo>
                  <a:lnTo>
                    <a:pt x="41066" y="98325"/>
                  </a:lnTo>
                  <a:lnTo>
                    <a:pt x="41066" y="97973"/>
                  </a:lnTo>
                  <a:lnTo>
                    <a:pt x="41200" y="97797"/>
                  </a:lnTo>
                  <a:lnTo>
                    <a:pt x="41466" y="97797"/>
                  </a:lnTo>
                  <a:lnTo>
                    <a:pt x="41466" y="97444"/>
                  </a:lnTo>
                  <a:lnTo>
                    <a:pt x="41733" y="97268"/>
                  </a:lnTo>
                  <a:lnTo>
                    <a:pt x="41733" y="96916"/>
                  </a:lnTo>
                  <a:lnTo>
                    <a:pt x="41733" y="96563"/>
                  </a:lnTo>
                  <a:lnTo>
                    <a:pt x="41866" y="96387"/>
                  </a:lnTo>
                  <a:lnTo>
                    <a:pt x="42133" y="96387"/>
                  </a:lnTo>
                  <a:lnTo>
                    <a:pt x="42133" y="96387"/>
                  </a:lnTo>
                  <a:lnTo>
                    <a:pt x="42400" y="96387"/>
                  </a:lnTo>
                  <a:lnTo>
                    <a:pt x="42400" y="96387"/>
                  </a:lnTo>
                  <a:lnTo>
                    <a:pt x="42533" y="96035"/>
                  </a:lnTo>
                  <a:lnTo>
                    <a:pt x="42533" y="95682"/>
                  </a:lnTo>
                  <a:lnTo>
                    <a:pt x="42533" y="95506"/>
                  </a:lnTo>
                  <a:lnTo>
                    <a:pt x="42533" y="95154"/>
                  </a:lnTo>
                  <a:lnTo>
                    <a:pt x="42400" y="94801"/>
                  </a:lnTo>
                  <a:lnTo>
                    <a:pt x="42133" y="94801"/>
                  </a:lnTo>
                  <a:lnTo>
                    <a:pt x="41733" y="94801"/>
                  </a:lnTo>
                  <a:lnTo>
                    <a:pt x="41466" y="94801"/>
                  </a:lnTo>
                  <a:lnTo>
                    <a:pt x="41200" y="94801"/>
                  </a:lnTo>
                  <a:lnTo>
                    <a:pt x="41200" y="94801"/>
                  </a:lnTo>
                  <a:lnTo>
                    <a:pt x="41066" y="95154"/>
                  </a:lnTo>
                  <a:lnTo>
                    <a:pt x="41066" y="95506"/>
                  </a:lnTo>
                  <a:lnTo>
                    <a:pt x="40533" y="95506"/>
                  </a:lnTo>
                  <a:lnTo>
                    <a:pt x="40400" y="95506"/>
                  </a:lnTo>
                  <a:lnTo>
                    <a:pt x="40133" y="95506"/>
                  </a:lnTo>
                  <a:lnTo>
                    <a:pt x="40000" y="95506"/>
                  </a:lnTo>
                  <a:lnTo>
                    <a:pt x="39733" y="95506"/>
                  </a:lnTo>
                  <a:lnTo>
                    <a:pt x="39466" y="95154"/>
                  </a:lnTo>
                  <a:lnTo>
                    <a:pt x="39466" y="94801"/>
                  </a:lnTo>
                  <a:lnTo>
                    <a:pt x="39333" y="94273"/>
                  </a:lnTo>
                  <a:lnTo>
                    <a:pt x="39066" y="93744"/>
                  </a:lnTo>
                  <a:lnTo>
                    <a:pt x="38800" y="93392"/>
                  </a:lnTo>
                  <a:lnTo>
                    <a:pt x="38666" y="92863"/>
                  </a:lnTo>
                  <a:lnTo>
                    <a:pt x="38666" y="92334"/>
                  </a:lnTo>
                  <a:lnTo>
                    <a:pt x="38666" y="91982"/>
                  </a:lnTo>
                  <a:lnTo>
                    <a:pt x="38800" y="91453"/>
                  </a:lnTo>
                  <a:lnTo>
                    <a:pt x="39333" y="91453"/>
                  </a:lnTo>
                  <a:lnTo>
                    <a:pt x="39733" y="91101"/>
                  </a:lnTo>
                  <a:lnTo>
                    <a:pt x="39733" y="90572"/>
                  </a:lnTo>
                  <a:lnTo>
                    <a:pt x="39466" y="90220"/>
                  </a:lnTo>
                  <a:lnTo>
                    <a:pt x="39333" y="90044"/>
                  </a:lnTo>
                  <a:lnTo>
                    <a:pt x="39066" y="90044"/>
                  </a:lnTo>
                  <a:lnTo>
                    <a:pt x="38800" y="89691"/>
                  </a:lnTo>
                  <a:lnTo>
                    <a:pt x="38666" y="89339"/>
                  </a:lnTo>
                  <a:lnTo>
                    <a:pt x="38400" y="89339"/>
                  </a:lnTo>
                  <a:lnTo>
                    <a:pt x="38133" y="89339"/>
                  </a:lnTo>
                  <a:lnTo>
                    <a:pt x="38000" y="89162"/>
                  </a:lnTo>
                  <a:lnTo>
                    <a:pt x="37733" y="89162"/>
                  </a:lnTo>
                  <a:lnTo>
                    <a:pt x="37733" y="89162"/>
                  </a:lnTo>
                  <a:lnTo>
                    <a:pt x="37600" y="88810"/>
                  </a:lnTo>
                  <a:lnTo>
                    <a:pt x="37600" y="88458"/>
                  </a:lnTo>
                  <a:lnTo>
                    <a:pt x="37333" y="88281"/>
                  </a:lnTo>
                  <a:lnTo>
                    <a:pt x="37333" y="87753"/>
                  </a:lnTo>
                  <a:lnTo>
                    <a:pt x="37333" y="87400"/>
                  </a:lnTo>
                  <a:lnTo>
                    <a:pt x="37333" y="87048"/>
                  </a:lnTo>
                  <a:lnTo>
                    <a:pt x="37333" y="86872"/>
                  </a:lnTo>
                  <a:lnTo>
                    <a:pt x="37333" y="86519"/>
                  </a:lnTo>
                  <a:lnTo>
                    <a:pt x="37600" y="86519"/>
                  </a:lnTo>
                  <a:lnTo>
                    <a:pt x="37733" y="86519"/>
                  </a:lnTo>
                  <a:lnTo>
                    <a:pt x="38000" y="86167"/>
                  </a:lnTo>
                  <a:lnTo>
                    <a:pt x="38133" y="86167"/>
                  </a:lnTo>
                  <a:lnTo>
                    <a:pt x="38400" y="86167"/>
                  </a:lnTo>
                  <a:lnTo>
                    <a:pt x="38666" y="85991"/>
                  </a:lnTo>
                  <a:lnTo>
                    <a:pt x="38800" y="85991"/>
                  </a:lnTo>
                  <a:lnTo>
                    <a:pt x="38800" y="85638"/>
                  </a:lnTo>
                  <a:lnTo>
                    <a:pt x="39066" y="85286"/>
                  </a:lnTo>
                  <a:lnTo>
                    <a:pt x="39333" y="85638"/>
                  </a:lnTo>
                  <a:lnTo>
                    <a:pt x="39466" y="85638"/>
                  </a:lnTo>
                  <a:lnTo>
                    <a:pt x="39733" y="85638"/>
                  </a:lnTo>
                  <a:lnTo>
                    <a:pt x="40133" y="85991"/>
                  </a:lnTo>
                  <a:lnTo>
                    <a:pt x="40133" y="82995"/>
                  </a:lnTo>
                  <a:lnTo>
                    <a:pt x="40133" y="82995"/>
                  </a:lnTo>
                  <a:lnTo>
                    <a:pt x="40400" y="82995"/>
                  </a:lnTo>
                  <a:lnTo>
                    <a:pt x="40533" y="82995"/>
                  </a:lnTo>
                  <a:lnTo>
                    <a:pt x="40800" y="82995"/>
                  </a:lnTo>
                  <a:lnTo>
                    <a:pt x="40800" y="82995"/>
                  </a:lnTo>
                  <a:lnTo>
                    <a:pt x="41066" y="83348"/>
                  </a:lnTo>
                  <a:lnTo>
                    <a:pt x="41466" y="83348"/>
                  </a:lnTo>
                  <a:lnTo>
                    <a:pt x="41733" y="83348"/>
                  </a:lnTo>
                  <a:lnTo>
                    <a:pt x="41866" y="83348"/>
                  </a:lnTo>
                  <a:lnTo>
                    <a:pt x="42133" y="82995"/>
                  </a:lnTo>
                  <a:lnTo>
                    <a:pt x="42133" y="82819"/>
                  </a:lnTo>
                  <a:lnTo>
                    <a:pt x="42400" y="82819"/>
                  </a:lnTo>
                  <a:lnTo>
                    <a:pt x="42533" y="82466"/>
                  </a:lnTo>
                  <a:lnTo>
                    <a:pt x="42533" y="82114"/>
                  </a:lnTo>
                  <a:lnTo>
                    <a:pt x="42800" y="82114"/>
                  </a:lnTo>
                  <a:lnTo>
                    <a:pt x="42933" y="82114"/>
                  </a:lnTo>
                  <a:lnTo>
                    <a:pt x="42933" y="82466"/>
                  </a:lnTo>
                  <a:lnTo>
                    <a:pt x="44266" y="82466"/>
                  </a:lnTo>
                  <a:lnTo>
                    <a:pt x="44266" y="80704"/>
                  </a:lnTo>
                  <a:lnTo>
                    <a:pt x="44133" y="80528"/>
                  </a:lnTo>
                  <a:lnTo>
                    <a:pt x="44133" y="80176"/>
                  </a:lnTo>
                  <a:lnTo>
                    <a:pt x="43866" y="79823"/>
                  </a:lnTo>
                  <a:lnTo>
                    <a:pt x="43600" y="79647"/>
                  </a:lnTo>
                  <a:lnTo>
                    <a:pt x="43466" y="79295"/>
                  </a:lnTo>
                  <a:lnTo>
                    <a:pt x="43466" y="79295"/>
                  </a:lnTo>
                  <a:lnTo>
                    <a:pt x="43200" y="78942"/>
                  </a:lnTo>
                  <a:lnTo>
                    <a:pt x="43200" y="78766"/>
                  </a:lnTo>
                  <a:lnTo>
                    <a:pt x="43466" y="78414"/>
                  </a:lnTo>
                  <a:lnTo>
                    <a:pt x="43600" y="78414"/>
                  </a:lnTo>
                  <a:lnTo>
                    <a:pt x="43600" y="78237"/>
                  </a:lnTo>
                  <a:lnTo>
                    <a:pt x="43600" y="77885"/>
                  </a:lnTo>
                  <a:lnTo>
                    <a:pt x="43600" y="77533"/>
                  </a:lnTo>
                  <a:lnTo>
                    <a:pt x="43866" y="77533"/>
                  </a:lnTo>
                  <a:lnTo>
                    <a:pt x="44133" y="77356"/>
                  </a:lnTo>
                  <a:lnTo>
                    <a:pt x="44133" y="77356"/>
                  </a:lnTo>
                  <a:lnTo>
                    <a:pt x="44133" y="77004"/>
                  </a:lnTo>
                  <a:lnTo>
                    <a:pt x="44133" y="76475"/>
                  </a:lnTo>
                  <a:lnTo>
                    <a:pt x="43600" y="76123"/>
                  </a:lnTo>
                  <a:lnTo>
                    <a:pt x="43200" y="76123"/>
                  </a:lnTo>
                  <a:lnTo>
                    <a:pt x="42800" y="76123"/>
                  </a:lnTo>
                  <a:lnTo>
                    <a:pt x="42133" y="76123"/>
                  </a:lnTo>
                  <a:lnTo>
                    <a:pt x="41733" y="75770"/>
                  </a:lnTo>
                  <a:lnTo>
                    <a:pt x="41466" y="75770"/>
                  </a:lnTo>
                  <a:lnTo>
                    <a:pt x="41200" y="75770"/>
                  </a:lnTo>
                  <a:lnTo>
                    <a:pt x="41066" y="75770"/>
                  </a:lnTo>
                  <a:lnTo>
                    <a:pt x="40800" y="75770"/>
                  </a:lnTo>
                  <a:lnTo>
                    <a:pt x="40533" y="75594"/>
                  </a:lnTo>
                  <a:lnTo>
                    <a:pt x="40400" y="75242"/>
                  </a:lnTo>
                  <a:lnTo>
                    <a:pt x="40133" y="75242"/>
                  </a:lnTo>
                  <a:lnTo>
                    <a:pt x="40000" y="75066"/>
                  </a:lnTo>
                  <a:lnTo>
                    <a:pt x="39733" y="75066"/>
                  </a:lnTo>
                  <a:lnTo>
                    <a:pt x="39066" y="75066"/>
                  </a:lnTo>
                  <a:lnTo>
                    <a:pt x="38800" y="75594"/>
                  </a:lnTo>
                  <a:lnTo>
                    <a:pt x="39333" y="75770"/>
                  </a:lnTo>
                  <a:lnTo>
                    <a:pt x="39466" y="75770"/>
                  </a:lnTo>
                  <a:lnTo>
                    <a:pt x="39733" y="75770"/>
                  </a:lnTo>
                  <a:lnTo>
                    <a:pt x="39733" y="75770"/>
                  </a:lnTo>
                  <a:lnTo>
                    <a:pt x="39733" y="76123"/>
                  </a:lnTo>
                  <a:lnTo>
                    <a:pt x="39733" y="76475"/>
                  </a:lnTo>
                  <a:lnTo>
                    <a:pt x="40000" y="76475"/>
                  </a:lnTo>
                  <a:lnTo>
                    <a:pt x="40133" y="76475"/>
                  </a:lnTo>
                  <a:lnTo>
                    <a:pt x="40533" y="76475"/>
                  </a:lnTo>
                  <a:lnTo>
                    <a:pt x="41066" y="76475"/>
                  </a:lnTo>
                  <a:lnTo>
                    <a:pt x="41466" y="76475"/>
                  </a:lnTo>
                  <a:lnTo>
                    <a:pt x="41466" y="78414"/>
                  </a:lnTo>
                  <a:lnTo>
                    <a:pt x="41066" y="78414"/>
                  </a:lnTo>
                  <a:lnTo>
                    <a:pt x="40533" y="78414"/>
                  </a:lnTo>
                  <a:lnTo>
                    <a:pt x="40133" y="78414"/>
                  </a:lnTo>
                  <a:lnTo>
                    <a:pt x="39733" y="78414"/>
                  </a:lnTo>
                  <a:lnTo>
                    <a:pt x="39466" y="78766"/>
                  </a:lnTo>
                  <a:lnTo>
                    <a:pt x="39333" y="79295"/>
                  </a:lnTo>
                  <a:lnTo>
                    <a:pt x="39066" y="79295"/>
                  </a:lnTo>
                  <a:lnTo>
                    <a:pt x="39066" y="79647"/>
                  </a:lnTo>
                  <a:lnTo>
                    <a:pt x="38800" y="79823"/>
                  </a:lnTo>
                  <a:lnTo>
                    <a:pt x="38400" y="79647"/>
                  </a:lnTo>
                  <a:lnTo>
                    <a:pt x="38133" y="79295"/>
                  </a:lnTo>
                  <a:lnTo>
                    <a:pt x="38000" y="78942"/>
                  </a:lnTo>
                  <a:lnTo>
                    <a:pt x="37733" y="78414"/>
                  </a:lnTo>
                  <a:lnTo>
                    <a:pt x="37333" y="78237"/>
                  </a:lnTo>
                  <a:lnTo>
                    <a:pt x="36933" y="77885"/>
                  </a:lnTo>
                  <a:lnTo>
                    <a:pt x="36400" y="77885"/>
                  </a:lnTo>
                  <a:lnTo>
                    <a:pt x="36000" y="77885"/>
                  </a:lnTo>
                  <a:lnTo>
                    <a:pt x="35600" y="77885"/>
                  </a:lnTo>
                  <a:lnTo>
                    <a:pt x="35333" y="77533"/>
                  </a:lnTo>
                  <a:lnTo>
                    <a:pt x="35333" y="77004"/>
                  </a:lnTo>
                  <a:lnTo>
                    <a:pt x="35600" y="76651"/>
                  </a:lnTo>
                  <a:lnTo>
                    <a:pt x="35600" y="76475"/>
                  </a:lnTo>
                  <a:lnTo>
                    <a:pt x="35733" y="76123"/>
                  </a:lnTo>
                  <a:lnTo>
                    <a:pt x="36000" y="75770"/>
                  </a:lnTo>
                  <a:lnTo>
                    <a:pt x="36266" y="75770"/>
                  </a:lnTo>
                  <a:lnTo>
                    <a:pt x="36666" y="75594"/>
                  </a:lnTo>
                  <a:lnTo>
                    <a:pt x="37066" y="75594"/>
                  </a:lnTo>
                  <a:lnTo>
                    <a:pt x="37066" y="75242"/>
                  </a:lnTo>
                  <a:lnTo>
                    <a:pt x="37333" y="75242"/>
                  </a:lnTo>
                  <a:lnTo>
                    <a:pt x="37333" y="75066"/>
                  </a:lnTo>
                  <a:lnTo>
                    <a:pt x="37333" y="74713"/>
                  </a:lnTo>
                  <a:lnTo>
                    <a:pt x="37066" y="74713"/>
                  </a:lnTo>
                  <a:lnTo>
                    <a:pt x="36933" y="74361"/>
                  </a:lnTo>
                  <a:lnTo>
                    <a:pt x="36666" y="74361"/>
                  </a:lnTo>
                  <a:lnTo>
                    <a:pt x="36400" y="74185"/>
                  </a:lnTo>
                  <a:lnTo>
                    <a:pt x="36266" y="73480"/>
                  </a:lnTo>
                  <a:lnTo>
                    <a:pt x="36266" y="72951"/>
                  </a:lnTo>
                  <a:lnTo>
                    <a:pt x="36666" y="72599"/>
                  </a:lnTo>
                  <a:lnTo>
                    <a:pt x="36933" y="72599"/>
                  </a:lnTo>
                  <a:lnTo>
                    <a:pt x="37333" y="72599"/>
                  </a:lnTo>
                  <a:lnTo>
                    <a:pt x="38000" y="72599"/>
                  </a:lnTo>
                  <a:lnTo>
                    <a:pt x="38400" y="72599"/>
                  </a:lnTo>
                  <a:lnTo>
                    <a:pt x="38800" y="72599"/>
                  </a:lnTo>
                  <a:lnTo>
                    <a:pt x="39333" y="72951"/>
                  </a:lnTo>
                  <a:lnTo>
                    <a:pt x="39466" y="72599"/>
                  </a:lnTo>
                  <a:lnTo>
                    <a:pt x="39733" y="72951"/>
                  </a:lnTo>
                  <a:lnTo>
                    <a:pt x="39733" y="72951"/>
                  </a:lnTo>
                  <a:lnTo>
                    <a:pt x="39733" y="73303"/>
                  </a:lnTo>
                  <a:lnTo>
                    <a:pt x="39733" y="73303"/>
                  </a:lnTo>
                  <a:lnTo>
                    <a:pt x="40133" y="73480"/>
                  </a:lnTo>
                  <a:lnTo>
                    <a:pt x="40533" y="73832"/>
                  </a:lnTo>
                  <a:lnTo>
                    <a:pt x="41066" y="73832"/>
                  </a:lnTo>
                  <a:lnTo>
                    <a:pt x="41466" y="73832"/>
                  </a:lnTo>
                  <a:lnTo>
                    <a:pt x="42400" y="73832"/>
                  </a:lnTo>
                  <a:lnTo>
                    <a:pt x="42533" y="73832"/>
                  </a:lnTo>
                  <a:lnTo>
                    <a:pt x="42800" y="73832"/>
                  </a:lnTo>
                  <a:lnTo>
                    <a:pt x="43600" y="73832"/>
                  </a:lnTo>
                  <a:lnTo>
                    <a:pt x="43600" y="73303"/>
                  </a:lnTo>
                  <a:lnTo>
                    <a:pt x="43600" y="72951"/>
                  </a:lnTo>
                  <a:lnTo>
                    <a:pt x="43600" y="72951"/>
                  </a:lnTo>
                  <a:lnTo>
                    <a:pt x="43466" y="72599"/>
                  </a:lnTo>
                  <a:lnTo>
                    <a:pt x="43200" y="72422"/>
                  </a:lnTo>
                  <a:lnTo>
                    <a:pt x="42933" y="72070"/>
                  </a:lnTo>
                  <a:lnTo>
                    <a:pt x="42800" y="71894"/>
                  </a:lnTo>
                  <a:lnTo>
                    <a:pt x="42400" y="71541"/>
                  </a:lnTo>
                  <a:lnTo>
                    <a:pt x="42400" y="71541"/>
                  </a:lnTo>
                  <a:lnTo>
                    <a:pt x="42133" y="71189"/>
                  </a:lnTo>
                  <a:lnTo>
                    <a:pt x="41866" y="71189"/>
                  </a:lnTo>
                  <a:lnTo>
                    <a:pt x="41733" y="71189"/>
                  </a:lnTo>
                  <a:lnTo>
                    <a:pt x="41466" y="71189"/>
                  </a:lnTo>
                  <a:lnTo>
                    <a:pt x="41200" y="71189"/>
                  </a:lnTo>
                  <a:lnTo>
                    <a:pt x="41066" y="71189"/>
                  </a:lnTo>
                  <a:lnTo>
                    <a:pt x="40800" y="71013"/>
                  </a:lnTo>
                  <a:lnTo>
                    <a:pt x="40800" y="71013"/>
                  </a:lnTo>
                  <a:lnTo>
                    <a:pt x="40533" y="70660"/>
                  </a:lnTo>
                  <a:lnTo>
                    <a:pt x="40400" y="70308"/>
                  </a:lnTo>
                  <a:lnTo>
                    <a:pt x="40133" y="70132"/>
                  </a:lnTo>
                  <a:lnTo>
                    <a:pt x="40000" y="69779"/>
                  </a:lnTo>
                  <a:lnTo>
                    <a:pt x="40000" y="69427"/>
                  </a:lnTo>
                  <a:lnTo>
                    <a:pt x="40000" y="69251"/>
                  </a:lnTo>
                  <a:lnTo>
                    <a:pt x="40000" y="68898"/>
                  </a:lnTo>
                  <a:lnTo>
                    <a:pt x="40000" y="68370"/>
                  </a:lnTo>
                  <a:lnTo>
                    <a:pt x="39733" y="68370"/>
                  </a:lnTo>
                  <a:lnTo>
                    <a:pt x="39466" y="68722"/>
                  </a:lnTo>
                  <a:lnTo>
                    <a:pt x="39333" y="68370"/>
                  </a:lnTo>
                  <a:lnTo>
                    <a:pt x="39066" y="68370"/>
                  </a:lnTo>
                  <a:lnTo>
                    <a:pt x="38666" y="68370"/>
                  </a:lnTo>
                  <a:lnTo>
                    <a:pt x="38133" y="68370"/>
                  </a:lnTo>
                  <a:lnTo>
                    <a:pt x="38133" y="68722"/>
                  </a:lnTo>
                  <a:lnTo>
                    <a:pt x="38000" y="68898"/>
                  </a:lnTo>
                  <a:lnTo>
                    <a:pt x="38000" y="69251"/>
                  </a:lnTo>
                  <a:lnTo>
                    <a:pt x="38000" y="69427"/>
                  </a:lnTo>
                  <a:lnTo>
                    <a:pt x="36000" y="69427"/>
                  </a:lnTo>
                  <a:lnTo>
                    <a:pt x="35733" y="69427"/>
                  </a:lnTo>
                  <a:lnTo>
                    <a:pt x="35600" y="69427"/>
                  </a:lnTo>
                  <a:lnTo>
                    <a:pt x="35333" y="69427"/>
                  </a:lnTo>
                  <a:lnTo>
                    <a:pt x="35200" y="69251"/>
                  </a:lnTo>
                  <a:lnTo>
                    <a:pt x="34666" y="69251"/>
                  </a:lnTo>
                  <a:lnTo>
                    <a:pt x="34266" y="69251"/>
                  </a:lnTo>
                  <a:lnTo>
                    <a:pt x="33866" y="69251"/>
                  </a:lnTo>
                  <a:lnTo>
                    <a:pt x="33600" y="68898"/>
                  </a:lnTo>
                  <a:lnTo>
                    <a:pt x="33600" y="68722"/>
                  </a:lnTo>
                  <a:lnTo>
                    <a:pt x="33600" y="68370"/>
                  </a:lnTo>
                  <a:lnTo>
                    <a:pt x="33600" y="67136"/>
                  </a:lnTo>
                  <a:lnTo>
                    <a:pt x="34266" y="67136"/>
                  </a:lnTo>
                  <a:lnTo>
                    <a:pt x="34533" y="66960"/>
                  </a:lnTo>
                  <a:lnTo>
                    <a:pt x="34533" y="66255"/>
                  </a:lnTo>
                  <a:lnTo>
                    <a:pt x="34266" y="66079"/>
                  </a:lnTo>
                  <a:lnTo>
                    <a:pt x="34266" y="65550"/>
                  </a:lnTo>
                  <a:lnTo>
                    <a:pt x="34266" y="65198"/>
                  </a:lnTo>
                  <a:lnTo>
                    <a:pt x="34266" y="65198"/>
                  </a:lnTo>
                  <a:lnTo>
                    <a:pt x="34533" y="64845"/>
                  </a:lnTo>
                  <a:lnTo>
                    <a:pt x="34666" y="64845"/>
                  </a:lnTo>
                  <a:lnTo>
                    <a:pt x="34933" y="64845"/>
                  </a:lnTo>
                  <a:lnTo>
                    <a:pt x="35200" y="64845"/>
                  </a:lnTo>
                  <a:lnTo>
                    <a:pt x="35200" y="63788"/>
                  </a:lnTo>
                  <a:lnTo>
                    <a:pt x="34266" y="63788"/>
                  </a:lnTo>
                  <a:lnTo>
                    <a:pt x="34266" y="63436"/>
                  </a:lnTo>
                  <a:lnTo>
                    <a:pt x="34266" y="63083"/>
                  </a:lnTo>
                  <a:lnTo>
                    <a:pt x="34266" y="62907"/>
                  </a:lnTo>
                  <a:lnTo>
                    <a:pt x="34266" y="62555"/>
                  </a:lnTo>
                  <a:lnTo>
                    <a:pt x="34533" y="62555"/>
                  </a:lnTo>
                  <a:lnTo>
                    <a:pt x="34533" y="62378"/>
                  </a:lnTo>
                  <a:lnTo>
                    <a:pt x="34533" y="60792"/>
                  </a:lnTo>
                  <a:lnTo>
                    <a:pt x="34533" y="60616"/>
                  </a:lnTo>
                  <a:lnTo>
                    <a:pt x="34266" y="60264"/>
                  </a:lnTo>
                  <a:lnTo>
                    <a:pt x="34266" y="59911"/>
                  </a:lnTo>
                  <a:lnTo>
                    <a:pt x="34000" y="59735"/>
                  </a:lnTo>
                  <a:lnTo>
                    <a:pt x="34000" y="59735"/>
                  </a:lnTo>
                  <a:lnTo>
                    <a:pt x="34000" y="59383"/>
                  </a:lnTo>
                  <a:lnTo>
                    <a:pt x="34266" y="59207"/>
                  </a:lnTo>
                  <a:lnTo>
                    <a:pt x="34266" y="58854"/>
                  </a:lnTo>
                  <a:lnTo>
                    <a:pt x="34266" y="58854"/>
                  </a:lnTo>
                  <a:lnTo>
                    <a:pt x="34266" y="58502"/>
                  </a:lnTo>
                  <a:lnTo>
                    <a:pt x="34266" y="58325"/>
                  </a:lnTo>
                  <a:lnTo>
                    <a:pt x="34000" y="58325"/>
                  </a:lnTo>
                  <a:lnTo>
                    <a:pt x="33866" y="57973"/>
                  </a:lnTo>
                  <a:lnTo>
                    <a:pt x="33866" y="57973"/>
                  </a:lnTo>
                  <a:lnTo>
                    <a:pt x="33600" y="57621"/>
                  </a:lnTo>
                  <a:lnTo>
                    <a:pt x="33600" y="57621"/>
                  </a:lnTo>
                  <a:lnTo>
                    <a:pt x="33333" y="57621"/>
                  </a:lnTo>
                  <a:lnTo>
                    <a:pt x="33200" y="57092"/>
                  </a:lnTo>
                  <a:lnTo>
                    <a:pt x="32933" y="56740"/>
                  </a:lnTo>
                  <a:lnTo>
                    <a:pt x="32933" y="56563"/>
                  </a:lnTo>
                  <a:lnTo>
                    <a:pt x="32800" y="56035"/>
                  </a:lnTo>
                  <a:lnTo>
                    <a:pt x="32800" y="55682"/>
                  </a:lnTo>
                  <a:lnTo>
                    <a:pt x="32533" y="55330"/>
                  </a:lnTo>
                  <a:lnTo>
                    <a:pt x="32533" y="55154"/>
                  </a:lnTo>
                  <a:lnTo>
                    <a:pt x="32266" y="55154"/>
                  </a:lnTo>
                  <a:lnTo>
                    <a:pt x="32266" y="54801"/>
                  </a:lnTo>
                  <a:lnTo>
                    <a:pt x="32133" y="54449"/>
                  </a:lnTo>
                  <a:lnTo>
                    <a:pt x="32133" y="54449"/>
                  </a:lnTo>
                  <a:lnTo>
                    <a:pt x="31866" y="54273"/>
                  </a:lnTo>
                  <a:lnTo>
                    <a:pt x="31866" y="54273"/>
                  </a:lnTo>
                  <a:lnTo>
                    <a:pt x="31600" y="53920"/>
                  </a:lnTo>
                  <a:lnTo>
                    <a:pt x="31466" y="53392"/>
                  </a:lnTo>
                  <a:lnTo>
                    <a:pt x="31466" y="53392"/>
                  </a:lnTo>
                  <a:lnTo>
                    <a:pt x="31200" y="53392"/>
                  </a:lnTo>
                  <a:lnTo>
                    <a:pt x="31200" y="53392"/>
                  </a:lnTo>
                  <a:lnTo>
                    <a:pt x="31200" y="53039"/>
                  </a:lnTo>
                  <a:lnTo>
                    <a:pt x="31200" y="52863"/>
                  </a:lnTo>
                  <a:lnTo>
                    <a:pt x="30933" y="52511"/>
                  </a:lnTo>
                  <a:lnTo>
                    <a:pt x="30933" y="52158"/>
                  </a:lnTo>
                  <a:lnTo>
                    <a:pt x="30800" y="52158"/>
                  </a:lnTo>
                  <a:lnTo>
                    <a:pt x="30533" y="51982"/>
                  </a:lnTo>
                  <a:lnTo>
                    <a:pt x="30400" y="51982"/>
                  </a:lnTo>
                  <a:lnTo>
                    <a:pt x="30400" y="51982"/>
                  </a:lnTo>
                  <a:lnTo>
                    <a:pt x="30133" y="51629"/>
                  </a:lnTo>
                  <a:lnTo>
                    <a:pt x="29866" y="51629"/>
                  </a:lnTo>
                  <a:lnTo>
                    <a:pt x="29866" y="51629"/>
                  </a:lnTo>
                  <a:lnTo>
                    <a:pt x="29733" y="51629"/>
                  </a:lnTo>
                  <a:lnTo>
                    <a:pt x="29466" y="51629"/>
                  </a:lnTo>
                  <a:lnTo>
                    <a:pt x="29466" y="51277"/>
                  </a:lnTo>
                  <a:lnTo>
                    <a:pt x="29200" y="51101"/>
                  </a:lnTo>
                  <a:lnTo>
                    <a:pt x="29066" y="50748"/>
                  </a:lnTo>
                  <a:lnTo>
                    <a:pt x="29066" y="50396"/>
                  </a:lnTo>
                  <a:lnTo>
                    <a:pt x="29066" y="48458"/>
                  </a:lnTo>
                  <a:lnTo>
                    <a:pt x="28800" y="48105"/>
                  </a:lnTo>
                  <a:lnTo>
                    <a:pt x="28533" y="48105"/>
                  </a:lnTo>
                  <a:lnTo>
                    <a:pt x="28533" y="47929"/>
                  </a:lnTo>
                  <a:lnTo>
                    <a:pt x="28400" y="47929"/>
                  </a:lnTo>
                  <a:lnTo>
                    <a:pt x="27866" y="47929"/>
                  </a:lnTo>
                  <a:lnTo>
                    <a:pt x="27733" y="47929"/>
                  </a:lnTo>
                  <a:lnTo>
                    <a:pt x="27466" y="47577"/>
                  </a:lnTo>
                  <a:lnTo>
                    <a:pt x="27333" y="47577"/>
                  </a:lnTo>
                  <a:lnTo>
                    <a:pt x="27333" y="47577"/>
                  </a:lnTo>
                  <a:lnTo>
                    <a:pt x="27066" y="47224"/>
                  </a:lnTo>
                  <a:lnTo>
                    <a:pt x="26800" y="47048"/>
                  </a:lnTo>
                  <a:lnTo>
                    <a:pt x="26666" y="46696"/>
                  </a:lnTo>
                  <a:lnTo>
                    <a:pt x="26666" y="46696"/>
                  </a:lnTo>
                  <a:lnTo>
                    <a:pt x="26133" y="46696"/>
                  </a:lnTo>
                  <a:lnTo>
                    <a:pt x="25733" y="46696"/>
                  </a:lnTo>
                  <a:lnTo>
                    <a:pt x="25466" y="46519"/>
                  </a:lnTo>
                  <a:lnTo>
                    <a:pt x="25466" y="46519"/>
                  </a:lnTo>
                  <a:lnTo>
                    <a:pt x="25333" y="46519"/>
                  </a:lnTo>
                  <a:lnTo>
                    <a:pt x="25066" y="46167"/>
                  </a:lnTo>
                  <a:lnTo>
                    <a:pt x="24666" y="45814"/>
                  </a:lnTo>
                  <a:lnTo>
                    <a:pt x="24400" y="45814"/>
                  </a:lnTo>
                  <a:lnTo>
                    <a:pt x="24400" y="45814"/>
                  </a:lnTo>
                  <a:lnTo>
                    <a:pt x="24266" y="45814"/>
                  </a:lnTo>
                  <a:lnTo>
                    <a:pt x="22933" y="45814"/>
                  </a:lnTo>
                  <a:lnTo>
                    <a:pt x="22666" y="45638"/>
                  </a:lnTo>
                  <a:lnTo>
                    <a:pt x="22666" y="45638"/>
                  </a:lnTo>
                  <a:lnTo>
                    <a:pt x="22266" y="45638"/>
                  </a:lnTo>
                  <a:lnTo>
                    <a:pt x="22266" y="45286"/>
                  </a:lnTo>
                  <a:lnTo>
                    <a:pt x="22000" y="45286"/>
                  </a:lnTo>
                  <a:lnTo>
                    <a:pt x="21866" y="44933"/>
                  </a:lnTo>
                  <a:lnTo>
                    <a:pt x="21333" y="44757"/>
                  </a:lnTo>
                  <a:lnTo>
                    <a:pt x="21333" y="44757"/>
                  </a:lnTo>
                  <a:lnTo>
                    <a:pt x="21200" y="44757"/>
                  </a:lnTo>
                  <a:lnTo>
                    <a:pt x="20933" y="44757"/>
                  </a:lnTo>
                  <a:lnTo>
                    <a:pt x="20666" y="44757"/>
                  </a:lnTo>
                  <a:lnTo>
                    <a:pt x="20266" y="44757"/>
                  </a:lnTo>
                  <a:lnTo>
                    <a:pt x="19600" y="44757"/>
                  </a:lnTo>
                  <a:lnTo>
                    <a:pt x="19600" y="44757"/>
                  </a:lnTo>
                  <a:lnTo>
                    <a:pt x="19466" y="44405"/>
                  </a:lnTo>
                  <a:lnTo>
                    <a:pt x="19466" y="44052"/>
                  </a:lnTo>
                  <a:lnTo>
                    <a:pt x="19200" y="44052"/>
                  </a:lnTo>
                  <a:lnTo>
                    <a:pt x="18800" y="43876"/>
                  </a:lnTo>
                  <a:lnTo>
                    <a:pt x="18533" y="43876"/>
                  </a:lnTo>
                  <a:lnTo>
                    <a:pt x="18266" y="43876"/>
                  </a:lnTo>
                  <a:lnTo>
                    <a:pt x="18266" y="44052"/>
                  </a:lnTo>
                  <a:lnTo>
                    <a:pt x="18133" y="44052"/>
                  </a:lnTo>
                  <a:lnTo>
                    <a:pt x="17866" y="44405"/>
                  </a:lnTo>
                  <a:lnTo>
                    <a:pt x="17866" y="44405"/>
                  </a:lnTo>
                  <a:lnTo>
                    <a:pt x="17733" y="44757"/>
                  </a:lnTo>
                  <a:lnTo>
                    <a:pt x="17466" y="44757"/>
                  </a:lnTo>
                  <a:lnTo>
                    <a:pt x="17200" y="44757"/>
                  </a:lnTo>
                  <a:lnTo>
                    <a:pt x="17066" y="44757"/>
                  </a:lnTo>
                  <a:lnTo>
                    <a:pt x="16800" y="44933"/>
                  </a:lnTo>
                  <a:lnTo>
                    <a:pt x="16800" y="44933"/>
                  </a:lnTo>
                  <a:lnTo>
                    <a:pt x="16533" y="45286"/>
                  </a:lnTo>
                  <a:lnTo>
                    <a:pt x="16400" y="45286"/>
                  </a:lnTo>
                  <a:lnTo>
                    <a:pt x="16133" y="45286"/>
                  </a:lnTo>
                  <a:lnTo>
                    <a:pt x="15866" y="45286"/>
                  </a:lnTo>
                  <a:lnTo>
                    <a:pt x="15466" y="45286"/>
                  </a:lnTo>
                  <a:lnTo>
                    <a:pt x="15333" y="44933"/>
                  </a:lnTo>
                  <a:lnTo>
                    <a:pt x="15333" y="44933"/>
                  </a:lnTo>
                  <a:lnTo>
                    <a:pt x="15066" y="44757"/>
                  </a:lnTo>
                  <a:lnTo>
                    <a:pt x="14133" y="44757"/>
                  </a:lnTo>
                  <a:lnTo>
                    <a:pt x="14133" y="45286"/>
                  </a:lnTo>
                  <a:lnTo>
                    <a:pt x="14133" y="45286"/>
                  </a:lnTo>
                  <a:lnTo>
                    <a:pt x="14000" y="45638"/>
                  </a:lnTo>
                  <a:lnTo>
                    <a:pt x="14000" y="45286"/>
                  </a:lnTo>
                  <a:lnTo>
                    <a:pt x="13733" y="45286"/>
                  </a:lnTo>
                  <a:lnTo>
                    <a:pt x="13466" y="45286"/>
                  </a:lnTo>
                  <a:lnTo>
                    <a:pt x="13333" y="44933"/>
                  </a:lnTo>
                  <a:lnTo>
                    <a:pt x="13066" y="44933"/>
                  </a:lnTo>
                  <a:lnTo>
                    <a:pt x="12933" y="44757"/>
                  </a:lnTo>
                  <a:lnTo>
                    <a:pt x="12400" y="44757"/>
                  </a:lnTo>
                  <a:lnTo>
                    <a:pt x="12266" y="44757"/>
                  </a:lnTo>
                  <a:lnTo>
                    <a:pt x="11733" y="44757"/>
                  </a:lnTo>
                  <a:lnTo>
                    <a:pt x="11600" y="44757"/>
                  </a:lnTo>
                  <a:lnTo>
                    <a:pt x="11600" y="44757"/>
                  </a:lnTo>
                  <a:lnTo>
                    <a:pt x="11333" y="44757"/>
                  </a:lnTo>
                  <a:lnTo>
                    <a:pt x="11333" y="44933"/>
                  </a:lnTo>
                  <a:lnTo>
                    <a:pt x="11333" y="45286"/>
                  </a:lnTo>
                  <a:lnTo>
                    <a:pt x="11333" y="45638"/>
                  </a:lnTo>
                  <a:lnTo>
                    <a:pt x="11600" y="45638"/>
                  </a:lnTo>
                  <a:lnTo>
                    <a:pt x="11733" y="45814"/>
                  </a:lnTo>
                  <a:lnTo>
                    <a:pt x="11733" y="46167"/>
                  </a:lnTo>
                  <a:lnTo>
                    <a:pt x="11733" y="46519"/>
                  </a:lnTo>
                  <a:lnTo>
                    <a:pt x="11600" y="46519"/>
                  </a:lnTo>
                  <a:lnTo>
                    <a:pt x="11066" y="46519"/>
                  </a:lnTo>
                  <a:lnTo>
                    <a:pt x="10933" y="46519"/>
                  </a:lnTo>
                  <a:lnTo>
                    <a:pt x="10666" y="46519"/>
                  </a:lnTo>
                  <a:lnTo>
                    <a:pt x="10266" y="46167"/>
                  </a:lnTo>
                  <a:lnTo>
                    <a:pt x="10266" y="45814"/>
                  </a:lnTo>
                  <a:lnTo>
                    <a:pt x="10000" y="45814"/>
                  </a:lnTo>
                  <a:lnTo>
                    <a:pt x="9866" y="45814"/>
                  </a:lnTo>
                  <a:lnTo>
                    <a:pt x="9600" y="45638"/>
                  </a:lnTo>
                  <a:lnTo>
                    <a:pt x="9200" y="45638"/>
                  </a:lnTo>
                  <a:lnTo>
                    <a:pt x="8933" y="45286"/>
                  </a:lnTo>
                  <a:lnTo>
                    <a:pt x="8666" y="45286"/>
                  </a:lnTo>
                  <a:lnTo>
                    <a:pt x="8533" y="44933"/>
                  </a:lnTo>
                  <a:lnTo>
                    <a:pt x="8533" y="44933"/>
                  </a:lnTo>
                  <a:lnTo>
                    <a:pt x="8266" y="44933"/>
                  </a:lnTo>
                  <a:lnTo>
                    <a:pt x="8266" y="44757"/>
                  </a:lnTo>
                  <a:lnTo>
                    <a:pt x="8266" y="44757"/>
                  </a:lnTo>
                  <a:lnTo>
                    <a:pt x="8133" y="44405"/>
                  </a:lnTo>
                  <a:lnTo>
                    <a:pt x="8133" y="44052"/>
                  </a:lnTo>
                  <a:lnTo>
                    <a:pt x="7866" y="44052"/>
                  </a:lnTo>
                  <a:lnTo>
                    <a:pt x="7466" y="43876"/>
                  </a:lnTo>
                  <a:lnTo>
                    <a:pt x="7200" y="43876"/>
                  </a:lnTo>
                  <a:lnTo>
                    <a:pt x="7200" y="43524"/>
                  </a:lnTo>
                  <a:lnTo>
                    <a:pt x="7200" y="43524"/>
                  </a:lnTo>
                  <a:lnTo>
                    <a:pt x="7200" y="43348"/>
                  </a:lnTo>
                  <a:lnTo>
                    <a:pt x="7200" y="42995"/>
                  </a:lnTo>
                  <a:lnTo>
                    <a:pt x="7466" y="42995"/>
                  </a:lnTo>
                  <a:lnTo>
                    <a:pt x="7600" y="42995"/>
                  </a:lnTo>
                  <a:lnTo>
                    <a:pt x="8133" y="42995"/>
                  </a:lnTo>
                  <a:lnTo>
                    <a:pt x="7866" y="42643"/>
                  </a:lnTo>
                  <a:lnTo>
                    <a:pt x="7466" y="42643"/>
                  </a:lnTo>
                  <a:lnTo>
                    <a:pt x="7200" y="42466"/>
                  </a:lnTo>
                  <a:lnTo>
                    <a:pt x="6800" y="42114"/>
                  </a:lnTo>
                  <a:lnTo>
                    <a:pt x="6266" y="42114"/>
                  </a:lnTo>
                  <a:lnTo>
                    <a:pt x="6133" y="41762"/>
                  </a:lnTo>
                  <a:lnTo>
                    <a:pt x="5866" y="41762"/>
                  </a:lnTo>
                  <a:lnTo>
                    <a:pt x="5466" y="41585"/>
                  </a:lnTo>
                  <a:lnTo>
                    <a:pt x="5200" y="41585"/>
                  </a:lnTo>
                  <a:lnTo>
                    <a:pt x="4800" y="41585"/>
                  </a:lnTo>
                  <a:lnTo>
                    <a:pt x="4800" y="41585"/>
                  </a:lnTo>
                  <a:lnTo>
                    <a:pt x="4533" y="41233"/>
                  </a:lnTo>
                  <a:lnTo>
                    <a:pt x="4400" y="40881"/>
                  </a:lnTo>
                  <a:lnTo>
                    <a:pt x="4133" y="40881"/>
                  </a:lnTo>
                  <a:lnTo>
                    <a:pt x="3866" y="40704"/>
                  </a:lnTo>
                  <a:lnTo>
                    <a:pt x="3733" y="40352"/>
                  </a:lnTo>
                  <a:lnTo>
                    <a:pt x="3866" y="40176"/>
                  </a:lnTo>
                  <a:lnTo>
                    <a:pt x="3866" y="39823"/>
                  </a:lnTo>
                  <a:lnTo>
                    <a:pt x="4133" y="39823"/>
                  </a:lnTo>
                  <a:lnTo>
                    <a:pt x="4133" y="39823"/>
                  </a:lnTo>
                  <a:lnTo>
                    <a:pt x="5466" y="39823"/>
                  </a:lnTo>
                  <a:lnTo>
                    <a:pt x="5466" y="39471"/>
                  </a:lnTo>
                  <a:lnTo>
                    <a:pt x="5466" y="38942"/>
                  </a:lnTo>
                  <a:lnTo>
                    <a:pt x="5733" y="38942"/>
                  </a:lnTo>
                  <a:lnTo>
                    <a:pt x="6133" y="38942"/>
                  </a:lnTo>
                  <a:lnTo>
                    <a:pt x="6266" y="38942"/>
                  </a:lnTo>
                  <a:lnTo>
                    <a:pt x="6266" y="38942"/>
                  </a:lnTo>
                  <a:lnTo>
                    <a:pt x="6800" y="39295"/>
                  </a:lnTo>
                  <a:lnTo>
                    <a:pt x="6933" y="39295"/>
                  </a:lnTo>
                  <a:lnTo>
                    <a:pt x="7200" y="39295"/>
                  </a:lnTo>
                  <a:lnTo>
                    <a:pt x="7466" y="39295"/>
                  </a:lnTo>
                  <a:lnTo>
                    <a:pt x="7466" y="39295"/>
                  </a:lnTo>
                  <a:lnTo>
                    <a:pt x="7866" y="39295"/>
                  </a:lnTo>
                  <a:lnTo>
                    <a:pt x="8133" y="39295"/>
                  </a:lnTo>
                  <a:lnTo>
                    <a:pt x="8533" y="39295"/>
                  </a:lnTo>
                  <a:lnTo>
                    <a:pt x="8533" y="39295"/>
                  </a:lnTo>
                  <a:lnTo>
                    <a:pt x="8666" y="38942"/>
                  </a:lnTo>
                  <a:lnTo>
                    <a:pt x="8933" y="38942"/>
                  </a:lnTo>
                  <a:lnTo>
                    <a:pt x="9333" y="38942"/>
                  </a:lnTo>
                  <a:lnTo>
                    <a:pt x="9866" y="38942"/>
                  </a:lnTo>
                  <a:lnTo>
                    <a:pt x="10000" y="38942"/>
                  </a:lnTo>
                  <a:lnTo>
                    <a:pt x="10000" y="39295"/>
                  </a:lnTo>
                  <a:lnTo>
                    <a:pt x="10266" y="39295"/>
                  </a:lnTo>
                  <a:lnTo>
                    <a:pt x="10533" y="39295"/>
                  </a:lnTo>
                  <a:lnTo>
                    <a:pt x="10666" y="39295"/>
                  </a:lnTo>
                  <a:lnTo>
                    <a:pt x="10666" y="39295"/>
                  </a:lnTo>
                  <a:lnTo>
                    <a:pt x="11066" y="39295"/>
                  </a:lnTo>
                  <a:lnTo>
                    <a:pt x="11333" y="39295"/>
                  </a:lnTo>
                  <a:lnTo>
                    <a:pt x="11333" y="38942"/>
                  </a:lnTo>
                  <a:lnTo>
                    <a:pt x="11733" y="38590"/>
                  </a:lnTo>
                  <a:lnTo>
                    <a:pt x="12000" y="38590"/>
                  </a:lnTo>
                  <a:lnTo>
                    <a:pt x="12266" y="38590"/>
                  </a:lnTo>
                  <a:lnTo>
                    <a:pt x="12266" y="38414"/>
                  </a:lnTo>
                  <a:lnTo>
                    <a:pt x="12400" y="38061"/>
                  </a:lnTo>
                  <a:lnTo>
                    <a:pt x="12400" y="37709"/>
                  </a:lnTo>
                  <a:lnTo>
                    <a:pt x="12400" y="36651"/>
                  </a:lnTo>
                  <a:lnTo>
                    <a:pt x="12400" y="36828"/>
                  </a:lnTo>
                  <a:lnTo>
                    <a:pt x="12266" y="36651"/>
                  </a:lnTo>
                  <a:lnTo>
                    <a:pt x="12000" y="36651"/>
                  </a:lnTo>
                  <a:lnTo>
                    <a:pt x="11733" y="36651"/>
                  </a:lnTo>
                  <a:lnTo>
                    <a:pt x="11600" y="36651"/>
                  </a:lnTo>
                  <a:lnTo>
                    <a:pt x="11066" y="36828"/>
                  </a:lnTo>
                  <a:lnTo>
                    <a:pt x="10933" y="36828"/>
                  </a:lnTo>
                  <a:lnTo>
                    <a:pt x="10666" y="36828"/>
                  </a:lnTo>
                  <a:lnTo>
                    <a:pt x="9600" y="36828"/>
                  </a:lnTo>
                  <a:lnTo>
                    <a:pt x="9333" y="36828"/>
                  </a:lnTo>
                  <a:lnTo>
                    <a:pt x="9333" y="37180"/>
                  </a:lnTo>
                  <a:lnTo>
                    <a:pt x="9200" y="37180"/>
                  </a:lnTo>
                  <a:lnTo>
                    <a:pt x="8666" y="37533"/>
                  </a:lnTo>
                  <a:lnTo>
                    <a:pt x="8533" y="37533"/>
                  </a:lnTo>
                  <a:lnTo>
                    <a:pt x="7866" y="37533"/>
                  </a:lnTo>
                  <a:lnTo>
                    <a:pt x="7600" y="37533"/>
                  </a:lnTo>
                  <a:lnTo>
                    <a:pt x="7600" y="37533"/>
                  </a:lnTo>
                  <a:lnTo>
                    <a:pt x="7466" y="37533"/>
                  </a:lnTo>
                  <a:lnTo>
                    <a:pt x="7200" y="37533"/>
                  </a:lnTo>
                  <a:lnTo>
                    <a:pt x="6800" y="37180"/>
                  </a:lnTo>
                  <a:lnTo>
                    <a:pt x="6800" y="37180"/>
                  </a:lnTo>
                  <a:lnTo>
                    <a:pt x="6533" y="36828"/>
                  </a:lnTo>
                  <a:lnTo>
                    <a:pt x="6533" y="36828"/>
                  </a:lnTo>
                  <a:lnTo>
                    <a:pt x="6266" y="36828"/>
                  </a:lnTo>
                  <a:lnTo>
                    <a:pt x="6133" y="36828"/>
                  </a:lnTo>
                  <a:lnTo>
                    <a:pt x="5200" y="36299"/>
                  </a:lnTo>
                  <a:lnTo>
                    <a:pt x="3333" y="36299"/>
                  </a:lnTo>
                  <a:lnTo>
                    <a:pt x="3066" y="36123"/>
                  </a:lnTo>
                  <a:lnTo>
                    <a:pt x="3066" y="35770"/>
                  </a:lnTo>
                  <a:lnTo>
                    <a:pt x="2666" y="35418"/>
                  </a:lnTo>
                  <a:lnTo>
                    <a:pt x="2133" y="35242"/>
                  </a:lnTo>
                  <a:lnTo>
                    <a:pt x="2000" y="35242"/>
                  </a:lnTo>
                  <a:lnTo>
                    <a:pt x="1733" y="35242"/>
                  </a:lnTo>
                  <a:lnTo>
                    <a:pt x="1333" y="35242"/>
                  </a:lnTo>
                  <a:lnTo>
                    <a:pt x="1066" y="35242"/>
                  </a:lnTo>
                  <a:lnTo>
                    <a:pt x="933" y="35242"/>
                  </a:lnTo>
                  <a:lnTo>
                    <a:pt x="933" y="34889"/>
                  </a:lnTo>
                  <a:lnTo>
                    <a:pt x="933" y="34537"/>
                  </a:lnTo>
                  <a:lnTo>
                    <a:pt x="666" y="34537"/>
                  </a:lnTo>
                  <a:lnTo>
                    <a:pt x="400" y="34361"/>
                  </a:lnTo>
                  <a:lnTo>
                    <a:pt x="266" y="34008"/>
                  </a:lnTo>
                  <a:lnTo>
                    <a:pt x="0" y="33480"/>
                  </a:lnTo>
                  <a:lnTo>
                    <a:pt x="0" y="33480"/>
                  </a:lnTo>
                  <a:lnTo>
                    <a:pt x="0" y="33127"/>
                  </a:lnTo>
                  <a:lnTo>
                    <a:pt x="0" y="32951"/>
                  </a:lnTo>
                  <a:lnTo>
                    <a:pt x="266" y="32599"/>
                  </a:lnTo>
                  <a:lnTo>
                    <a:pt x="266" y="32246"/>
                  </a:lnTo>
                  <a:lnTo>
                    <a:pt x="400" y="32246"/>
                  </a:lnTo>
                  <a:lnTo>
                    <a:pt x="1466" y="32246"/>
                  </a:lnTo>
                  <a:lnTo>
                    <a:pt x="1466" y="32246"/>
                  </a:lnTo>
                  <a:lnTo>
                    <a:pt x="1733" y="32070"/>
                  </a:lnTo>
                  <a:lnTo>
                    <a:pt x="1733" y="31718"/>
                  </a:lnTo>
                  <a:lnTo>
                    <a:pt x="1733" y="31718"/>
                  </a:lnTo>
                  <a:lnTo>
                    <a:pt x="1733" y="31365"/>
                  </a:lnTo>
                  <a:lnTo>
                    <a:pt x="1733" y="31365"/>
                  </a:lnTo>
                  <a:lnTo>
                    <a:pt x="2000" y="31189"/>
                  </a:lnTo>
                  <a:lnTo>
                    <a:pt x="2000" y="30837"/>
                  </a:lnTo>
                  <a:lnTo>
                    <a:pt x="2133" y="30837"/>
                  </a:lnTo>
                  <a:lnTo>
                    <a:pt x="2400" y="30837"/>
                  </a:lnTo>
                  <a:lnTo>
                    <a:pt x="2800" y="30484"/>
                  </a:lnTo>
                  <a:lnTo>
                    <a:pt x="2800" y="30484"/>
                  </a:lnTo>
                  <a:lnTo>
                    <a:pt x="3066" y="30484"/>
                  </a:lnTo>
                  <a:lnTo>
                    <a:pt x="3333" y="30484"/>
                  </a:lnTo>
                  <a:lnTo>
                    <a:pt x="3466" y="30484"/>
                  </a:lnTo>
                  <a:lnTo>
                    <a:pt x="3733" y="30484"/>
                  </a:lnTo>
                  <a:lnTo>
                    <a:pt x="3866" y="30484"/>
                  </a:lnTo>
                  <a:lnTo>
                    <a:pt x="4133" y="30484"/>
                  </a:lnTo>
                  <a:lnTo>
                    <a:pt x="4400" y="30484"/>
                  </a:lnTo>
                  <a:lnTo>
                    <a:pt x="4800" y="30484"/>
                  </a:lnTo>
                  <a:lnTo>
                    <a:pt x="5066" y="30484"/>
                  </a:lnTo>
                  <a:lnTo>
                    <a:pt x="5200" y="30484"/>
                  </a:lnTo>
                  <a:lnTo>
                    <a:pt x="5733" y="30308"/>
                  </a:lnTo>
                  <a:lnTo>
                    <a:pt x="5733" y="30308"/>
                  </a:lnTo>
                  <a:lnTo>
                    <a:pt x="5866" y="29955"/>
                  </a:lnTo>
                  <a:lnTo>
                    <a:pt x="6133" y="29955"/>
                  </a:lnTo>
                  <a:lnTo>
                    <a:pt x="7200" y="29955"/>
                  </a:lnTo>
                  <a:lnTo>
                    <a:pt x="7466" y="29955"/>
                  </a:lnTo>
                  <a:lnTo>
                    <a:pt x="7466" y="29955"/>
                  </a:lnTo>
                  <a:lnTo>
                    <a:pt x="7600" y="29779"/>
                  </a:lnTo>
                  <a:lnTo>
                    <a:pt x="7866" y="29427"/>
                  </a:lnTo>
                  <a:lnTo>
                    <a:pt x="7866" y="29074"/>
                  </a:lnTo>
                  <a:lnTo>
                    <a:pt x="7866" y="28898"/>
                  </a:lnTo>
                  <a:lnTo>
                    <a:pt x="7866" y="28546"/>
                  </a:lnTo>
                  <a:lnTo>
                    <a:pt x="8133" y="28546"/>
                  </a:lnTo>
                  <a:lnTo>
                    <a:pt x="8533" y="28193"/>
                  </a:lnTo>
                  <a:lnTo>
                    <a:pt x="8666" y="28193"/>
                  </a:lnTo>
                  <a:lnTo>
                    <a:pt x="9200" y="28193"/>
                  </a:lnTo>
                  <a:lnTo>
                    <a:pt x="9333" y="28193"/>
                  </a:lnTo>
                  <a:lnTo>
                    <a:pt x="9600" y="28193"/>
                  </a:lnTo>
                  <a:lnTo>
                    <a:pt x="9600" y="28193"/>
                  </a:lnTo>
                  <a:lnTo>
                    <a:pt x="9866" y="28193"/>
                  </a:lnTo>
                  <a:lnTo>
                    <a:pt x="10000" y="28546"/>
                  </a:lnTo>
                  <a:lnTo>
                    <a:pt x="10533" y="28546"/>
                  </a:lnTo>
                  <a:lnTo>
                    <a:pt x="10933" y="28546"/>
                  </a:lnTo>
                  <a:lnTo>
                    <a:pt x="11733" y="28546"/>
                  </a:lnTo>
                  <a:lnTo>
                    <a:pt x="12000" y="28546"/>
                  </a:lnTo>
                  <a:lnTo>
                    <a:pt x="12266" y="28193"/>
                  </a:lnTo>
                  <a:lnTo>
                    <a:pt x="12400" y="28193"/>
                  </a:lnTo>
                  <a:lnTo>
                    <a:pt x="12400" y="28193"/>
                  </a:lnTo>
                  <a:lnTo>
                    <a:pt x="12666" y="28017"/>
                  </a:lnTo>
                  <a:lnTo>
                    <a:pt x="13066" y="28017"/>
                  </a:lnTo>
                  <a:lnTo>
                    <a:pt x="13333" y="28017"/>
                  </a:lnTo>
                  <a:lnTo>
                    <a:pt x="13466" y="28017"/>
                  </a:lnTo>
                  <a:lnTo>
                    <a:pt x="13733" y="28017"/>
                  </a:lnTo>
                  <a:lnTo>
                    <a:pt x="13733" y="28017"/>
                  </a:lnTo>
                  <a:lnTo>
                    <a:pt x="14000" y="28017"/>
                  </a:lnTo>
                  <a:lnTo>
                    <a:pt x="14400" y="28017"/>
                  </a:lnTo>
                  <a:lnTo>
                    <a:pt x="14666" y="28017"/>
                  </a:lnTo>
                  <a:lnTo>
                    <a:pt x="14800" y="28017"/>
                  </a:lnTo>
                  <a:lnTo>
                    <a:pt x="15066" y="27665"/>
                  </a:lnTo>
                  <a:lnTo>
                    <a:pt x="15333" y="27312"/>
                  </a:lnTo>
                  <a:lnTo>
                    <a:pt x="15466" y="27136"/>
                  </a:lnTo>
                  <a:lnTo>
                    <a:pt x="15733" y="26784"/>
                  </a:lnTo>
                  <a:lnTo>
                    <a:pt x="15733" y="26255"/>
                  </a:lnTo>
                  <a:lnTo>
                    <a:pt x="15733" y="24845"/>
                  </a:lnTo>
                  <a:lnTo>
                    <a:pt x="15733" y="24845"/>
                  </a:lnTo>
                  <a:lnTo>
                    <a:pt x="15466" y="24493"/>
                  </a:lnTo>
                  <a:lnTo>
                    <a:pt x="15466" y="24140"/>
                  </a:lnTo>
                  <a:lnTo>
                    <a:pt x="15466" y="24140"/>
                  </a:lnTo>
                  <a:lnTo>
                    <a:pt x="15466" y="23964"/>
                  </a:lnTo>
                  <a:lnTo>
                    <a:pt x="15466" y="23612"/>
                  </a:lnTo>
                  <a:lnTo>
                    <a:pt x="15466" y="23436"/>
                  </a:lnTo>
                  <a:lnTo>
                    <a:pt x="15466" y="22731"/>
                  </a:lnTo>
                  <a:lnTo>
                    <a:pt x="15333" y="22731"/>
                  </a:lnTo>
                  <a:lnTo>
                    <a:pt x="15333" y="22555"/>
                  </a:lnTo>
                  <a:lnTo>
                    <a:pt x="15066" y="22555"/>
                  </a:lnTo>
                  <a:lnTo>
                    <a:pt x="15066" y="22555"/>
                  </a:lnTo>
                  <a:lnTo>
                    <a:pt x="14800" y="22555"/>
                  </a:lnTo>
                  <a:lnTo>
                    <a:pt x="14666" y="22731"/>
                  </a:lnTo>
                  <a:lnTo>
                    <a:pt x="14666" y="22731"/>
                  </a:lnTo>
                  <a:lnTo>
                    <a:pt x="14400" y="22731"/>
                  </a:lnTo>
                  <a:lnTo>
                    <a:pt x="14133" y="23083"/>
                  </a:lnTo>
                  <a:lnTo>
                    <a:pt x="14000" y="23083"/>
                  </a:lnTo>
                  <a:lnTo>
                    <a:pt x="13466" y="23083"/>
                  </a:lnTo>
                  <a:lnTo>
                    <a:pt x="13333" y="23083"/>
                  </a:lnTo>
                  <a:lnTo>
                    <a:pt x="12933" y="23083"/>
                  </a:lnTo>
                  <a:lnTo>
                    <a:pt x="12666" y="23083"/>
                  </a:lnTo>
                  <a:lnTo>
                    <a:pt x="12400" y="23083"/>
                  </a:lnTo>
                  <a:lnTo>
                    <a:pt x="12400" y="23083"/>
                  </a:lnTo>
                  <a:lnTo>
                    <a:pt x="12266" y="22731"/>
                  </a:lnTo>
                  <a:lnTo>
                    <a:pt x="12000" y="22731"/>
                  </a:lnTo>
                  <a:lnTo>
                    <a:pt x="11733" y="22555"/>
                  </a:lnTo>
                  <a:lnTo>
                    <a:pt x="11600" y="22555"/>
                  </a:lnTo>
                  <a:lnTo>
                    <a:pt x="11333" y="22555"/>
                  </a:lnTo>
                  <a:lnTo>
                    <a:pt x="11066" y="22555"/>
                  </a:lnTo>
                  <a:lnTo>
                    <a:pt x="10666" y="22555"/>
                  </a:lnTo>
                  <a:lnTo>
                    <a:pt x="10666" y="22202"/>
                  </a:lnTo>
                  <a:lnTo>
                    <a:pt x="10666" y="21850"/>
                  </a:lnTo>
                  <a:lnTo>
                    <a:pt x="10666" y="21674"/>
                  </a:lnTo>
                  <a:lnTo>
                    <a:pt x="10933" y="21674"/>
                  </a:lnTo>
                  <a:lnTo>
                    <a:pt x="10933" y="21674"/>
                  </a:lnTo>
                  <a:lnTo>
                    <a:pt x="11066" y="21321"/>
                  </a:lnTo>
                  <a:lnTo>
                    <a:pt x="11066" y="21321"/>
                  </a:lnTo>
                  <a:lnTo>
                    <a:pt x="11066" y="20969"/>
                  </a:lnTo>
                  <a:lnTo>
                    <a:pt x="11333" y="20792"/>
                  </a:lnTo>
                  <a:lnTo>
                    <a:pt x="11600" y="20440"/>
                  </a:lnTo>
                  <a:lnTo>
                    <a:pt x="11600" y="20440"/>
                  </a:lnTo>
                  <a:lnTo>
                    <a:pt x="11600" y="20264"/>
                  </a:lnTo>
                  <a:lnTo>
                    <a:pt x="11733" y="20264"/>
                  </a:lnTo>
                  <a:lnTo>
                    <a:pt x="12000" y="20264"/>
                  </a:lnTo>
                  <a:lnTo>
                    <a:pt x="12000" y="20264"/>
                  </a:lnTo>
                  <a:lnTo>
                    <a:pt x="12266" y="20264"/>
                  </a:lnTo>
                  <a:lnTo>
                    <a:pt x="12266" y="19911"/>
                  </a:lnTo>
                  <a:lnTo>
                    <a:pt x="12266" y="19911"/>
                  </a:lnTo>
                  <a:lnTo>
                    <a:pt x="12400" y="19559"/>
                  </a:lnTo>
                  <a:lnTo>
                    <a:pt x="12666" y="19559"/>
                  </a:lnTo>
                  <a:lnTo>
                    <a:pt x="12666" y="19383"/>
                  </a:lnTo>
                  <a:lnTo>
                    <a:pt x="12666" y="19383"/>
                  </a:lnTo>
                  <a:lnTo>
                    <a:pt x="13066" y="19030"/>
                  </a:lnTo>
                  <a:lnTo>
                    <a:pt x="13066" y="19030"/>
                  </a:lnTo>
                  <a:lnTo>
                    <a:pt x="13333" y="19030"/>
                  </a:lnTo>
                  <a:lnTo>
                    <a:pt x="13466" y="19030"/>
                  </a:lnTo>
                  <a:lnTo>
                    <a:pt x="13733" y="18678"/>
                  </a:lnTo>
                  <a:lnTo>
                    <a:pt x="13733" y="18678"/>
                  </a:lnTo>
                  <a:lnTo>
                    <a:pt x="14000" y="18678"/>
                  </a:lnTo>
                  <a:lnTo>
                    <a:pt x="14133" y="18678"/>
                  </a:lnTo>
                  <a:lnTo>
                    <a:pt x="14400" y="18678"/>
                  </a:lnTo>
                  <a:lnTo>
                    <a:pt x="14666" y="18678"/>
                  </a:lnTo>
                  <a:lnTo>
                    <a:pt x="14800" y="18678"/>
                  </a:lnTo>
                  <a:lnTo>
                    <a:pt x="14800" y="18678"/>
                  </a:lnTo>
                  <a:lnTo>
                    <a:pt x="15066" y="18502"/>
                  </a:lnTo>
                  <a:lnTo>
                    <a:pt x="15333" y="18149"/>
                  </a:lnTo>
                  <a:lnTo>
                    <a:pt x="15466" y="17797"/>
                  </a:lnTo>
                  <a:lnTo>
                    <a:pt x="15733" y="17621"/>
                  </a:lnTo>
                  <a:lnTo>
                    <a:pt x="15866" y="17268"/>
                  </a:lnTo>
                  <a:lnTo>
                    <a:pt x="16133" y="17268"/>
                  </a:lnTo>
                  <a:lnTo>
                    <a:pt x="16533" y="17268"/>
                  </a:lnTo>
                  <a:lnTo>
                    <a:pt x="16800" y="17092"/>
                  </a:lnTo>
                  <a:lnTo>
                    <a:pt x="17200" y="16740"/>
                  </a:lnTo>
                  <a:lnTo>
                    <a:pt x="17733" y="16740"/>
                  </a:lnTo>
                  <a:lnTo>
                    <a:pt x="17733" y="16387"/>
                  </a:lnTo>
                  <a:lnTo>
                    <a:pt x="17866" y="16387"/>
                  </a:lnTo>
                  <a:lnTo>
                    <a:pt x="17866" y="15859"/>
                  </a:lnTo>
                  <a:lnTo>
                    <a:pt x="18133" y="15859"/>
                  </a:lnTo>
                  <a:lnTo>
                    <a:pt x="18133" y="15506"/>
                  </a:lnTo>
                  <a:lnTo>
                    <a:pt x="18933" y="15506"/>
                  </a:lnTo>
                  <a:lnTo>
                    <a:pt x="19600" y="15506"/>
                  </a:lnTo>
                  <a:lnTo>
                    <a:pt x="20533" y="15859"/>
                  </a:lnTo>
                  <a:lnTo>
                    <a:pt x="20666" y="15859"/>
                  </a:lnTo>
                  <a:lnTo>
                    <a:pt x="20933" y="15859"/>
                  </a:lnTo>
                  <a:lnTo>
                    <a:pt x="20933" y="16211"/>
                  </a:lnTo>
                  <a:lnTo>
                    <a:pt x="21200" y="16211"/>
                  </a:lnTo>
                  <a:lnTo>
                    <a:pt x="21333" y="16387"/>
                  </a:lnTo>
                  <a:lnTo>
                    <a:pt x="21600" y="16387"/>
                  </a:lnTo>
                  <a:lnTo>
                    <a:pt x="22933" y="16387"/>
                  </a:lnTo>
                  <a:lnTo>
                    <a:pt x="22933" y="14096"/>
                  </a:lnTo>
                  <a:lnTo>
                    <a:pt x="22933" y="14096"/>
                  </a:lnTo>
                  <a:lnTo>
                    <a:pt x="22933" y="13920"/>
                  </a:lnTo>
                  <a:lnTo>
                    <a:pt x="22933" y="13568"/>
                  </a:lnTo>
                  <a:lnTo>
                    <a:pt x="22666" y="13568"/>
                  </a:lnTo>
                  <a:lnTo>
                    <a:pt x="22666" y="13215"/>
                  </a:lnTo>
                  <a:lnTo>
                    <a:pt x="22533" y="13039"/>
                  </a:lnTo>
                  <a:lnTo>
                    <a:pt x="22533" y="12687"/>
                  </a:lnTo>
                  <a:lnTo>
                    <a:pt x="22533" y="12334"/>
                  </a:lnTo>
                  <a:lnTo>
                    <a:pt x="22666" y="12158"/>
                  </a:lnTo>
                  <a:lnTo>
                    <a:pt x="22933" y="12158"/>
                  </a:lnTo>
                  <a:lnTo>
                    <a:pt x="23066" y="12158"/>
                  </a:lnTo>
                  <a:lnTo>
                    <a:pt x="23333" y="11806"/>
                  </a:lnTo>
                  <a:lnTo>
                    <a:pt x="23333" y="11806"/>
                  </a:lnTo>
                  <a:lnTo>
                    <a:pt x="23600" y="11806"/>
                  </a:lnTo>
                  <a:lnTo>
                    <a:pt x="23733" y="11453"/>
                  </a:lnTo>
                  <a:lnTo>
                    <a:pt x="23733" y="11453"/>
                  </a:lnTo>
                  <a:lnTo>
                    <a:pt x="24000" y="11453"/>
                  </a:lnTo>
                  <a:lnTo>
                    <a:pt x="24000" y="11453"/>
                  </a:lnTo>
                  <a:lnTo>
                    <a:pt x="24266" y="11277"/>
                  </a:lnTo>
                  <a:lnTo>
                    <a:pt x="24400" y="11277"/>
                  </a:lnTo>
                  <a:lnTo>
                    <a:pt x="24400" y="11277"/>
                  </a:lnTo>
                  <a:lnTo>
                    <a:pt x="24933" y="10925"/>
                  </a:lnTo>
                  <a:lnTo>
                    <a:pt x="25333" y="10925"/>
                  </a:lnTo>
                  <a:lnTo>
                    <a:pt x="25466" y="10925"/>
                  </a:lnTo>
                  <a:lnTo>
                    <a:pt x="25733" y="10925"/>
                  </a:lnTo>
                  <a:lnTo>
                    <a:pt x="25733" y="11277"/>
                  </a:lnTo>
                  <a:lnTo>
                    <a:pt x="26000" y="11277"/>
                  </a:lnTo>
                  <a:lnTo>
                    <a:pt x="26000" y="11453"/>
                  </a:lnTo>
                  <a:lnTo>
                    <a:pt x="26133" y="11806"/>
                  </a:lnTo>
                  <a:lnTo>
                    <a:pt x="26400" y="12158"/>
                  </a:lnTo>
                  <a:lnTo>
                    <a:pt x="26666" y="12158"/>
                  </a:lnTo>
                  <a:lnTo>
                    <a:pt x="26800" y="12334"/>
                  </a:lnTo>
                  <a:lnTo>
                    <a:pt x="27066" y="12334"/>
                  </a:lnTo>
                  <a:lnTo>
                    <a:pt x="27066" y="12334"/>
                  </a:lnTo>
                  <a:lnTo>
                    <a:pt x="27333" y="12334"/>
                  </a:lnTo>
                  <a:lnTo>
                    <a:pt x="27466" y="12687"/>
                  </a:lnTo>
                  <a:lnTo>
                    <a:pt x="27733" y="12687"/>
                  </a:lnTo>
                  <a:lnTo>
                    <a:pt x="27866" y="13039"/>
                  </a:lnTo>
                  <a:lnTo>
                    <a:pt x="28133" y="13039"/>
                  </a:lnTo>
                  <a:lnTo>
                    <a:pt x="28400" y="13039"/>
                  </a:lnTo>
                  <a:lnTo>
                    <a:pt x="28400" y="13039"/>
                  </a:lnTo>
                  <a:lnTo>
                    <a:pt x="28533" y="13039"/>
                  </a:lnTo>
                  <a:lnTo>
                    <a:pt x="29066" y="13039"/>
                  </a:lnTo>
                  <a:lnTo>
                    <a:pt x="29200" y="13039"/>
                  </a:lnTo>
                  <a:lnTo>
                    <a:pt x="29466" y="13215"/>
                  </a:lnTo>
                  <a:lnTo>
                    <a:pt x="29466" y="13215"/>
                  </a:lnTo>
                  <a:lnTo>
                    <a:pt x="29733" y="13568"/>
                  </a:lnTo>
                  <a:lnTo>
                    <a:pt x="29866" y="13920"/>
                  </a:lnTo>
                  <a:lnTo>
                    <a:pt x="30133" y="13920"/>
                  </a:lnTo>
                  <a:lnTo>
                    <a:pt x="30133" y="14096"/>
                  </a:lnTo>
                  <a:lnTo>
                    <a:pt x="30533" y="14096"/>
                  </a:lnTo>
                  <a:lnTo>
                    <a:pt x="30800" y="14096"/>
                  </a:lnTo>
                  <a:lnTo>
                    <a:pt x="30933" y="14449"/>
                  </a:lnTo>
                  <a:lnTo>
                    <a:pt x="31200" y="14449"/>
                  </a:lnTo>
                  <a:lnTo>
                    <a:pt x="31200" y="14449"/>
                  </a:lnTo>
                  <a:lnTo>
                    <a:pt x="31466" y="14625"/>
                  </a:lnTo>
                  <a:lnTo>
                    <a:pt x="32266" y="14625"/>
                  </a:lnTo>
                  <a:lnTo>
                    <a:pt x="32533" y="14449"/>
                  </a:lnTo>
                  <a:lnTo>
                    <a:pt x="32266" y="14096"/>
                  </a:lnTo>
                  <a:lnTo>
                    <a:pt x="32133" y="13920"/>
                  </a:lnTo>
                  <a:lnTo>
                    <a:pt x="31866" y="13920"/>
                  </a:lnTo>
                  <a:lnTo>
                    <a:pt x="31600" y="13568"/>
                  </a:lnTo>
                  <a:lnTo>
                    <a:pt x="31200" y="13215"/>
                  </a:lnTo>
                  <a:lnTo>
                    <a:pt x="31200" y="13215"/>
                  </a:lnTo>
                  <a:lnTo>
                    <a:pt x="30933" y="13039"/>
                  </a:lnTo>
                  <a:lnTo>
                    <a:pt x="30933" y="13039"/>
                  </a:lnTo>
                  <a:lnTo>
                    <a:pt x="30800" y="13039"/>
                  </a:lnTo>
                  <a:lnTo>
                    <a:pt x="30533" y="13039"/>
                  </a:lnTo>
                  <a:lnTo>
                    <a:pt x="30400" y="13039"/>
                  </a:lnTo>
                  <a:lnTo>
                    <a:pt x="30133" y="13039"/>
                  </a:lnTo>
                  <a:lnTo>
                    <a:pt x="29866" y="12687"/>
                  </a:lnTo>
                  <a:lnTo>
                    <a:pt x="29733" y="12687"/>
                  </a:lnTo>
                  <a:lnTo>
                    <a:pt x="29466" y="12687"/>
                  </a:lnTo>
                  <a:lnTo>
                    <a:pt x="29466" y="12334"/>
                  </a:lnTo>
                  <a:lnTo>
                    <a:pt x="29200" y="12158"/>
                  </a:lnTo>
                  <a:lnTo>
                    <a:pt x="29200" y="12158"/>
                  </a:lnTo>
                  <a:lnTo>
                    <a:pt x="29066" y="11806"/>
                  </a:lnTo>
                  <a:lnTo>
                    <a:pt x="28800" y="11453"/>
                  </a:lnTo>
                  <a:lnTo>
                    <a:pt x="28533" y="11277"/>
                  </a:lnTo>
                  <a:lnTo>
                    <a:pt x="28400" y="11277"/>
                  </a:lnTo>
                  <a:lnTo>
                    <a:pt x="28400" y="10925"/>
                  </a:lnTo>
                  <a:lnTo>
                    <a:pt x="28133" y="10925"/>
                  </a:lnTo>
                  <a:lnTo>
                    <a:pt x="27733" y="10925"/>
                  </a:lnTo>
                  <a:lnTo>
                    <a:pt x="27466" y="10925"/>
                  </a:lnTo>
                  <a:lnTo>
                    <a:pt x="27466" y="10925"/>
                  </a:lnTo>
                  <a:lnTo>
                    <a:pt x="27333" y="10748"/>
                  </a:lnTo>
                  <a:lnTo>
                    <a:pt x="27333" y="10748"/>
                  </a:lnTo>
                  <a:lnTo>
                    <a:pt x="27333" y="10396"/>
                  </a:lnTo>
                  <a:lnTo>
                    <a:pt x="27333" y="10396"/>
                  </a:lnTo>
                  <a:lnTo>
                    <a:pt x="27333" y="10044"/>
                  </a:lnTo>
                  <a:lnTo>
                    <a:pt x="27466" y="10044"/>
                  </a:lnTo>
                  <a:lnTo>
                    <a:pt x="27733" y="10044"/>
                  </a:lnTo>
                  <a:lnTo>
                    <a:pt x="27866" y="9867"/>
                  </a:lnTo>
                  <a:lnTo>
                    <a:pt x="28533" y="9867"/>
                  </a:lnTo>
                  <a:lnTo>
                    <a:pt x="29200" y="9867"/>
                  </a:lnTo>
                  <a:lnTo>
                    <a:pt x="29466" y="9867"/>
                  </a:lnTo>
                  <a:lnTo>
                    <a:pt x="29466" y="10044"/>
                  </a:lnTo>
                  <a:lnTo>
                    <a:pt x="29733" y="10044"/>
                  </a:lnTo>
                  <a:lnTo>
                    <a:pt x="29866" y="9867"/>
                  </a:lnTo>
                  <a:lnTo>
                    <a:pt x="30133" y="9867"/>
                  </a:lnTo>
                  <a:lnTo>
                    <a:pt x="30133" y="9867"/>
                  </a:lnTo>
                  <a:lnTo>
                    <a:pt x="30400" y="9867"/>
                  </a:lnTo>
                  <a:lnTo>
                    <a:pt x="30533" y="9515"/>
                  </a:lnTo>
                  <a:lnTo>
                    <a:pt x="30800" y="9515"/>
                  </a:lnTo>
                  <a:lnTo>
                    <a:pt x="32133" y="9515"/>
                  </a:lnTo>
                  <a:lnTo>
                    <a:pt x="32266" y="9515"/>
                  </a:lnTo>
                  <a:lnTo>
                    <a:pt x="32266" y="9515"/>
                  </a:lnTo>
                  <a:lnTo>
                    <a:pt x="32533" y="9515"/>
                  </a:lnTo>
                  <a:lnTo>
                    <a:pt x="32800" y="9515"/>
                  </a:lnTo>
                  <a:lnTo>
                    <a:pt x="32933" y="9515"/>
                  </a:lnTo>
                  <a:lnTo>
                    <a:pt x="32933" y="9162"/>
                  </a:lnTo>
                  <a:lnTo>
                    <a:pt x="33333" y="9162"/>
                  </a:lnTo>
                  <a:lnTo>
                    <a:pt x="33600" y="8986"/>
                  </a:lnTo>
                  <a:lnTo>
                    <a:pt x="33866" y="8986"/>
                  </a:lnTo>
                  <a:lnTo>
                    <a:pt x="33866" y="8986"/>
                  </a:lnTo>
                  <a:lnTo>
                    <a:pt x="34000" y="8986"/>
                  </a:lnTo>
                  <a:lnTo>
                    <a:pt x="34266" y="8634"/>
                  </a:lnTo>
                  <a:lnTo>
                    <a:pt x="34266" y="8634"/>
                  </a:lnTo>
                  <a:lnTo>
                    <a:pt x="34533" y="8281"/>
                  </a:lnTo>
                  <a:lnTo>
                    <a:pt x="34666" y="8281"/>
                  </a:lnTo>
                  <a:lnTo>
                    <a:pt x="34933" y="8105"/>
                  </a:lnTo>
                  <a:lnTo>
                    <a:pt x="35200" y="8105"/>
                  </a:lnTo>
                  <a:lnTo>
                    <a:pt x="35200" y="8105"/>
                  </a:lnTo>
                  <a:lnTo>
                    <a:pt x="35600" y="7753"/>
                  </a:lnTo>
                  <a:lnTo>
                    <a:pt x="35733" y="7753"/>
                  </a:lnTo>
                  <a:lnTo>
                    <a:pt x="35733" y="7753"/>
                  </a:lnTo>
                  <a:lnTo>
                    <a:pt x="36000" y="7753"/>
                  </a:lnTo>
                  <a:lnTo>
                    <a:pt x="36266" y="7753"/>
                  </a:lnTo>
                  <a:lnTo>
                    <a:pt x="36400" y="7753"/>
                  </a:lnTo>
                  <a:lnTo>
                    <a:pt x="36666" y="7753"/>
                  </a:lnTo>
                  <a:lnTo>
                    <a:pt x="36666" y="7753"/>
                  </a:lnTo>
                  <a:lnTo>
                    <a:pt x="36666" y="8105"/>
                  </a:lnTo>
                  <a:lnTo>
                    <a:pt x="36933" y="8105"/>
                  </a:lnTo>
                  <a:lnTo>
                    <a:pt x="37333" y="8281"/>
                  </a:lnTo>
                  <a:lnTo>
                    <a:pt x="37600" y="8634"/>
                  </a:lnTo>
                  <a:lnTo>
                    <a:pt x="37733" y="8986"/>
                  </a:lnTo>
                  <a:lnTo>
                    <a:pt x="37733" y="9162"/>
                  </a:lnTo>
                  <a:lnTo>
                    <a:pt x="37733" y="9162"/>
                  </a:lnTo>
                  <a:lnTo>
                    <a:pt x="37733" y="9515"/>
                  </a:lnTo>
                  <a:lnTo>
                    <a:pt x="37733" y="9867"/>
                  </a:lnTo>
                  <a:lnTo>
                    <a:pt x="37733" y="9867"/>
                  </a:lnTo>
                  <a:lnTo>
                    <a:pt x="38000" y="10044"/>
                  </a:lnTo>
                  <a:lnTo>
                    <a:pt x="38133" y="10396"/>
                  </a:lnTo>
                  <a:lnTo>
                    <a:pt x="38133" y="10748"/>
                  </a:lnTo>
                  <a:lnTo>
                    <a:pt x="38133" y="10748"/>
                  </a:lnTo>
                  <a:lnTo>
                    <a:pt x="38400" y="10925"/>
                  </a:lnTo>
                  <a:lnTo>
                    <a:pt x="38400" y="11277"/>
                  </a:lnTo>
                  <a:lnTo>
                    <a:pt x="38133" y="11277"/>
                  </a:lnTo>
                  <a:lnTo>
                    <a:pt x="38133" y="11453"/>
                  </a:lnTo>
                  <a:lnTo>
                    <a:pt x="38000" y="11453"/>
                  </a:lnTo>
                  <a:lnTo>
                    <a:pt x="37733" y="11806"/>
                  </a:lnTo>
                  <a:lnTo>
                    <a:pt x="37733" y="12158"/>
                  </a:lnTo>
                  <a:lnTo>
                    <a:pt x="37600" y="12334"/>
                  </a:lnTo>
                  <a:lnTo>
                    <a:pt x="37600" y="12334"/>
                  </a:lnTo>
                  <a:lnTo>
                    <a:pt x="37600" y="12687"/>
                  </a:lnTo>
                  <a:lnTo>
                    <a:pt x="37600" y="13039"/>
                  </a:lnTo>
                  <a:lnTo>
                    <a:pt x="37600" y="13215"/>
                  </a:lnTo>
                  <a:lnTo>
                    <a:pt x="37600" y="13568"/>
                  </a:lnTo>
                  <a:lnTo>
                    <a:pt x="37733" y="13920"/>
                  </a:lnTo>
                  <a:lnTo>
                    <a:pt x="38133" y="14096"/>
                  </a:lnTo>
                  <a:lnTo>
                    <a:pt x="38400" y="14096"/>
                  </a:lnTo>
                  <a:lnTo>
                    <a:pt x="38400" y="14096"/>
                  </a:lnTo>
                  <a:lnTo>
                    <a:pt x="38800" y="14096"/>
                  </a:lnTo>
                  <a:lnTo>
                    <a:pt x="38800" y="14096"/>
                  </a:lnTo>
                  <a:lnTo>
                    <a:pt x="38800" y="13920"/>
                  </a:lnTo>
                  <a:lnTo>
                    <a:pt x="39066" y="13568"/>
                  </a:lnTo>
                  <a:lnTo>
                    <a:pt x="39333" y="13039"/>
                  </a:lnTo>
                  <a:lnTo>
                    <a:pt x="39333" y="12334"/>
                  </a:lnTo>
                  <a:lnTo>
                    <a:pt x="39466" y="12158"/>
                  </a:lnTo>
                  <a:lnTo>
                    <a:pt x="39466" y="12158"/>
                  </a:lnTo>
                  <a:lnTo>
                    <a:pt x="39466" y="11806"/>
                  </a:lnTo>
                  <a:lnTo>
                    <a:pt x="39466" y="11453"/>
                  </a:lnTo>
                  <a:lnTo>
                    <a:pt x="39466" y="11277"/>
                  </a:lnTo>
                  <a:lnTo>
                    <a:pt x="39466" y="10925"/>
                  </a:lnTo>
                  <a:lnTo>
                    <a:pt x="39466" y="10748"/>
                  </a:lnTo>
                  <a:lnTo>
                    <a:pt x="39466" y="10396"/>
                  </a:lnTo>
                  <a:lnTo>
                    <a:pt x="39466" y="10396"/>
                  </a:lnTo>
                  <a:lnTo>
                    <a:pt x="39333" y="9867"/>
                  </a:lnTo>
                  <a:lnTo>
                    <a:pt x="39066" y="9515"/>
                  </a:lnTo>
                  <a:lnTo>
                    <a:pt x="39066" y="9162"/>
                  </a:lnTo>
                  <a:lnTo>
                    <a:pt x="38800" y="8986"/>
                  </a:lnTo>
                  <a:lnTo>
                    <a:pt x="38800" y="8281"/>
                  </a:lnTo>
                  <a:lnTo>
                    <a:pt x="39733" y="8281"/>
                  </a:lnTo>
                  <a:lnTo>
                    <a:pt x="40000" y="8281"/>
                  </a:lnTo>
                  <a:lnTo>
                    <a:pt x="40133" y="8634"/>
                  </a:lnTo>
                  <a:lnTo>
                    <a:pt x="40400" y="8634"/>
                  </a:lnTo>
                  <a:lnTo>
                    <a:pt x="40533" y="8634"/>
                  </a:lnTo>
                  <a:lnTo>
                    <a:pt x="40533" y="8634"/>
                  </a:lnTo>
                  <a:lnTo>
                    <a:pt x="40800" y="8634"/>
                  </a:lnTo>
                  <a:lnTo>
                    <a:pt x="41066" y="8986"/>
                  </a:lnTo>
                  <a:lnTo>
                    <a:pt x="41066" y="9162"/>
                  </a:lnTo>
                  <a:lnTo>
                    <a:pt x="41200" y="9515"/>
                  </a:lnTo>
                  <a:lnTo>
                    <a:pt x="41466" y="9515"/>
                  </a:lnTo>
                  <a:lnTo>
                    <a:pt x="41733" y="9867"/>
                  </a:lnTo>
                  <a:lnTo>
                    <a:pt x="41866" y="9867"/>
                  </a:lnTo>
                  <a:lnTo>
                    <a:pt x="42133" y="9867"/>
                  </a:lnTo>
                  <a:lnTo>
                    <a:pt x="42400" y="9867"/>
                  </a:lnTo>
                  <a:lnTo>
                    <a:pt x="42533" y="10044"/>
                  </a:lnTo>
                  <a:lnTo>
                    <a:pt x="42800" y="10396"/>
                  </a:lnTo>
                  <a:lnTo>
                    <a:pt x="42933" y="10396"/>
                  </a:lnTo>
                  <a:lnTo>
                    <a:pt x="43200" y="10748"/>
                  </a:lnTo>
                  <a:lnTo>
                    <a:pt x="43466" y="10925"/>
                  </a:lnTo>
                  <a:lnTo>
                    <a:pt x="43600" y="10925"/>
                  </a:lnTo>
                  <a:lnTo>
                    <a:pt x="43866" y="11277"/>
                  </a:lnTo>
                  <a:lnTo>
                    <a:pt x="44133" y="11453"/>
                  </a:lnTo>
                  <a:lnTo>
                    <a:pt x="44533" y="11806"/>
                  </a:lnTo>
                  <a:lnTo>
                    <a:pt x="44800" y="12158"/>
                  </a:lnTo>
                  <a:lnTo>
                    <a:pt x="44933" y="12158"/>
                  </a:lnTo>
                  <a:lnTo>
                    <a:pt x="44933" y="12334"/>
                  </a:lnTo>
                  <a:lnTo>
                    <a:pt x="44933" y="12334"/>
                  </a:lnTo>
                  <a:lnTo>
                    <a:pt x="44933" y="12687"/>
                  </a:lnTo>
                  <a:lnTo>
                    <a:pt x="45200" y="12687"/>
                  </a:lnTo>
                  <a:lnTo>
                    <a:pt x="45333" y="12687"/>
                  </a:lnTo>
                  <a:lnTo>
                    <a:pt x="45333" y="13039"/>
                  </a:lnTo>
                  <a:lnTo>
                    <a:pt x="45600" y="13039"/>
                  </a:lnTo>
                  <a:lnTo>
                    <a:pt x="45866" y="13215"/>
                  </a:lnTo>
                  <a:lnTo>
                    <a:pt x="46000" y="13215"/>
                  </a:lnTo>
                  <a:lnTo>
                    <a:pt x="46000" y="13215"/>
                  </a:lnTo>
                  <a:lnTo>
                    <a:pt x="46666" y="13215"/>
                  </a:lnTo>
                  <a:lnTo>
                    <a:pt x="46666" y="12687"/>
                  </a:lnTo>
                  <a:lnTo>
                    <a:pt x="46533" y="12334"/>
                  </a:lnTo>
                  <a:lnTo>
                    <a:pt x="46533" y="12158"/>
                  </a:lnTo>
                  <a:lnTo>
                    <a:pt x="46533" y="12158"/>
                  </a:lnTo>
                  <a:lnTo>
                    <a:pt x="46266" y="11806"/>
                  </a:lnTo>
                  <a:lnTo>
                    <a:pt x="46266" y="11453"/>
                  </a:lnTo>
                  <a:lnTo>
                    <a:pt x="46000" y="10925"/>
                  </a:lnTo>
                  <a:lnTo>
                    <a:pt x="45866" y="10925"/>
                  </a:lnTo>
                  <a:lnTo>
                    <a:pt x="45866" y="10748"/>
                  </a:lnTo>
                  <a:lnTo>
                    <a:pt x="45600" y="10748"/>
                  </a:lnTo>
                  <a:lnTo>
                    <a:pt x="45600" y="10396"/>
                  </a:lnTo>
                  <a:lnTo>
                    <a:pt x="45333" y="10396"/>
                  </a:lnTo>
                  <a:lnTo>
                    <a:pt x="44933" y="9867"/>
                  </a:lnTo>
                  <a:lnTo>
                    <a:pt x="44933" y="9515"/>
                  </a:lnTo>
                  <a:lnTo>
                    <a:pt x="44933" y="9515"/>
                  </a:lnTo>
                  <a:lnTo>
                    <a:pt x="44800" y="9162"/>
                  </a:lnTo>
                  <a:lnTo>
                    <a:pt x="44533" y="9162"/>
                  </a:lnTo>
                  <a:lnTo>
                    <a:pt x="44266" y="9162"/>
                  </a:lnTo>
                  <a:lnTo>
                    <a:pt x="44133" y="9162"/>
                  </a:lnTo>
                  <a:lnTo>
                    <a:pt x="43866" y="8986"/>
                  </a:lnTo>
                  <a:lnTo>
                    <a:pt x="43600" y="8634"/>
                  </a:lnTo>
                  <a:lnTo>
                    <a:pt x="43466" y="8281"/>
                  </a:lnTo>
                  <a:lnTo>
                    <a:pt x="43466" y="8105"/>
                  </a:lnTo>
                  <a:lnTo>
                    <a:pt x="43466" y="8105"/>
                  </a:lnTo>
                  <a:lnTo>
                    <a:pt x="43466" y="7753"/>
                  </a:lnTo>
                  <a:lnTo>
                    <a:pt x="43466" y="7577"/>
                  </a:lnTo>
                  <a:lnTo>
                    <a:pt x="44133" y="7577"/>
                  </a:lnTo>
                  <a:lnTo>
                    <a:pt x="44800" y="7577"/>
                  </a:lnTo>
                  <a:lnTo>
                    <a:pt x="45333" y="7577"/>
                  </a:lnTo>
                  <a:lnTo>
                    <a:pt x="45866" y="7753"/>
                  </a:lnTo>
                  <a:lnTo>
                    <a:pt x="46000" y="8105"/>
                  </a:lnTo>
                  <a:lnTo>
                    <a:pt x="46533" y="8105"/>
                  </a:lnTo>
                  <a:lnTo>
                    <a:pt x="46666" y="8105"/>
                  </a:lnTo>
                  <a:lnTo>
                    <a:pt x="46933" y="8281"/>
                  </a:lnTo>
                  <a:lnTo>
                    <a:pt x="47200" y="8281"/>
                  </a:lnTo>
                  <a:lnTo>
                    <a:pt x="47200" y="8281"/>
                  </a:lnTo>
                  <a:lnTo>
                    <a:pt x="48266" y="8281"/>
                  </a:lnTo>
                  <a:lnTo>
                    <a:pt x="48400" y="8281"/>
                  </a:lnTo>
                  <a:lnTo>
                    <a:pt x="48400" y="8281"/>
                  </a:lnTo>
                  <a:lnTo>
                    <a:pt x="48666" y="8281"/>
                  </a:lnTo>
                  <a:lnTo>
                    <a:pt x="48933" y="8634"/>
                  </a:lnTo>
                  <a:lnTo>
                    <a:pt x="48933" y="8634"/>
                  </a:lnTo>
                  <a:lnTo>
                    <a:pt x="49066" y="8634"/>
                  </a:lnTo>
                  <a:lnTo>
                    <a:pt x="49066" y="8634"/>
                  </a:lnTo>
                  <a:lnTo>
                    <a:pt x="49333" y="8634"/>
                  </a:lnTo>
                  <a:lnTo>
                    <a:pt x="49333" y="8986"/>
                  </a:lnTo>
                  <a:lnTo>
                    <a:pt x="49600" y="8986"/>
                  </a:lnTo>
                  <a:lnTo>
                    <a:pt x="49600" y="9162"/>
                  </a:lnTo>
                  <a:lnTo>
                    <a:pt x="50000" y="9515"/>
                  </a:lnTo>
                  <a:lnTo>
                    <a:pt x="50133" y="9867"/>
                  </a:lnTo>
                  <a:lnTo>
                    <a:pt x="50400" y="9867"/>
                  </a:lnTo>
                  <a:lnTo>
                    <a:pt x="50666" y="10044"/>
                  </a:lnTo>
                  <a:lnTo>
                    <a:pt x="50666" y="10044"/>
                  </a:lnTo>
                  <a:lnTo>
                    <a:pt x="50800" y="10044"/>
                  </a:lnTo>
                  <a:lnTo>
                    <a:pt x="51066" y="10396"/>
                  </a:lnTo>
                  <a:lnTo>
                    <a:pt x="51466" y="10396"/>
                  </a:lnTo>
                  <a:lnTo>
                    <a:pt x="52000" y="10748"/>
                  </a:lnTo>
                  <a:lnTo>
                    <a:pt x="52133" y="10748"/>
                  </a:lnTo>
                  <a:lnTo>
                    <a:pt x="52533" y="10925"/>
                  </a:lnTo>
                  <a:lnTo>
                    <a:pt x="52800" y="10925"/>
                  </a:lnTo>
                  <a:lnTo>
                    <a:pt x="53066" y="11277"/>
                  </a:lnTo>
                  <a:lnTo>
                    <a:pt x="53200" y="11277"/>
                  </a:lnTo>
                  <a:lnTo>
                    <a:pt x="53733" y="11453"/>
                  </a:lnTo>
                  <a:lnTo>
                    <a:pt x="53866" y="11453"/>
                  </a:lnTo>
                  <a:lnTo>
                    <a:pt x="54133" y="11806"/>
                  </a:lnTo>
                  <a:lnTo>
                    <a:pt x="54400" y="11806"/>
                  </a:lnTo>
                  <a:lnTo>
                    <a:pt x="54400" y="11806"/>
                  </a:lnTo>
                  <a:lnTo>
                    <a:pt x="54533" y="12158"/>
                  </a:lnTo>
                  <a:lnTo>
                    <a:pt x="54800" y="12158"/>
                  </a:lnTo>
                  <a:lnTo>
                    <a:pt x="54800" y="12158"/>
                  </a:lnTo>
                  <a:lnTo>
                    <a:pt x="54933" y="12158"/>
                  </a:lnTo>
                  <a:lnTo>
                    <a:pt x="54933" y="12158"/>
                  </a:lnTo>
                  <a:lnTo>
                    <a:pt x="55200" y="12158"/>
                  </a:lnTo>
                  <a:lnTo>
                    <a:pt x="55600" y="12158"/>
                  </a:lnTo>
                  <a:lnTo>
                    <a:pt x="55600" y="12334"/>
                  </a:lnTo>
                  <a:lnTo>
                    <a:pt x="55866" y="12334"/>
                  </a:lnTo>
                  <a:lnTo>
                    <a:pt x="55866" y="12158"/>
                  </a:lnTo>
                  <a:lnTo>
                    <a:pt x="55866" y="12158"/>
                  </a:lnTo>
                  <a:lnTo>
                    <a:pt x="55866" y="11806"/>
                  </a:lnTo>
                  <a:lnTo>
                    <a:pt x="55866" y="11453"/>
                  </a:lnTo>
                  <a:lnTo>
                    <a:pt x="55866" y="11453"/>
                  </a:lnTo>
                  <a:lnTo>
                    <a:pt x="55866" y="11277"/>
                  </a:lnTo>
                  <a:lnTo>
                    <a:pt x="55866" y="10925"/>
                  </a:lnTo>
                  <a:lnTo>
                    <a:pt x="55866" y="10925"/>
                  </a:lnTo>
                  <a:lnTo>
                    <a:pt x="55600" y="10396"/>
                  </a:lnTo>
                  <a:lnTo>
                    <a:pt x="55466" y="10044"/>
                  </a:lnTo>
                  <a:lnTo>
                    <a:pt x="55200" y="10044"/>
                  </a:lnTo>
                  <a:lnTo>
                    <a:pt x="54933" y="9867"/>
                  </a:lnTo>
                  <a:lnTo>
                    <a:pt x="54800" y="9515"/>
                  </a:lnTo>
                  <a:lnTo>
                    <a:pt x="54533" y="9162"/>
                  </a:lnTo>
                  <a:lnTo>
                    <a:pt x="54400" y="8986"/>
                  </a:lnTo>
                  <a:lnTo>
                    <a:pt x="54400" y="8986"/>
                  </a:lnTo>
                  <a:lnTo>
                    <a:pt x="54133" y="8986"/>
                  </a:lnTo>
                  <a:lnTo>
                    <a:pt x="54133" y="8986"/>
                  </a:lnTo>
                  <a:lnTo>
                    <a:pt x="53866" y="8634"/>
                  </a:lnTo>
                  <a:lnTo>
                    <a:pt x="53466" y="8634"/>
                  </a:lnTo>
                  <a:lnTo>
                    <a:pt x="53200" y="8634"/>
                  </a:lnTo>
                  <a:lnTo>
                    <a:pt x="53066" y="8634"/>
                  </a:lnTo>
                  <a:lnTo>
                    <a:pt x="52800" y="8634"/>
                  </a:lnTo>
                  <a:lnTo>
                    <a:pt x="52533" y="8634"/>
                  </a:lnTo>
                  <a:lnTo>
                    <a:pt x="52400" y="8634"/>
                  </a:lnTo>
                  <a:lnTo>
                    <a:pt x="52000" y="8281"/>
                  </a:lnTo>
                  <a:lnTo>
                    <a:pt x="51733" y="8105"/>
                  </a:lnTo>
                  <a:lnTo>
                    <a:pt x="51333" y="8105"/>
                  </a:lnTo>
                  <a:lnTo>
                    <a:pt x="51066" y="7753"/>
                  </a:lnTo>
                  <a:lnTo>
                    <a:pt x="50800" y="7577"/>
                  </a:lnTo>
                  <a:lnTo>
                    <a:pt x="50800" y="7224"/>
                  </a:lnTo>
                  <a:lnTo>
                    <a:pt x="50666" y="6872"/>
                  </a:lnTo>
                  <a:lnTo>
                    <a:pt x="50666" y="6696"/>
                  </a:lnTo>
                  <a:lnTo>
                    <a:pt x="50666" y="6343"/>
                  </a:lnTo>
                  <a:lnTo>
                    <a:pt x="50666" y="6343"/>
                  </a:lnTo>
                  <a:lnTo>
                    <a:pt x="50800" y="5991"/>
                  </a:lnTo>
                  <a:lnTo>
                    <a:pt x="50800" y="5991"/>
                  </a:lnTo>
                  <a:lnTo>
                    <a:pt x="51066" y="5991"/>
                  </a:lnTo>
                  <a:lnTo>
                    <a:pt x="51333" y="5991"/>
                  </a:lnTo>
                  <a:lnTo>
                    <a:pt x="51466" y="5991"/>
                  </a:lnTo>
                  <a:lnTo>
                    <a:pt x="51733" y="5991"/>
                  </a:lnTo>
                  <a:lnTo>
                    <a:pt x="52133" y="5991"/>
                  </a:lnTo>
                  <a:lnTo>
                    <a:pt x="52133" y="5991"/>
                  </a:lnTo>
                  <a:lnTo>
                    <a:pt x="52400" y="5991"/>
                  </a:lnTo>
                  <a:lnTo>
                    <a:pt x="52533" y="6343"/>
                  </a:lnTo>
                  <a:lnTo>
                    <a:pt x="52533" y="6343"/>
                  </a:lnTo>
                  <a:lnTo>
                    <a:pt x="52800" y="6343"/>
                  </a:lnTo>
                  <a:lnTo>
                    <a:pt x="53066" y="6343"/>
                  </a:lnTo>
                  <a:lnTo>
                    <a:pt x="53066" y="6696"/>
                  </a:lnTo>
                  <a:lnTo>
                    <a:pt x="53200" y="6696"/>
                  </a:lnTo>
                  <a:lnTo>
                    <a:pt x="53466" y="6696"/>
                  </a:lnTo>
                  <a:lnTo>
                    <a:pt x="53733" y="6696"/>
                  </a:lnTo>
                  <a:lnTo>
                    <a:pt x="53866" y="6696"/>
                  </a:lnTo>
                  <a:lnTo>
                    <a:pt x="54133" y="6872"/>
                  </a:lnTo>
                  <a:lnTo>
                    <a:pt x="54133" y="6872"/>
                  </a:lnTo>
                  <a:lnTo>
                    <a:pt x="54400" y="7224"/>
                  </a:lnTo>
                  <a:lnTo>
                    <a:pt x="54533" y="7577"/>
                  </a:lnTo>
                  <a:lnTo>
                    <a:pt x="54533" y="7224"/>
                  </a:lnTo>
                  <a:lnTo>
                    <a:pt x="54533" y="6696"/>
                  </a:lnTo>
                  <a:lnTo>
                    <a:pt x="54400" y="6343"/>
                  </a:lnTo>
                  <a:lnTo>
                    <a:pt x="54400" y="5991"/>
                  </a:lnTo>
                  <a:lnTo>
                    <a:pt x="54400" y="5991"/>
                  </a:lnTo>
                  <a:lnTo>
                    <a:pt x="54133" y="5814"/>
                  </a:lnTo>
                  <a:lnTo>
                    <a:pt x="53733" y="5462"/>
                  </a:lnTo>
                  <a:lnTo>
                    <a:pt x="53466" y="5110"/>
                  </a:lnTo>
                  <a:lnTo>
                    <a:pt x="53200" y="4933"/>
                  </a:lnTo>
                  <a:lnTo>
                    <a:pt x="53066" y="4933"/>
                  </a:lnTo>
                  <a:lnTo>
                    <a:pt x="53066" y="4933"/>
                  </a:lnTo>
                  <a:lnTo>
                    <a:pt x="52800" y="4933"/>
                  </a:lnTo>
                  <a:lnTo>
                    <a:pt x="52800" y="4933"/>
                  </a:lnTo>
                  <a:lnTo>
                    <a:pt x="52533" y="4581"/>
                  </a:lnTo>
                  <a:lnTo>
                    <a:pt x="52400" y="4405"/>
                  </a:lnTo>
                  <a:lnTo>
                    <a:pt x="52133" y="4052"/>
                  </a:lnTo>
                  <a:lnTo>
                    <a:pt x="52533" y="3700"/>
                  </a:lnTo>
                  <a:lnTo>
                    <a:pt x="52800" y="3700"/>
                  </a:lnTo>
                  <a:lnTo>
                    <a:pt x="53200" y="3524"/>
                  </a:lnTo>
                  <a:lnTo>
                    <a:pt x="53466" y="3524"/>
                  </a:lnTo>
                  <a:lnTo>
                    <a:pt x="53733" y="3524"/>
                  </a:lnTo>
                  <a:lnTo>
                    <a:pt x="53866" y="3171"/>
                  </a:lnTo>
                  <a:lnTo>
                    <a:pt x="53866" y="3171"/>
                  </a:lnTo>
                  <a:lnTo>
                    <a:pt x="54400" y="3171"/>
                  </a:lnTo>
                  <a:lnTo>
                    <a:pt x="54933" y="3171"/>
                  </a:lnTo>
                  <a:lnTo>
                    <a:pt x="55866" y="3524"/>
                  </a:lnTo>
                  <a:lnTo>
                    <a:pt x="56266" y="3171"/>
                  </a:lnTo>
                  <a:lnTo>
                    <a:pt x="56533" y="2819"/>
                  </a:lnTo>
                  <a:lnTo>
                    <a:pt x="56933" y="2819"/>
                  </a:lnTo>
                  <a:lnTo>
                    <a:pt x="57200" y="3171"/>
                  </a:lnTo>
                  <a:lnTo>
                    <a:pt x="57333" y="3171"/>
                  </a:lnTo>
                  <a:lnTo>
                    <a:pt x="57600" y="3524"/>
                  </a:lnTo>
                  <a:lnTo>
                    <a:pt x="57866" y="3524"/>
                  </a:lnTo>
                  <a:lnTo>
                    <a:pt x="58266" y="3524"/>
                  </a:lnTo>
                  <a:lnTo>
                    <a:pt x="58533" y="3524"/>
                  </a:lnTo>
                  <a:lnTo>
                    <a:pt x="58933" y="3524"/>
                  </a:lnTo>
                  <a:lnTo>
                    <a:pt x="59333" y="3524"/>
                  </a:lnTo>
                  <a:lnTo>
                    <a:pt x="59733" y="3171"/>
                  </a:lnTo>
                  <a:lnTo>
                    <a:pt x="60000" y="3171"/>
                  </a:lnTo>
                  <a:lnTo>
                    <a:pt x="60000" y="2819"/>
                  </a:lnTo>
                  <a:lnTo>
                    <a:pt x="60266" y="2643"/>
                  </a:lnTo>
                  <a:lnTo>
                    <a:pt x="60266" y="2643"/>
                  </a:lnTo>
                  <a:lnTo>
                    <a:pt x="60666" y="2290"/>
                  </a:lnTo>
                  <a:lnTo>
                    <a:pt x="60933" y="2290"/>
                  </a:lnTo>
                  <a:lnTo>
                    <a:pt x="61333" y="2290"/>
                  </a:lnTo>
                  <a:lnTo>
                    <a:pt x="61733" y="2290"/>
                  </a:lnTo>
                  <a:lnTo>
                    <a:pt x="62400" y="2643"/>
                  </a:lnTo>
                  <a:lnTo>
                    <a:pt x="62800" y="2643"/>
                  </a:lnTo>
                  <a:lnTo>
                    <a:pt x="63066" y="2819"/>
                  </a:lnTo>
                  <a:lnTo>
                    <a:pt x="63466" y="3524"/>
                  </a:lnTo>
                  <a:lnTo>
                    <a:pt x="63733" y="3700"/>
                  </a:lnTo>
                  <a:lnTo>
                    <a:pt x="64133" y="3700"/>
                  </a:lnTo>
                  <a:lnTo>
                    <a:pt x="66400" y="3700"/>
                  </a:lnTo>
                  <a:lnTo>
                    <a:pt x="66533" y="4052"/>
                  </a:lnTo>
                  <a:lnTo>
                    <a:pt x="66800" y="4052"/>
                  </a:lnTo>
                  <a:lnTo>
                    <a:pt x="67200" y="4405"/>
                  </a:lnTo>
                  <a:lnTo>
                    <a:pt x="67600" y="4405"/>
                  </a:lnTo>
                  <a:lnTo>
                    <a:pt x="68133" y="4405"/>
                  </a:lnTo>
                  <a:lnTo>
                    <a:pt x="68533" y="4405"/>
                  </a:lnTo>
                  <a:lnTo>
                    <a:pt x="68800" y="4052"/>
                  </a:lnTo>
                  <a:lnTo>
                    <a:pt x="68933" y="4052"/>
                  </a:lnTo>
                  <a:lnTo>
                    <a:pt x="69200" y="3700"/>
                  </a:lnTo>
                  <a:lnTo>
                    <a:pt x="69333" y="3524"/>
                  </a:lnTo>
                  <a:lnTo>
                    <a:pt x="69200" y="3171"/>
                  </a:lnTo>
                  <a:lnTo>
                    <a:pt x="69200" y="2819"/>
                  </a:lnTo>
                  <a:lnTo>
                    <a:pt x="68933" y="2290"/>
                  </a:lnTo>
                  <a:lnTo>
                    <a:pt x="68800" y="1762"/>
                  </a:lnTo>
                  <a:lnTo>
                    <a:pt x="69200" y="1409"/>
                  </a:lnTo>
                  <a:lnTo>
                    <a:pt x="69600" y="1233"/>
                  </a:lnTo>
                  <a:lnTo>
                    <a:pt x="70000" y="881"/>
                  </a:lnTo>
                  <a:lnTo>
                    <a:pt x="70533" y="881"/>
                  </a:lnTo>
                  <a:lnTo>
                    <a:pt x="70666" y="881"/>
                  </a:lnTo>
                  <a:lnTo>
                    <a:pt x="71200" y="881"/>
                  </a:lnTo>
                  <a:lnTo>
                    <a:pt x="71600" y="881"/>
                  </a:lnTo>
                  <a:lnTo>
                    <a:pt x="71866" y="881"/>
                  </a:lnTo>
                  <a:lnTo>
                    <a:pt x="72000" y="1233"/>
                  </a:lnTo>
                  <a:lnTo>
                    <a:pt x="72400" y="1233"/>
                  </a:lnTo>
                  <a:lnTo>
                    <a:pt x="72666" y="1233"/>
                  </a:lnTo>
                  <a:lnTo>
                    <a:pt x="72933" y="1233"/>
                  </a:lnTo>
                  <a:lnTo>
                    <a:pt x="73600" y="1233"/>
                  </a:lnTo>
                  <a:lnTo>
                    <a:pt x="73733" y="1233"/>
                  </a:lnTo>
                  <a:lnTo>
                    <a:pt x="74000" y="1233"/>
                  </a:lnTo>
                  <a:lnTo>
                    <a:pt x="74000" y="1233"/>
                  </a:lnTo>
                  <a:lnTo>
                    <a:pt x="74266" y="881"/>
                  </a:lnTo>
                  <a:lnTo>
                    <a:pt x="74400" y="528"/>
                  </a:lnTo>
                  <a:lnTo>
                    <a:pt x="74666" y="352"/>
                  </a:lnTo>
                  <a:lnTo>
                    <a:pt x="74800" y="352"/>
                  </a:lnTo>
                  <a:lnTo>
                    <a:pt x="75066" y="352"/>
                  </a:lnTo>
                  <a:lnTo>
                    <a:pt x="75333" y="352"/>
                  </a:lnTo>
                  <a:lnTo>
                    <a:pt x="75733" y="0"/>
                  </a:lnTo>
                  <a:lnTo>
                    <a:pt x="76133"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17" name="Google Shape;817;p76"/>
          <p:cNvSpPr/>
          <p:nvPr/>
        </p:nvSpPr>
        <p:spPr>
          <a:xfrm>
            <a:off x="2343306" y="1503528"/>
            <a:ext cx="610785" cy="610785"/>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6"/>
          <p:cNvSpPr/>
          <p:nvPr/>
        </p:nvSpPr>
        <p:spPr>
          <a:xfrm>
            <a:off x="2356616" y="2081039"/>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6"/>
          <p:cNvSpPr/>
          <p:nvPr/>
        </p:nvSpPr>
        <p:spPr>
          <a:xfrm>
            <a:off x="3192958" y="3016930"/>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6"/>
          <p:cNvSpPr/>
          <p:nvPr/>
        </p:nvSpPr>
        <p:spPr>
          <a:xfrm>
            <a:off x="3046826" y="3534571"/>
            <a:ext cx="265736" cy="26573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6"/>
          <p:cNvSpPr/>
          <p:nvPr/>
        </p:nvSpPr>
        <p:spPr>
          <a:xfrm>
            <a:off x="4208548" y="1749187"/>
            <a:ext cx="331966" cy="33196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6"/>
          <p:cNvSpPr/>
          <p:nvPr/>
        </p:nvSpPr>
        <p:spPr>
          <a:xfrm>
            <a:off x="4653785" y="1212075"/>
            <a:ext cx="490200" cy="4902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6"/>
          <p:cNvSpPr/>
          <p:nvPr/>
        </p:nvSpPr>
        <p:spPr>
          <a:xfrm>
            <a:off x="4779426" y="3176326"/>
            <a:ext cx="159169" cy="159169"/>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6"/>
          <p:cNvSpPr/>
          <p:nvPr/>
        </p:nvSpPr>
        <p:spPr>
          <a:xfrm>
            <a:off x="5744235" y="1917500"/>
            <a:ext cx="526500" cy="5265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6"/>
          <p:cNvSpPr/>
          <p:nvPr/>
        </p:nvSpPr>
        <p:spPr>
          <a:xfrm>
            <a:off x="6326034" y="2174069"/>
            <a:ext cx="225671" cy="225671"/>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6" name="Google Shape;826;p76"/>
          <p:cNvCxnSpPr/>
          <p:nvPr/>
        </p:nvCxnSpPr>
        <p:spPr>
          <a:xfrm rot="10800000">
            <a:off x="1602110" y="1804600"/>
            <a:ext cx="540600" cy="0"/>
          </a:xfrm>
          <a:prstGeom prst="straightConnector1">
            <a:avLst/>
          </a:prstGeom>
          <a:noFill/>
          <a:ln cap="flat" cmpd="sng" w="9525">
            <a:solidFill>
              <a:schemeClr val="dk2"/>
            </a:solidFill>
            <a:prstDash val="solid"/>
            <a:round/>
            <a:headEnd len="med" w="med" type="none"/>
            <a:tailEnd len="med" w="med" type="none"/>
          </a:ln>
        </p:spPr>
      </p:cxnSp>
      <p:sp>
        <p:nvSpPr>
          <p:cNvPr id="827" name="Google Shape;827;p76"/>
          <p:cNvSpPr txBox="1"/>
          <p:nvPr/>
        </p:nvSpPr>
        <p:spPr>
          <a:xfrm>
            <a:off x="1068710" y="1696125"/>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95</a:t>
            </a:r>
            <a:endParaRPr b="1" sz="1500">
              <a:solidFill>
                <a:srgbClr val="FFFFFF"/>
              </a:solidFill>
              <a:latin typeface="Roboto Slab"/>
              <a:ea typeface="Roboto Slab"/>
              <a:cs typeface="Roboto Slab"/>
              <a:sym typeface="Roboto Slab"/>
            </a:endParaRPr>
          </a:p>
        </p:txBody>
      </p:sp>
      <p:sp>
        <p:nvSpPr>
          <p:cNvPr id="828" name="Google Shape;828;p76"/>
          <p:cNvSpPr txBox="1"/>
          <p:nvPr/>
        </p:nvSpPr>
        <p:spPr>
          <a:xfrm>
            <a:off x="3513260" y="217412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55</a:t>
            </a:r>
            <a:endParaRPr b="1" sz="1500">
              <a:solidFill>
                <a:srgbClr val="FFFFFF"/>
              </a:solidFill>
              <a:latin typeface="Roboto Slab"/>
              <a:ea typeface="Roboto Slab"/>
              <a:cs typeface="Roboto Slab"/>
              <a:sym typeface="Roboto Slab"/>
            </a:endParaRPr>
          </a:p>
        </p:txBody>
      </p:sp>
      <p:cxnSp>
        <p:nvCxnSpPr>
          <p:cNvPr id="829" name="Google Shape;829;p76"/>
          <p:cNvCxnSpPr/>
          <p:nvPr/>
        </p:nvCxnSpPr>
        <p:spPr>
          <a:xfrm rot="10800000">
            <a:off x="2909398" y="2280138"/>
            <a:ext cx="540600" cy="0"/>
          </a:xfrm>
          <a:prstGeom prst="straightConnector1">
            <a:avLst/>
          </a:prstGeom>
          <a:noFill/>
          <a:ln cap="flat" cmpd="sng" w="9525">
            <a:solidFill>
              <a:schemeClr val="dk2"/>
            </a:solidFill>
            <a:prstDash val="solid"/>
            <a:round/>
            <a:headEnd len="med" w="med" type="none"/>
            <a:tailEnd len="med" w="med" type="none"/>
          </a:ln>
        </p:spPr>
      </p:cxnSp>
      <p:sp>
        <p:nvSpPr>
          <p:cNvPr id="830" name="Google Shape;830;p76"/>
          <p:cNvSpPr txBox="1"/>
          <p:nvPr/>
        </p:nvSpPr>
        <p:spPr>
          <a:xfrm>
            <a:off x="4200035" y="306547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1" name="Google Shape;831;p76"/>
          <p:cNvCxnSpPr/>
          <p:nvPr/>
        </p:nvCxnSpPr>
        <p:spPr>
          <a:xfrm rot="10800000">
            <a:off x="3683823" y="3178788"/>
            <a:ext cx="540600" cy="0"/>
          </a:xfrm>
          <a:prstGeom prst="straightConnector1">
            <a:avLst/>
          </a:prstGeom>
          <a:noFill/>
          <a:ln cap="flat" cmpd="sng" w="9525">
            <a:solidFill>
              <a:schemeClr val="dk2"/>
            </a:solidFill>
            <a:prstDash val="solid"/>
            <a:round/>
            <a:headEnd len="med" w="med" type="none"/>
            <a:tailEnd len="med" w="med" type="none"/>
          </a:ln>
        </p:spPr>
      </p:cxnSp>
      <p:sp>
        <p:nvSpPr>
          <p:cNvPr id="832" name="Google Shape;832;p76"/>
          <p:cNvSpPr txBox="1"/>
          <p:nvPr/>
        </p:nvSpPr>
        <p:spPr>
          <a:xfrm>
            <a:off x="4083135" y="356230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3</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3" name="Google Shape;833;p76"/>
          <p:cNvCxnSpPr/>
          <p:nvPr/>
        </p:nvCxnSpPr>
        <p:spPr>
          <a:xfrm rot="10800000">
            <a:off x="5218098" y="1476463"/>
            <a:ext cx="540600" cy="0"/>
          </a:xfrm>
          <a:prstGeom prst="straightConnector1">
            <a:avLst/>
          </a:prstGeom>
          <a:noFill/>
          <a:ln cap="flat" cmpd="sng" w="9525">
            <a:solidFill>
              <a:schemeClr val="dk2"/>
            </a:solidFill>
            <a:prstDash val="solid"/>
            <a:round/>
            <a:headEnd len="med" w="med" type="none"/>
            <a:tailEnd len="med" w="med" type="none"/>
          </a:ln>
        </p:spPr>
      </p:cxnSp>
      <p:sp>
        <p:nvSpPr>
          <p:cNvPr id="834" name="Google Shape;834;p76"/>
          <p:cNvSpPr txBox="1"/>
          <p:nvPr/>
        </p:nvSpPr>
        <p:spPr>
          <a:xfrm>
            <a:off x="5851210" y="136315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7</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5" name="Google Shape;835;p76"/>
          <p:cNvCxnSpPr/>
          <p:nvPr/>
        </p:nvCxnSpPr>
        <p:spPr>
          <a:xfrm rot="10800000">
            <a:off x="5071973" y="3256425"/>
            <a:ext cx="540600" cy="0"/>
          </a:xfrm>
          <a:prstGeom prst="straightConnector1">
            <a:avLst/>
          </a:prstGeom>
          <a:noFill/>
          <a:ln cap="flat" cmpd="sng" w="9525">
            <a:solidFill>
              <a:schemeClr val="dk2"/>
            </a:solidFill>
            <a:prstDash val="solid"/>
            <a:round/>
            <a:headEnd len="med" w="med" type="none"/>
            <a:tailEnd len="med" w="med" type="none"/>
          </a:ln>
        </p:spPr>
      </p:cxnSp>
      <p:sp>
        <p:nvSpPr>
          <p:cNvPr id="836" name="Google Shape;836;p76"/>
          <p:cNvSpPr txBox="1"/>
          <p:nvPr/>
        </p:nvSpPr>
        <p:spPr>
          <a:xfrm>
            <a:off x="5705085" y="31431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1</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7" name="Google Shape;837;p76"/>
          <p:cNvCxnSpPr/>
          <p:nvPr/>
        </p:nvCxnSpPr>
        <p:spPr>
          <a:xfrm rot="10800000">
            <a:off x="5174785" y="2184525"/>
            <a:ext cx="540600" cy="0"/>
          </a:xfrm>
          <a:prstGeom prst="straightConnector1">
            <a:avLst/>
          </a:prstGeom>
          <a:noFill/>
          <a:ln cap="flat" cmpd="sng" w="9525">
            <a:solidFill>
              <a:schemeClr val="dk2"/>
            </a:solidFill>
            <a:prstDash val="solid"/>
            <a:round/>
            <a:headEnd len="med" w="med" type="none"/>
            <a:tailEnd len="med" w="med" type="none"/>
          </a:ln>
        </p:spPr>
      </p:cxnSp>
      <p:sp>
        <p:nvSpPr>
          <p:cNvPr id="838" name="Google Shape;838;p76"/>
          <p:cNvSpPr txBox="1"/>
          <p:nvPr/>
        </p:nvSpPr>
        <p:spPr>
          <a:xfrm>
            <a:off x="4641385" y="207605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80</a:t>
            </a:r>
            <a:endParaRPr b="1" sz="1500">
              <a:solidFill>
                <a:srgbClr val="FFFFFF"/>
              </a:solidFill>
              <a:latin typeface="Roboto Slab"/>
              <a:ea typeface="Roboto Slab"/>
              <a:cs typeface="Roboto Slab"/>
              <a:sym typeface="Roboto Slab"/>
            </a:endParaRPr>
          </a:p>
        </p:txBody>
      </p:sp>
      <p:cxnSp>
        <p:nvCxnSpPr>
          <p:cNvPr id="839" name="Google Shape;839;p76"/>
          <p:cNvCxnSpPr/>
          <p:nvPr/>
        </p:nvCxnSpPr>
        <p:spPr>
          <a:xfrm rot="10800000">
            <a:off x="6606248" y="2292025"/>
            <a:ext cx="540600" cy="0"/>
          </a:xfrm>
          <a:prstGeom prst="straightConnector1">
            <a:avLst/>
          </a:prstGeom>
          <a:noFill/>
          <a:ln cap="flat" cmpd="sng" w="9525">
            <a:solidFill>
              <a:schemeClr val="dk2"/>
            </a:solidFill>
            <a:prstDash val="solid"/>
            <a:round/>
            <a:headEnd len="med" w="med" type="none"/>
            <a:tailEnd len="med" w="med" type="none"/>
          </a:ln>
        </p:spPr>
      </p:cxnSp>
      <p:sp>
        <p:nvSpPr>
          <p:cNvPr id="840" name="Google Shape;840;p76"/>
          <p:cNvSpPr txBox="1"/>
          <p:nvPr/>
        </p:nvSpPr>
        <p:spPr>
          <a:xfrm>
            <a:off x="7239360" y="21787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a:t>
            </a:r>
            <a:endParaRPr b="1" sz="1500">
              <a:solidFill>
                <a:srgbClr val="FFFFFF"/>
              </a:solidFill>
              <a:latin typeface="Roboto Slab"/>
              <a:ea typeface="Roboto Slab"/>
              <a:cs typeface="Roboto Slab"/>
              <a:sym typeface="Roboto Slab"/>
            </a:endParaRPr>
          </a:p>
        </p:txBody>
      </p:sp>
      <p:cxnSp>
        <p:nvCxnSpPr>
          <p:cNvPr id="841" name="Google Shape;841;p76"/>
          <p:cNvCxnSpPr/>
          <p:nvPr/>
        </p:nvCxnSpPr>
        <p:spPr>
          <a:xfrm rot="10800000">
            <a:off x="3618585" y="1892275"/>
            <a:ext cx="540600" cy="0"/>
          </a:xfrm>
          <a:prstGeom prst="straightConnector1">
            <a:avLst/>
          </a:prstGeom>
          <a:noFill/>
          <a:ln cap="flat" cmpd="sng" w="9525">
            <a:solidFill>
              <a:schemeClr val="dk2"/>
            </a:solidFill>
            <a:prstDash val="solid"/>
            <a:round/>
            <a:headEnd len="med" w="med" type="none"/>
            <a:tailEnd len="med" w="med" type="none"/>
          </a:ln>
        </p:spPr>
      </p:cxnSp>
      <p:sp>
        <p:nvSpPr>
          <p:cNvPr id="842" name="Google Shape;842;p76"/>
          <p:cNvSpPr txBox="1"/>
          <p:nvPr/>
        </p:nvSpPr>
        <p:spPr>
          <a:xfrm>
            <a:off x="3085185" y="178380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40</a:t>
            </a:r>
            <a:endParaRPr b="1" sz="1500">
              <a:solidFill>
                <a:srgbClr val="FFFFFF"/>
              </a:solidFill>
              <a:latin typeface="Roboto Slab"/>
              <a:ea typeface="Roboto Slab"/>
              <a:cs typeface="Roboto Slab"/>
              <a:sym typeface="Roboto Slab"/>
            </a:endParaRPr>
          </a:p>
        </p:txBody>
      </p:sp>
      <p:sp>
        <p:nvSpPr>
          <p:cNvPr id="843" name="Google Shape;843;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47" name="Shape 847"/>
        <p:cNvGrpSpPr/>
        <p:nvPr/>
      </p:nvGrpSpPr>
      <p:grpSpPr>
        <a:xfrm>
          <a:off x="0" y="0"/>
          <a:ext cx="0" cy="0"/>
          <a:chOff x="0" y="0"/>
          <a:chExt cx="0" cy="0"/>
        </a:xfrm>
      </p:grpSpPr>
      <p:cxnSp>
        <p:nvCxnSpPr>
          <p:cNvPr id="848" name="Google Shape;848;p77"/>
          <p:cNvCxnSpPr/>
          <p:nvPr/>
        </p:nvCxnSpPr>
        <p:spPr>
          <a:xfrm>
            <a:off x="1059375" y="2929750"/>
            <a:ext cx="8080500" cy="0"/>
          </a:xfrm>
          <a:prstGeom prst="straightConnector1">
            <a:avLst/>
          </a:prstGeom>
          <a:noFill/>
          <a:ln cap="flat" cmpd="sng" w="28575">
            <a:solidFill>
              <a:srgbClr val="CC4125"/>
            </a:solidFill>
            <a:prstDash val="solid"/>
            <a:round/>
            <a:headEnd len="med" w="med" type="none"/>
            <a:tailEnd len="med" w="med" type="none"/>
          </a:ln>
        </p:spPr>
      </p:cxnSp>
      <p:sp>
        <p:nvSpPr>
          <p:cNvPr id="849" name="Google Shape;849;p77"/>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0" name="Google Shape;850;p77"/>
          <p:cNvSpPr/>
          <p:nvPr/>
        </p:nvSpPr>
        <p:spPr>
          <a:xfrm>
            <a:off x="1957839"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7"/>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7"/>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7"/>
          <p:cNvSpPr/>
          <p:nvPr/>
        </p:nvSpPr>
        <p:spPr>
          <a:xfrm>
            <a:off x="8182350" y="2759625"/>
            <a:ext cx="340200" cy="340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7"/>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7"/>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January </a:t>
            </a:r>
            <a:endParaRPr sz="1000">
              <a:solidFill>
                <a:srgbClr val="FFFFFF"/>
              </a:solidFill>
              <a:latin typeface="Roboto Slab"/>
              <a:ea typeface="Roboto Slab"/>
              <a:cs typeface="Roboto Slab"/>
              <a:sym typeface="Roboto Slab"/>
            </a:endParaRPr>
          </a:p>
        </p:txBody>
      </p:sp>
      <p:sp>
        <p:nvSpPr>
          <p:cNvPr id="856" name="Google Shape;856;p77"/>
          <p:cNvSpPr txBox="1"/>
          <p:nvPr/>
        </p:nvSpPr>
        <p:spPr>
          <a:xfrm>
            <a:off x="1869074" y="1996625"/>
            <a:ext cx="12171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February </a:t>
            </a:r>
            <a:endParaRPr sz="1000">
              <a:solidFill>
                <a:srgbClr val="FFFFFF"/>
              </a:solidFill>
              <a:latin typeface="Roboto Slab"/>
              <a:ea typeface="Roboto Slab"/>
              <a:cs typeface="Roboto Slab"/>
              <a:sym typeface="Roboto Slab"/>
            </a:endParaRPr>
          </a:p>
        </p:txBody>
      </p:sp>
      <p:sp>
        <p:nvSpPr>
          <p:cNvPr id="857" name="Google Shape;857;p77"/>
          <p:cNvSpPr txBox="1"/>
          <p:nvPr/>
        </p:nvSpPr>
        <p:spPr>
          <a:xfrm>
            <a:off x="3628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March </a:t>
            </a:r>
            <a:endParaRPr sz="1000">
              <a:solidFill>
                <a:srgbClr val="FFFFFF"/>
              </a:solidFill>
              <a:latin typeface="Roboto Slab"/>
              <a:ea typeface="Roboto Slab"/>
              <a:cs typeface="Roboto Slab"/>
              <a:sym typeface="Roboto Slab"/>
            </a:endParaRPr>
          </a:p>
        </p:txBody>
      </p:sp>
      <p:sp>
        <p:nvSpPr>
          <p:cNvPr id="858" name="Google Shape;858;p77"/>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April </a:t>
            </a:r>
            <a:endParaRPr sz="1000">
              <a:solidFill>
                <a:srgbClr val="FFFFFF"/>
              </a:solidFill>
              <a:latin typeface="Roboto Slab"/>
              <a:ea typeface="Roboto Slab"/>
              <a:cs typeface="Roboto Slab"/>
              <a:sym typeface="Roboto Slab"/>
            </a:endParaRPr>
          </a:p>
        </p:txBody>
      </p:sp>
      <p:sp>
        <p:nvSpPr>
          <p:cNvPr id="859" name="Google Shape;859;p77"/>
          <p:cNvSpPr txBox="1"/>
          <p:nvPr/>
        </p:nvSpPr>
        <p:spPr>
          <a:xfrm>
            <a:off x="66274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May </a:t>
            </a:r>
            <a:endParaRPr sz="1000">
              <a:solidFill>
                <a:srgbClr val="FFFFFF"/>
              </a:solidFill>
              <a:latin typeface="Roboto Slab"/>
              <a:ea typeface="Roboto Slab"/>
              <a:cs typeface="Roboto Slab"/>
              <a:sym typeface="Roboto Slab"/>
            </a:endParaRPr>
          </a:p>
        </p:txBody>
      </p:sp>
      <p:sp>
        <p:nvSpPr>
          <p:cNvPr id="860" name="Google Shape;860;p77"/>
          <p:cNvSpPr txBox="1"/>
          <p:nvPr/>
        </p:nvSpPr>
        <p:spPr>
          <a:xfrm>
            <a:off x="800175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June</a:t>
            </a:r>
            <a:endParaRPr sz="1000">
              <a:solidFill>
                <a:srgbClr val="FFFFFF"/>
              </a:solidFill>
              <a:latin typeface="Roboto Slab"/>
              <a:ea typeface="Roboto Slab"/>
              <a:cs typeface="Roboto Slab"/>
              <a:sym typeface="Roboto Slab"/>
            </a:endParaRPr>
          </a:p>
        </p:txBody>
      </p:sp>
      <p:sp>
        <p:nvSpPr>
          <p:cNvPr id="861" name="Google Shape;861;p77"/>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START</a:t>
            </a:r>
            <a:endParaRPr sz="1000">
              <a:solidFill>
                <a:srgbClr val="FFFFFF"/>
              </a:solidFill>
              <a:latin typeface="Roboto Slab"/>
              <a:ea typeface="Roboto Slab"/>
              <a:cs typeface="Roboto Slab"/>
              <a:sym typeface="Roboto Slab"/>
            </a:endParaRPr>
          </a:p>
        </p:txBody>
      </p:sp>
      <p:sp>
        <p:nvSpPr>
          <p:cNvPr id="862" name="Google Shape;862;p77"/>
          <p:cNvSpPr/>
          <p:nvPr/>
        </p:nvSpPr>
        <p:spPr>
          <a:xfrm>
            <a:off x="6869882" y="2733648"/>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77"/>
          <p:cNvSpPr/>
          <p:nvPr/>
        </p:nvSpPr>
        <p:spPr>
          <a:xfrm>
            <a:off x="2318518" y="275961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77"/>
          <p:cNvSpPr/>
          <p:nvPr/>
        </p:nvSpPr>
        <p:spPr>
          <a:xfrm>
            <a:off x="3831109" y="2784875"/>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77"/>
          <p:cNvSpPr txBox="1"/>
          <p:nvPr/>
        </p:nvSpPr>
        <p:spPr>
          <a:xfrm>
            <a:off x="1848100"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66" name="Google Shape;866;p77"/>
          <p:cNvSpPr txBox="1"/>
          <p:nvPr/>
        </p:nvSpPr>
        <p:spPr>
          <a:xfrm>
            <a:off x="1737350"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7" name="Google Shape;867;p77"/>
          <p:cNvSpPr txBox="1"/>
          <p:nvPr/>
        </p:nvSpPr>
        <p:spPr>
          <a:xfrm>
            <a:off x="3370325" y="3872750"/>
            <a:ext cx="12126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text.Insert your desired text here.</a:t>
            </a:r>
            <a:endParaRPr sz="900">
              <a:solidFill>
                <a:srgbClr val="666666"/>
              </a:solidFill>
              <a:latin typeface="Open Sans"/>
              <a:ea typeface="Open Sans"/>
              <a:cs typeface="Open Sans"/>
              <a:sym typeface="Open Sans"/>
            </a:endParaRPr>
          </a:p>
        </p:txBody>
      </p:sp>
      <p:sp>
        <p:nvSpPr>
          <p:cNvPr id="868" name="Google Shape;868;p77"/>
          <p:cNvSpPr txBox="1"/>
          <p:nvPr/>
        </p:nvSpPr>
        <p:spPr>
          <a:xfrm>
            <a:off x="3246925"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9" name="Google Shape;869;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70" name="Google Shape;870;p7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74" name="Shape 874"/>
        <p:cNvGrpSpPr/>
        <p:nvPr/>
      </p:nvGrpSpPr>
      <p:grpSpPr>
        <a:xfrm>
          <a:off x="0" y="0"/>
          <a:ext cx="0" cy="0"/>
          <a:chOff x="0" y="0"/>
          <a:chExt cx="0" cy="0"/>
        </a:xfrm>
      </p:grpSpPr>
      <p:cxnSp>
        <p:nvCxnSpPr>
          <p:cNvPr id="875" name="Google Shape;875;p78"/>
          <p:cNvCxnSpPr/>
          <p:nvPr/>
        </p:nvCxnSpPr>
        <p:spPr>
          <a:xfrm>
            <a:off x="13650" y="2929750"/>
            <a:ext cx="8340300" cy="0"/>
          </a:xfrm>
          <a:prstGeom prst="straightConnector1">
            <a:avLst/>
          </a:prstGeom>
          <a:noFill/>
          <a:ln cap="flat" cmpd="sng" w="28575">
            <a:solidFill>
              <a:srgbClr val="CC4125"/>
            </a:solidFill>
            <a:prstDash val="solid"/>
            <a:round/>
            <a:headEnd len="med" w="med" type="none"/>
            <a:tailEnd len="med" w="med" type="none"/>
          </a:ln>
        </p:spPr>
      </p:cxnSp>
      <p:sp>
        <p:nvSpPr>
          <p:cNvPr id="876" name="Google Shape;876;p78"/>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8"/>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8"/>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8"/>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July </a:t>
            </a:r>
            <a:endParaRPr sz="1000">
              <a:solidFill>
                <a:srgbClr val="FFFFFF"/>
              </a:solidFill>
              <a:latin typeface="Roboto Slab"/>
              <a:ea typeface="Roboto Slab"/>
              <a:cs typeface="Roboto Slab"/>
              <a:sym typeface="Roboto Slab"/>
            </a:endParaRPr>
          </a:p>
        </p:txBody>
      </p:sp>
      <p:sp>
        <p:nvSpPr>
          <p:cNvPr id="880" name="Google Shape;880;p78"/>
          <p:cNvSpPr txBox="1"/>
          <p:nvPr/>
        </p:nvSpPr>
        <p:spPr>
          <a:xfrm>
            <a:off x="2126889"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August </a:t>
            </a:r>
            <a:endParaRPr sz="1000">
              <a:solidFill>
                <a:srgbClr val="FFFFFF"/>
              </a:solidFill>
              <a:latin typeface="Roboto Slab"/>
              <a:ea typeface="Roboto Slab"/>
              <a:cs typeface="Roboto Slab"/>
              <a:sym typeface="Roboto Slab"/>
            </a:endParaRPr>
          </a:p>
        </p:txBody>
      </p:sp>
      <p:sp>
        <p:nvSpPr>
          <p:cNvPr id="881" name="Google Shape;881;p78"/>
          <p:cNvSpPr txBox="1"/>
          <p:nvPr/>
        </p:nvSpPr>
        <p:spPr>
          <a:xfrm>
            <a:off x="3560250" y="1996625"/>
            <a:ext cx="838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September </a:t>
            </a:r>
            <a:endParaRPr sz="1000">
              <a:solidFill>
                <a:srgbClr val="FFFFFF"/>
              </a:solidFill>
              <a:latin typeface="Roboto Slab"/>
              <a:ea typeface="Roboto Slab"/>
              <a:cs typeface="Roboto Slab"/>
              <a:sym typeface="Roboto Slab"/>
            </a:endParaRPr>
          </a:p>
        </p:txBody>
      </p:sp>
      <p:sp>
        <p:nvSpPr>
          <p:cNvPr id="882" name="Google Shape;882;p78"/>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October </a:t>
            </a:r>
            <a:endParaRPr sz="1000">
              <a:solidFill>
                <a:srgbClr val="FFFFFF"/>
              </a:solidFill>
              <a:latin typeface="Roboto Slab"/>
              <a:ea typeface="Roboto Slab"/>
              <a:cs typeface="Roboto Slab"/>
              <a:sym typeface="Roboto Slab"/>
            </a:endParaRPr>
          </a:p>
        </p:txBody>
      </p:sp>
      <p:sp>
        <p:nvSpPr>
          <p:cNvPr id="883" name="Google Shape;883;p78"/>
          <p:cNvSpPr txBox="1"/>
          <p:nvPr/>
        </p:nvSpPr>
        <p:spPr>
          <a:xfrm>
            <a:off x="6586050" y="1996625"/>
            <a:ext cx="7842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November </a:t>
            </a:r>
            <a:endParaRPr sz="1000">
              <a:solidFill>
                <a:srgbClr val="FFFFFF"/>
              </a:solidFill>
              <a:latin typeface="Roboto Slab"/>
              <a:ea typeface="Roboto Slab"/>
              <a:cs typeface="Roboto Slab"/>
              <a:sym typeface="Roboto Slab"/>
            </a:endParaRPr>
          </a:p>
        </p:txBody>
      </p:sp>
      <p:sp>
        <p:nvSpPr>
          <p:cNvPr id="884" name="Google Shape;884;p78"/>
          <p:cNvSpPr txBox="1"/>
          <p:nvPr/>
        </p:nvSpPr>
        <p:spPr>
          <a:xfrm>
            <a:off x="7941150" y="1996625"/>
            <a:ext cx="8226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December</a:t>
            </a:r>
            <a:endParaRPr sz="1000">
              <a:solidFill>
                <a:srgbClr val="FFFFFF"/>
              </a:solidFill>
              <a:latin typeface="Roboto Slab"/>
              <a:ea typeface="Roboto Slab"/>
              <a:cs typeface="Roboto Slab"/>
              <a:sym typeface="Roboto Slab"/>
            </a:endParaRPr>
          </a:p>
        </p:txBody>
      </p:sp>
      <p:sp>
        <p:nvSpPr>
          <p:cNvPr id="885" name="Google Shape;885;p78"/>
          <p:cNvSpPr/>
          <p:nvPr/>
        </p:nvSpPr>
        <p:spPr>
          <a:xfrm>
            <a:off x="2352550" y="2804825"/>
            <a:ext cx="249900" cy="249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78"/>
          <p:cNvGrpSpPr/>
          <p:nvPr/>
        </p:nvGrpSpPr>
        <p:grpSpPr>
          <a:xfrm>
            <a:off x="8040753" y="2666825"/>
            <a:ext cx="613800" cy="525900"/>
            <a:chOff x="670453" y="2666825"/>
            <a:chExt cx="613800" cy="525900"/>
          </a:xfrm>
        </p:grpSpPr>
        <p:sp>
          <p:nvSpPr>
            <p:cNvPr id="887" name="Google Shape;887;p78"/>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88" name="Google Shape;888;p78"/>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rPr>
                <a:t>END</a:t>
              </a:r>
              <a:endParaRPr sz="1000">
                <a:solidFill>
                  <a:srgbClr val="FFFFFF"/>
                </a:solidFill>
              </a:endParaRPr>
            </a:p>
          </p:txBody>
        </p:sp>
      </p:grpSp>
      <p:sp>
        <p:nvSpPr>
          <p:cNvPr id="889" name="Google Shape;889;p78"/>
          <p:cNvSpPr/>
          <p:nvPr/>
        </p:nvSpPr>
        <p:spPr>
          <a:xfrm>
            <a:off x="468764"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8"/>
          <p:cNvSpPr/>
          <p:nvPr/>
        </p:nvSpPr>
        <p:spPr>
          <a:xfrm>
            <a:off x="3866438" y="27596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78"/>
          <p:cNvSpPr/>
          <p:nvPr/>
        </p:nvSpPr>
        <p:spPr>
          <a:xfrm>
            <a:off x="827093" y="2781425"/>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78"/>
          <p:cNvSpPr/>
          <p:nvPr/>
        </p:nvSpPr>
        <p:spPr>
          <a:xfrm>
            <a:off x="6893870" y="2781423"/>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94" name="Google Shape;894;p7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
        <p:nvSpPr>
          <p:cNvPr id="895" name="Google Shape;895;p78"/>
          <p:cNvSpPr txBox="1"/>
          <p:nvPr/>
        </p:nvSpPr>
        <p:spPr>
          <a:xfrm>
            <a:off x="3565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6" name="Google Shape;896;p78"/>
          <p:cNvSpPr txBox="1"/>
          <p:nvPr/>
        </p:nvSpPr>
        <p:spPr>
          <a:xfrm>
            <a:off x="3352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7" name="Google Shape;897;p78"/>
          <p:cNvSpPr txBox="1"/>
          <p:nvPr/>
        </p:nvSpPr>
        <p:spPr>
          <a:xfrm>
            <a:off x="335042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8" name="Google Shape;898;p78"/>
          <p:cNvSpPr txBox="1"/>
          <p:nvPr/>
        </p:nvSpPr>
        <p:spPr>
          <a:xfrm>
            <a:off x="332910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9" name="Google Shape;899;p78"/>
          <p:cNvSpPr txBox="1"/>
          <p:nvPr/>
        </p:nvSpPr>
        <p:spPr>
          <a:xfrm>
            <a:off x="63726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00" name="Google Shape;900;p78"/>
          <p:cNvSpPr txBox="1"/>
          <p:nvPr/>
        </p:nvSpPr>
        <p:spPr>
          <a:xfrm>
            <a:off x="63513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04" name="Shape 904"/>
        <p:cNvGrpSpPr/>
        <p:nvPr/>
      </p:nvGrpSpPr>
      <p:grpSpPr>
        <a:xfrm>
          <a:off x="0" y="0"/>
          <a:ext cx="0" cy="0"/>
          <a:chOff x="0" y="0"/>
          <a:chExt cx="0" cy="0"/>
        </a:xfrm>
      </p:grpSpPr>
      <p:sp>
        <p:nvSpPr>
          <p:cNvPr id="905" name="Google Shape;905;p79"/>
          <p:cNvSpPr/>
          <p:nvPr/>
        </p:nvSpPr>
        <p:spPr>
          <a:xfrm>
            <a:off x="6197982" y="673086"/>
            <a:ext cx="1647300" cy="1605300"/>
          </a:xfrm>
          <a:custGeom>
            <a:rect b="b" l="l" r="r" t="t"/>
            <a:pathLst>
              <a:path extrusionOk="0" h="120000" w="120000">
                <a:moveTo>
                  <a:pt x="0" y="0"/>
                </a:moveTo>
                <a:lnTo>
                  <a:pt x="8437" y="354"/>
                </a:lnTo>
                <a:lnTo>
                  <a:pt x="16825" y="1216"/>
                </a:lnTo>
                <a:lnTo>
                  <a:pt x="25016" y="2635"/>
                </a:lnTo>
                <a:lnTo>
                  <a:pt x="33009" y="4408"/>
                </a:lnTo>
                <a:lnTo>
                  <a:pt x="40756" y="6689"/>
                </a:lnTo>
                <a:lnTo>
                  <a:pt x="48404" y="9476"/>
                </a:lnTo>
                <a:lnTo>
                  <a:pt x="55805" y="12618"/>
                </a:lnTo>
                <a:lnTo>
                  <a:pt x="63059" y="16165"/>
                </a:lnTo>
                <a:lnTo>
                  <a:pt x="70016" y="20168"/>
                </a:lnTo>
                <a:lnTo>
                  <a:pt x="76776" y="24476"/>
                </a:lnTo>
                <a:lnTo>
                  <a:pt x="83190" y="29239"/>
                </a:lnTo>
                <a:lnTo>
                  <a:pt x="89407" y="34307"/>
                </a:lnTo>
                <a:lnTo>
                  <a:pt x="95279" y="39679"/>
                </a:lnTo>
                <a:lnTo>
                  <a:pt x="100855" y="45456"/>
                </a:lnTo>
                <a:lnTo>
                  <a:pt x="106233" y="51537"/>
                </a:lnTo>
                <a:lnTo>
                  <a:pt x="111118" y="57922"/>
                </a:lnTo>
                <a:lnTo>
                  <a:pt x="115756" y="64560"/>
                </a:lnTo>
                <a:lnTo>
                  <a:pt x="120000" y="71452"/>
                </a:lnTo>
                <a:lnTo>
                  <a:pt x="82253" y="93293"/>
                </a:lnTo>
                <a:lnTo>
                  <a:pt x="85953" y="93902"/>
                </a:lnTo>
                <a:lnTo>
                  <a:pt x="88618" y="94358"/>
                </a:lnTo>
                <a:lnTo>
                  <a:pt x="90345" y="94915"/>
                </a:lnTo>
                <a:lnTo>
                  <a:pt x="91924" y="95625"/>
                </a:lnTo>
                <a:lnTo>
                  <a:pt x="93305" y="96689"/>
                </a:lnTo>
                <a:lnTo>
                  <a:pt x="94588" y="97905"/>
                </a:lnTo>
                <a:lnTo>
                  <a:pt x="95526" y="99425"/>
                </a:lnTo>
                <a:lnTo>
                  <a:pt x="96414" y="101250"/>
                </a:lnTo>
                <a:lnTo>
                  <a:pt x="96759" y="103226"/>
                </a:lnTo>
                <a:lnTo>
                  <a:pt x="96809" y="105152"/>
                </a:lnTo>
                <a:lnTo>
                  <a:pt x="96463" y="107077"/>
                </a:lnTo>
                <a:lnTo>
                  <a:pt x="95773" y="108952"/>
                </a:lnTo>
                <a:lnTo>
                  <a:pt x="94736" y="110574"/>
                </a:lnTo>
                <a:lnTo>
                  <a:pt x="93453" y="112043"/>
                </a:lnTo>
                <a:lnTo>
                  <a:pt x="91825" y="113209"/>
                </a:lnTo>
                <a:lnTo>
                  <a:pt x="90000" y="114070"/>
                </a:lnTo>
                <a:lnTo>
                  <a:pt x="88125" y="114425"/>
                </a:lnTo>
                <a:lnTo>
                  <a:pt x="86151" y="114527"/>
                </a:lnTo>
                <a:lnTo>
                  <a:pt x="84325" y="114172"/>
                </a:lnTo>
                <a:lnTo>
                  <a:pt x="82549" y="113462"/>
                </a:lnTo>
                <a:lnTo>
                  <a:pt x="80871" y="112398"/>
                </a:lnTo>
                <a:lnTo>
                  <a:pt x="79490" y="111081"/>
                </a:lnTo>
                <a:lnTo>
                  <a:pt x="78404" y="109408"/>
                </a:lnTo>
                <a:lnTo>
                  <a:pt x="77516" y="107280"/>
                </a:lnTo>
                <a:lnTo>
                  <a:pt x="77121" y="105152"/>
                </a:lnTo>
                <a:lnTo>
                  <a:pt x="77171" y="102871"/>
                </a:lnTo>
                <a:lnTo>
                  <a:pt x="77812" y="100743"/>
                </a:lnTo>
                <a:lnTo>
                  <a:pt x="78750" y="98260"/>
                </a:lnTo>
                <a:lnTo>
                  <a:pt x="80131" y="94560"/>
                </a:lnTo>
                <a:lnTo>
                  <a:pt x="36167" y="120000"/>
                </a:lnTo>
                <a:lnTo>
                  <a:pt x="33453" y="116148"/>
                </a:lnTo>
                <a:lnTo>
                  <a:pt x="30246" y="112500"/>
                </a:lnTo>
                <a:lnTo>
                  <a:pt x="26694" y="109206"/>
                </a:lnTo>
                <a:lnTo>
                  <a:pt x="22944" y="106418"/>
                </a:lnTo>
                <a:lnTo>
                  <a:pt x="18799" y="103935"/>
                </a:lnTo>
                <a:lnTo>
                  <a:pt x="14407" y="101908"/>
                </a:lnTo>
                <a:lnTo>
                  <a:pt x="9819" y="100287"/>
                </a:lnTo>
                <a:lnTo>
                  <a:pt x="5032" y="99324"/>
                </a:lnTo>
                <a:lnTo>
                  <a:pt x="0" y="98766"/>
                </a:lnTo>
                <a:lnTo>
                  <a:pt x="0" y="58885"/>
                </a:lnTo>
                <a:lnTo>
                  <a:pt x="2269" y="59949"/>
                </a:lnTo>
                <a:lnTo>
                  <a:pt x="4687" y="60557"/>
                </a:lnTo>
                <a:lnTo>
                  <a:pt x="7154" y="60861"/>
                </a:lnTo>
                <a:lnTo>
                  <a:pt x="9769" y="60557"/>
                </a:lnTo>
                <a:lnTo>
                  <a:pt x="12236" y="59847"/>
                </a:lnTo>
                <a:lnTo>
                  <a:pt x="14506" y="58783"/>
                </a:lnTo>
                <a:lnTo>
                  <a:pt x="16480" y="57314"/>
                </a:lnTo>
                <a:lnTo>
                  <a:pt x="18256" y="55540"/>
                </a:lnTo>
                <a:lnTo>
                  <a:pt x="19638" y="53513"/>
                </a:lnTo>
                <a:lnTo>
                  <a:pt x="20674" y="51131"/>
                </a:lnTo>
                <a:lnTo>
                  <a:pt x="21365" y="48648"/>
                </a:lnTo>
                <a:lnTo>
                  <a:pt x="21611" y="45962"/>
                </a:lnTo>
                <a:lnTo>
                  <a:pt x="21365" y="43327"/>
                </a:lnTo>
                <a:lnTo>
                  <a:pt x="20674" y="40844"/>
                </a:lnTo>
                <a:lnTo>
                  <a:pt x="19638" y="38462"/>
                </a:lnTo>
                <a:lnTo>
                  <a:pt x="18256" y="36435"/>
                </a:lnTo>
                <a:lnTo>
                  <a:pt x="16480" y="34662"/>
                </a:lnTo>
                <a:lnTo>
                  <a:pt x="14506" y="33141"/>
                </a:lnTo>
                <a:lnTo>
                  <a:pt x="12236" y="32077"/>
                </a:lnTo>
                <a:lnTo>
                  <a:pt x="9769" y="31368"/>
                </a:lnTo>
                <a:lnTo>
                  <a:pt x="7154" y="31114"/>
                </a:lnTo>
                <a:lnTo>
                  <a:pt x="4687" y="31368"/>
                </a:lnTo>
                <a:lnTo>
                  <a:pt x="2269" y="32027"/>
                </a:lnTo>
                <a:lnTo>
                  <a:pt x="0" y="33091"/>
                </a:lnTo>
                <a:lnTo>
                  <a:pt x="0" y="0"/>
                </a:lnTo>
                <a:close/>
              </a:path>
            </a:pathLst>
          </a:custGeom>
          <a:solidFill>
            <a:srgbClr val="CC4125">
              <a:alpha val="6154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6" name="Google Shape;906;p79"/>
          <p:cNvSpPr/>
          <p:nvPr/>
        </p:nvSpPr>
        <p:spPr>
          <a:xfrm>
            <a:off x="4486856" y="2967241"/>
            <a:ext cx="1659600" cy="1609500"/>
          </a:xfrm>
          <a:custGeom>
            <a:rect b="b" l="l" r="r" t="t"/>
            <a:pathLst>
              <a:path extrusionOk="0" h="120000" w="120000">
                <a:moveTo>
                  <a:pt x="83152" y="0"/>
                </a:moveTo>
                <a:lnTo>
                  <a:pt x="85700" y="3639"/>
                </a:lnTo>
                <a:lnTo>
                  <a:pt x="88542" y="6975"/>
                </a:lnTo>
                <a:lnTo>
                  <a:pt x="91727" y="10058"/>
                </a:lnTo>
                <a:lnTo>
                  <a:pt x="95108" y="12889"/>
                </a:lnTo>
                <a:lnTo>
                  <a:pt x="98734" y="15265"/>
                </a:lnTo>
                <a:lnTo>
                  <a:pt x="102654" y="17287"/>
                </a:lnTo>
                <a:lnTo>
                  <a:pt x="106770" y="18955"/>
                </a:lnTo>
                <a:lnTo>
                  <a:pt x="111033" y="20320"/>
                </a:lnTo>
                <a:lnTo>
                  <a:pt x="115394" y="21078"/>
                </a:lnTo>
                <a:lnTo>
                  <a:pt x="120000" y="21432"/>
                </a:lnTo>
                <a:lnTo>
                  <a:pt x="119755" y="60202"/>
                </a:lnTo>
                <a:lnTo>
                  <a:pt x="117550" y="59140"/>
                </a:lnTo>
                <a:lnTo>
                  <a:pt x="115149" y="58433"/>
                </a:lnTo>
                <a:lnTo>
                  <a:pt x="112650" y="58230"/>
                </a:lnTo>
                <a:lnTo>
                  <a:pt x="112552" y="58230"/>
                </a:lnTo>
                <a:lnTo>
                  <a:pt x="110004" y="58433"/>
                </a:lnTo>
                <a:lnTo>
                  <a:pt x="107603" y="59140"/>
                </a:lnTo>
                <a:lnTo>
                  <a:pt x="105398" y="60202"/>
                </a:lnTo>
                <a:lnTo>
                  <a:pt x="103340" y="61668"/>
                </a:lnTo>
                <a:lnTo>
                  <a:pt x="101625" y="63437"/>
                </a:lnTo>
                <a:lnTo>
                  <a:pt x="100253" y="65459"/>
                </a:lnTo>
                <a:lnTo>
                  <a:pt x="99126" y="67784"/>
                </a:lnTo>
                <a:lnTo>
                  <a:pt x="98440" y="70261"/>
                </a:lnTo>
                <a:lnTo>
                  <a:pt x="98195" y="72889"/>
                </a:lnTo>
                <a:lnTo>
                  <a:pt x="98440" y="75518"/>
                </a:lnTo>
                <a:lnTo>
                  <a:pt x="99077" y="78096"/>
                </a:lnTo>
                <a:lnTo>
                  <a:pt x="100155" y="80370"/>
                </a:lnTo>
                <a:lnTo>
                  <a:pt x="101527" y="82392"/>
                </a:lnTo>
                <a:lnTo>
                  <a:pt x="103242" y="84262"/>
                </a:lnTo>
                <a:lnTo>
                  <a:pt x="105202" y="85779"/>
                </a:lnTo>
                <a:lnTo>
                  <a:pt x="107505" y="86840"/>
                </a:lnTo>
                <a:lnTo>
                  <a:pt x="109906" y="87548"/>
                </a:lnTo>
                <a:lnTo>
                  <a:pt x="112503" y="87801"/>
                </a:lnTo>
                <a:lnTo>
                  <a:pt x="112552" y="87801"/>
                </a:lnTo>
                <a:lnTo>
                  <a:pt x="115051" y="87598"/>
                </a:lnTo>
                <a:lnTo>
                  <a:pt x="117354" y="86891"/>
                </a:lnTo>
                <a:lnTo>
                  <a:pt x="119608" y="85930"/>
                </a:lnTo>
                <a:lnTo>
                  <a:pt x="119314" y="120000"/>
                </a:lnTo>
                <a:lnTo>
                  <a:pt x="110935" y="119646"/>
                </a:lnTo>
                <a:lnTo>
                  <a:pt x="102654" y="118786"/>
                </a:lnTo>
                <a:lnTo>
                  <a:pt x="94520" y="117371"/>
                </a:lnTo>
                <a:lnTo>
                  <a:pt x="86582" y="115501"/>
                </a:lnTo>
                <a:lnTo>
                  <a:pt x="78791" y="113277"/>
                </a:lnTo>
                <a:lnTo>
                  <a:pt x="71245" y="110547"/>
                </a:lnTo>
                <a:lnTo>
                  <a:pt x="63846" y="107363"/>
                </a:lnTo>
                <a:lnTo>
                  <a:pt x="56643" y="103774"/>
                </a:lnTo>
                <a:lnTo>
                  <a:pt x="49734" y="99780"/>
                </a:lnTo>
                <a:lnTo>
                  <a:pt x="43021" y="95484"/>
                </a:lnTo>
                <a:lnTo>
                  <a:pt x="36651" y="90783"/>
                </a:lnTo>
                <a:lnTo>
                  <a:pt x="30477" y="85678"/>
                </a:lnTo>
                <a:lnTo>
                  <a:pt x="24548" y="80320"/>
                </a:lnTo>
                <a:lnTo>
                  <a:pt x="19011" y="74557"/>
                </a:lnTo>
                <a:lnTo>
                  <a:pt x="13768" y="68491"/>
                </a:lnTo>
                <a:lnTo>
                  <a:pt x="8819" y="62122"/>
                </a:lnTo>
                <a:lnTo>
                  <a:pt x="4213" y="55501"/>
                </a:lnTo>
                <a:lnTo>
                  <a:pt x="0" y="48626"/>
                </a:lnTo>
                <a:lnTo>
                  <a:pt x="38758" y="26032"/>
                </a:lnTo>
                <a:lnTo>
                  <a:pt x="35328" y="25425"/>
                </a:lnTo>
                <a:lnTo>
                  <a:pt x="32437" y="24869"/>
                </a:lnTo>
                <a:lnTo>
                  <a:pt x="30722" y="24465"/>
                </a:lnTo>
                <a:lnTo>
                  <a:pt x="29203" y="23656"/>
                </a:lnTo>
                <a:lnTo>
                  <a:pt x="27733" y="22695"/>
                </a:lnTo>
                <a:lnTo>
                  <a:pt x="26557" y="21432"/>
                </a:lnTo>
                <a:lnTo>
                  <a:pt x="25577" y="19966"/>
                </a:lnTo>
                <a:lnTo>
                  <a:pt x="24744" y="17994"/>
                </a:lnTo>
                <a:lnTo>
                  <a:pt x="24303" y="16074"/>
                </a:lnTo>
                <a:lnTo>
                  <a:pt x="24303" y="14102"/>
                </a:lnTo>
                <a:lnTo>
                  <a:pt x="24646" y="12283"/>
                </a:lnTo>
                <a:lnTo>
                  <a:pt x="25332" y="10412"/>
                </a:lnTo>
                <a:lnTo>
                  <a:pt x="26263" y="8744"/>
                </a:lnTo>
                <a:lnTo>
                  <a:pt x="27635" y="7329"/>
                </a:lnTo>
                <a:lnTo>
                  <a:pt x="29252" y="6116"/>
                </a:lnTo>
                <a:lnTo>
                  <a:pt x="31065" y="5307"/>
                </a:lnTo>
                <a:lnTo>
                  <a:pt x="32927" y="4852"/>
                </a:lnTo>
                <a:lnTo>
                  <a:pt x="34838" y="4852"/>
                </a:lnTo>
                <a:lnTo>
                  <a:pt x="36700" y="5206"/>
                </a:lnTo>
                <a:lnTo>
                  <a:pt x="38415" y="5914"/>
                </a:lnTo>
                <a:lnTo>
                  <a:pt x="40032" y="6874"/>
                </a:lnTo>
                <a:lnTo>
                  <a:pt x="41502" y="8289"/>
                </a:lnTo>
                <a:lnTo>
                  <a:pt x="42629" y="9957"/>
                </a:lnTo>
                <a:lnTo>
                  <a:pt x="43462" y="12030"/>
                </a:lnTo>
                <a:lnTo>
                  <a:pt x="43903" y="14203"/>
                </a:lnTo>
                <a:lnTo>
                  <a:pt x="43805" y="16427"/>
                </a:lnTo>
                <a:lnTo>
                  <a:pt x="43217" y="18601"/>
                </a:lnTo>
                <a:lnTo>
                  <a:pt x="42188" y="21381"/>
                </a:lnTo>
                <a:lnTo>
                  <a:pt x="40914" y="24717"/>
                </a:lnTo>
                <a:lnTo>
                  <a:pt x="83152" y="0"/>
                </a:lnTo>
                <a:close/>
              </a:path>
            </a:pathLst>
          </a:custGeom>
          <a:solidFill>
            <a:srgbClr val="999999">
              <a:alpha val="33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7" name="Google Shape;907;p79"/>
          <p:cNvSpPr/>
          <p:nvPr/>
        </p:nvSpPr>
        <p:spPr>
          <a:xfrm>
            <a:off x="5907823" y="2961817"/>
            <a:ext cx="1923900" cy="1614900"/>
          </a:xfrm>
          <a:custGeom>
            <a:rect b="b" l="l" r="r" t="t"/>
            <a:pathLst>
              <a:path extrusionOk="0" h="120000" w="120000">
                <a:moveTo>
                  <a:pt x="49429" y="0"/>
                </a:moveTo>
                <a:lnTo>
                  <a:pt x="77716" y="20344"/>
                </a:lnTo>
                <a:lnTo>
                  <a:pt x="75940" y="21754"/>
                </a:lnTo>
                <a:lnTo>
                  <a:pt x="74376" y="23466"/>
                </a:lnTo>
                <a:lnTo>
                  <a:pt x="73107" y="25581"/>
                </a:lnTo>
                <a:lnTo>
                  <a:pt x="72262" y="27696"/>
                </a:lnTo>
                <a:lnTo>
                  <a:pt x="71670" y="29911"/>
                </a:lnTo>
                <a:lnTo>
                  <a:pt x="71374" y="32177"/>
                </a:lnTo>
                <a:lnTo>
                  <a:pt x="71416" y="34494"/>
                </a:lnTo>
                <a:lnTo>
                  <a:pt x="71712" y="36760"/>
                </a:lnTo>
                <a:lnTo>
                  <a:pt x="72304" y="38976"/>
                </a:lnTo>
                <a:lnTo>
                  <a:pt x="73192" y="40990"/>
                </a:lnTo>
                <a:lnTo>
                  <a:pt x="74376" y="42803"/>
                </a:lnTo>
                <a:lnTo>
                  <a:pt x="75771" y="44515"/>
                </a:lnTo>
                <a:lnTo>
                  <a:pt x="77336" y="45824"/>
                </a:lnTo>
                <a:lnTo>
                  <a:pt x="79196" y="46882"/>
                </a:lnTo>
                <a:lnTo>
                  <a:pt x="81014" y="47587"/>
                </a:lnTo>
                <a:lnTo>
                  <a:pt x="82959" y="47939"/>
                </a:lnTo>
                <a:lnTo>
                  <a:pt x="84862" y="47939"/>
                </a:lnTo>
                <a:lnTo>
                  <a:pt x="86723" y="47486"/>
                </a:lnTo>
                <a:lnTo>
                  <a:pt x="88541" y="46781"/>
                </a:lnTo>
                <a:lnTo>
                  <a:pt x="90232" y="45723"/>
                </a:lnTo>
                <a:lnTo>
                  <a:pt x="91797" y="44414"/>
                </a:lnTo>
                <a:lnTo>
                  <a:pt x="93150" y="42752"/>
                </a:lnTo>
                <a:lnTo>
                  <a:pt x="94291" y="40788"/>
                </a:lnTo>
                <a:lnTo>
                  <a:pt x="95264" y="38522"/>
                </a:lnTo>
                <a:lnTo>
                  <a:pt x="95856" y="36055"/>
                </a:lnTo>
                <a:lnTo>
                  <a:pt x="96067" y="33587"/>
                </a:lnTo>
                <a:lnTo>
                  <a:pt x="120000" y="50759"/>
                </a:lnTo>
                <a:lnTo>
                  <a:pt x="116067" y="57759"/>
                </a:lnTo>
                <a:lnTo>
                  <a:pt x="111881" y="64607"/>
                </a:lnTo>
                <a:lnTo>
                  <a:pt x="107357" y="71053"/>
                </a:lnTo>
                <a:lnTo>
                  <a:pt x="102494" y="77196"/>
                </a:lnTo>
                <a:lnTo>
                  <a:pt x="97420" y="82987"/>
                </a:lnTo>
                <a:lnTo>
                  <a:pt x="92008" y="88426"/>
                </a:lnTo>
                <a:lnTo>
                  <a:pt x="86342" y="93562"/>
                </a:lnTo>
                <a:lnTo>
                  <a:pt x="80422" y="98195"/>
                </a:lnTo>
                <a:lnTo>
                  <a:pt x="74249" y="102425"/>
                </a:lnTo>
                <a:lnTo>
                  <a:pt x="67906" y="106302"/>
                </a:lnTo>
                <a:lnTo>
                  <a:pt x="61310" y="109727"/>
                </a:lnTo>
                <a:lnTo>
                  <a:pt x="54545" y="112597"/>
                </a:lnTo>
                <a:lnTo>
                  <a:pt x="47610" y="115165"/>
                </a:lnTo>
                <a:lnTo>
                  <a:pt x="40507" y="117079"/>
                </a:lnTo>
                <a:lnTo>
                  <a:pt x="33192" y="118590"/>
                </a:lnTo>
                <a:lnTo>
                  <a:pt x="25835" y="119546"/>
                </a:lnTo>
                <a:lnTo>
                  <a:pt x="18224" y="120000"/>
                </a:lnTo>
                <a:lnTo>
                  <a:pt x="18520" y="74578"/>
                </a:lnTo>
                <a:lnTo>
                  <a:pt x="16067" y="78002"/>
                </a:lnTo>
                <a:lnTo>
                  <a:pt x="14968" y="79563"/>
                </a:lnTo>
                <a:lnTo>
                  <a:pt x="13953" y="80872"/>
                </a:lnTo>
                <a:lnTo>
                  <a:pt x="12684" y="81930"/>
                </a:lnTo>
                <a:lnTo>
                  <a:pt x="11374" y="82635"/>
                </a:lnTo>
                <a:lnTo>
                  <a:pt x="9936" y="83088"/>
                </a:lnTo>
                <a:lnTo>
                  <a:pt x="8414" y="83239"/>
                </a:lnTo>
                <a:lnTo>
                  <a:pt x="6469" y="82987"/>
                </a:lnTo>
                <a:lnTo>
                  <a:pt x="4693" y="82182"/>
                </a:lnTo>
                <a:lnTo>
                  <a:pt x="3171" y="80973"/>
                </a:lnTo>
                <a:lnTo>
                  <a:pt x="1818" y="79412"/>
                </a:lnTo>
                <a:lnTo>
                  <a:pt x="887" y="77549"/>
                </a:lnTo>
                <a:lnTo>
                  <a:pt x="211" y="75434"/>
                </a:lnTo>
                <a:lnTo>
                  <a:pt x="0" y="73168"/>
                </a:lnTo>
                <a:lnTo>
                  <a:pt x="295" y="70801"/>
                </a:lnTo>
                <a:lnTo>
                  <a:pt x="887" y="68736"/>
                </a:lnTo>
                <a:lnTo>
                  <a:pt x="1902" y="66823"/>
                </a:lnTo>
                <a:lnTo>
                  <a:pt x="3255" y="65312"/>
                </a:lnTo>
                <a:lnTo>
                  <a:pt x="4778" y="64104"/>
                </a:lnTo>
                <a:lnTo>
                  <a:pt x="6553" y="63399"/>
                </a:lnTo>
                <a:lnTo>
                  <a:pt x="8456" y="63147"/>
                </a:lnTo>
                <a:lnTo>
                  <a:pt x="8541" y="63147"/>
                </a:lnTo>
                <a:lnTo>
                  <a:pt x="10021" y="63298"/>
                </a:lnTo>
                <a:lnTo>
                  <a:pt x="11501" y="63751"/>
                </a:lnTo>
                <a:lnTo>
                  <a:pt x="12811" y="64557"/>
                </a:lnTo>
                <a:lnTo>
                  <a:pt x="13995" y="65614"/>
                </a:lnTo>
                <a:lnTo>
                  <a:pt x="15052" y="66924"/>
                </a:lnTo>
                <a:lnTo>
                  <a:pt x="16067" y="68485"/>
                </a:lnTo>
                <a:lnTo>
                  <a:pt x="18520" y="72010"/>
                </a:lnTo>
                <a:lnTo>
                  <a:pt x="18816" y="21754"/>
                </a:lnTo>
                <a:lnTo>
                  <a:pt x="23002" y="21200"/>
                </a:lnTo>
                <a:lnTo>
                  <a:pt x="27145" y="20041"/>
                </a:lnTo>
                <a:lnTo>
                  <a:pt x="30993" y="18380"/>
                </a:lnTo>
                <a:lnTo>
                  <a:pt x="34756" y="16365"/>
                </a:lnTo>
                <a:lnTo>
                  <a:pt x="38224" y="13797"/>
                </a:lnTo>
                <a:lnTo>
                  <a:pt x="41479" y="10927"/>
                </a:lnTo>
                <a:lnTo>
                  <a:pt x="44439" y="7654"/>
                </a:lnTo>
                <a:lnTo>
                  <a:pt x="47061" y="3978"/>
                </a:lnTo>
                <a:lnTo>
                  <a:pt x="49429" y="0"/>
                </a:lnTo>
                <a:close/>
              </a:path>
            </a:pathLst>
          </a:custGeom>
          <a:solidFill>
            <a:srgbClr val="CC4125">
              <a:alpha val="338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8" name="Google Shape;908;p79"/>
          <p:cNvSpPr/>
          <p:nvPr/>
        </p:nvSpPr>
        <p:spPr>
          <a:xfrm>
            <a:off x="4492280" y="673086"/>
            <a:ext cx="1938900" cy="1604100"/>
          </a:xfrm>
          <a:custGeom>
            <a:rect b="b" l="l" r="r" t="t"/>
            <a:pathLst>
              <a:path extrusionOk="0" h="120000" w="120000">
                <a:moveTo>
                  <a:pt x="101628" y="0"/>
                </a:moveTo>
                <a:lnTo>
                  <a:pt x="101628" y="44664"/>
                </a:lnTo>
                <a:lnTo>
                  <a:pt x="103516" y="41825"/>
                </a:lnTo>
                <a:lnTo>
                  <a:pt x="105068" y="39645"/>
                </a:lnTo>
                <a:lnTo>
                  <a:pt x="106158" y="38326"/>
                </a:lnTo>
                <a:lnTo>
                  <a:pt x="107333" y="37262"/>
                </a:lnTo>
                <a:lnTo>
                  <a:pt x="108633" y="36451"/>
                </a:lnTo>
                <a:lnTo>
                  <a:pt x="110101" y="35994"/>
                </a:lnTo>
                <a:lnTo>
                  <a:pt x="111569" y="35842"/>
                </a:lnTo>
                <a:lnTo>
                  <a:pt x="113540" y="36096"/>
                </a:lnTo>
                <a:lnTo>
                  <a:pt x="115302" y="36907"/>
                </a:lnTo>
                <a:lnTo>
                  <a:pt x="116854" y="38124"/>
                </a:lnTo>
                <a:lnTo>
                  <a:pt x="118154" y="39645"/>
                </a:lnTo>
                <a:lnTo>
                  <a:pt x="119119" y="41571"/>
                </a:lnTo>
                <a:lnTo>
                  <a:pt x="119790" y="43700"/>
                </a:lnTo>
                <a:lnTo>
                  <a:pt x="120000" y="45982"/>
                </a:lnTo>
                <a:lnTo>
                  <a:pt x="119790" y="48314"/>
                </a:lnTo>
                <a:lnTo>
                  <a:pt x="119119" y="50443"/>
                </a:lnTo>
                <a:lnTo>
                  <a:pt x="118154" y="52370"/>
                </a:lnTo>
                <a:lnTo>
                  <a:pt x="116854" y="53891"/>
                </a:lnTo>
                <a:lnTo>
                  <a:pt x="115302" y="55107"/>
                </a:lnTo>
                <a:lnTo>
                  <a:pt x="113540" y="55918"/>
                </a:lnTo>
                <a:lnTo>
                  <a:pt x="111569" y="56172"/>
                </a:lnTo>
                <a:lnTo>
                  <a:pt x="110101" y="56020"/>
                </a:lnTo>
                <a:lnTo>
                  <a:pt x="108633" y="55462"/>
                </a:lnTo>
                <a:lnTo>
                  <a:pt x="107333" y="54752"/>
                </a:lnTo>
                <a:lnTo>
                  <a:pt x="106158" y="53688"/>
                </a:lnTo>
                <a:lnTo>
                  <a:pt x="105068" y="52370"/>
                </a:lnTo>
                <a:lnTo>
                  <a:pt x="103516" y="50139"/>
                </a:lnTo>
                <a:lnTo>
                  <a:pt x="101628" y="47351"/>
                </a:lnTo>
                <a:lnTo>
                  <a:pt x="101628" y="98808"/>
                </a:lnTo>
                <a:lnTo>
                  <a:pt x="97434" y="99366"/>
                </a:lnTo>
                <a:lnTo>
                  <a:pt x="93365" y="100329"/>
                </a:lnTo>
                <a:lnTo>
                  <a:pt x="89465" y="101951"/>
                </a:lnTo>
                <a:lnTo>
                  <a:pt x="85732" y="103979"/>
                </a:lnTo>
                <a:lnTo>
                  <a:pt x="82292" y="106362"/>
                </a:lnTo>
                <a:lnTo>
                  <a:pt x="79021" y="109252"/>
                </a:lnTo>
                <a:lnTo>
                  <a:pt x="76085" y="112446"/>
                </a:lnTo>
                <a:lnTo>
                  <a:pt x="73358" y="116096"/>
                </a:lnTo>
                <a:lnTo>
                  <a:pt x="70968" y="120000"/>
                </a:lnTo>
                <a:lnTo>
                  <a:pt x="42698" y="100430"/>
                </a:lnTo>
                <a:lnTo>
                  <a:pt x="44459" y="98910"/>
                </a:lnTo>
                <a:lnTo>
                  <a:pt x="45927" y="97084"/>
                </a:lnTo>
                <a:lnTo>
                  <a:pt x="47144" y="95006"/>
                </a:lnTo>
                <a:lnTo>
                  <a:pt x="47941" y="92877"/>
                </a:lnTo>
                <a:lnTo>
                  <a:pt x="48486" y="90595"/>
                </a:lnTo>
                <a:lnTo>
                  <a:pt x="48780" y="88365"/>
                </a:lnTo>
                <a:lnTo>
                  <a:pt x="48696" y="85982"/>
                </a:lnTo>
                <a:lnTo>
                  <a:pt x="48318" y="83700"/>
                </a:lnTo>
                <a:lnTo>
                  <a:pt x="47647" y="81470"/>
                </a:lnTo>
                <a:lnTo>
                  <a:pt x="46724" y="79442"/>
                </a:lnTo>
                <a:lnTo>
                  <a:pt x="45634" y="77667"/>
                </a:lnTo>
                <a:lnTo>
                  <a:pt x="44166" y="76096"/>
                </a:lnTo>
                <a:lnTo>
                  <a:pt x="42614" y="74778"/>
                </a:lnTo>
                <a:lnTo>
                  <a:pt x="40768" y="73713"/>
                </a:lnTo>
                <a:lnTo>
                  <a:pt x="38965" y="73054"/>
                </a:lnTo>
                <a:lnTo>
                  <a:pt x="37119" y="72801"/>
                </a:lnTo>
                <a:lnTo>
                  <a:pt x="35148" y="72801"/>
                </a:lnTo>
                <a:lnTo>
                  <a:pt x="33261" y="73257"/>
                </a:lnTo>
                <a:lnTo>
                  <a:pt x="31415" y="74068"/>
                </a:lnTo>
                <a:lnTo>
                  <a:pt x="29737" y="75183"/>
                </a:lnTo>
                <a:lnTo>
                  <a:pt x="28269" y="76603"/>
                </a:lnTo>
                <a:lnTo>
                  <a:pt x="26969" y="78276"/>
                </a:lnTo>
                <a:lnTo>
                  <a:pt x="25837" y="80253"/>
                </a:lnTo>
                <a:lnTo>
                  <a:pt x="24914" y="82534"/>
                </a:lnTo>
                <a:lnTo>
                  <a:pt x="24369" y="85019"/>
                </a:lnTo>
                <a:lnTo>
                  <a:pt x="24159" y="87503"/>
                </a:lnTo>
                <a:lnTo>
                  <a:pt x="0" y="70773"/>
                </a:lnTo>
                <a:lnTo>
                  <a:pt x="3900" y="63523"/>
                </a:lnTo>
                <a:lnTo>
                  <a:pt x="8053" y="56628"/>
                </a:lnTo>
                <a:lnTo>
                  <a:pt x="12541" y="49987"/>
                </a:lnTo>
                <a:lnTo>
                  <a:pt x="17364" y="43700"/>
                </a:lnTo>
                <a:lnTo>
                  <a:pt x="22481" y="37769"/>
                </a:lnTo>
                <a:lnTo>
                  <a:pt x="27808" y="32192"/>
                </a:lnTo>
                <a:lnTo>
                  <a:pt x="33554" y="26970"/>
                </a:lnTo>
                <a:lnTo>
                  <a:pt x="39384" y="22205"/>
                </a:lnTo>
                <a:lnTo>
                  <a:pt x="45550" y="17845"/>
                </a:lnTo>
                <a:lnTo>
                  <a:pt x="51925" y="13992"/>
                </a:lnTo>
                <a:lnTo>
                  <a:pt x="58511" y="10443"/>
                </a:lnTo>
                <a:lnTo>
                  <a:pt x="65305" y="7401"/>
                </a:lnTo>
                <a:lnTo>
                  <a:pt x="72268" y="4866"/>
                </a:lnTo>
                <a:lnTo>
                  <a:pt x="79356" y="2889"/>
                </a:lnTo>
                <a:lnTo>
                  <a:pt x="86696" y="1318"/>
                </a:lnTo>
                <a:lnTo>
                  <a:pt x="94078" y="354"/>
                </a:lnTo>
                <a:lnTo>
                  <a:pt x="101628"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9" name="Google Shape;909;p79"/>
          <p:cNvSpPr/>
          <p:nvPr/>
        </p:nvSpPr>
        <p:spPr>
          <a:xfrm>
            <a:off x="4214323" y="1673728"/>
            <a:ext cx="1392600" cy="1891500"/>
          </a:xfrm>
          <a:custGeom>
            <a:rect b="b" l="l" r="r" t="t"/>
            <a:pathLst>
              <a:path extrusionOk="0" h="120000" w="120000">
                <a:moveTo>
                  <a:pt x="21324" y="0"/>
                </a:moveTo>
                <a:lnTo>
                  <a:pt x="66601" y="19139"/>
                </a:lnTo>
                <a:lnTo>
                  <a:pt x="64849" y="15870"/>
                </a:lnTo>
                <a:lnTo>
                  <a:pt x="63855" y="13892"/>
                </a:lnTo>
                <a:lnTo>
                  <a:pt x="63213" y="12043"/>
                </a:lnTo>
                <a:lnTo>
                  <a:pt x="63096" y="10150"/>
                </a:lnTo>
                <a:lnTo>
                  <a:pt x="63505" y="8258"/>
                </a:lnTo>
                <a:lnTo>
                  <a:pt x="64673" y="6537"/>
                </a:lnTo>
                <a:lnTo>
                  <a:pt x="65959" y="5204"/>
                </a:lnTo>
                <a:lnTo>
                  <a:pt x="67594" y="3999"/>
                </a:lnTo>
                <a:lnTo>
                  <a:pt x="69522" y="3096"/>
                </a:lnTo>
                <a:lnTo>
                  <a:pt x="71684" y="2494"/>
                </a:lnTo>
                <a:lnTo>
                  <a:pt x="73904" y="2279"/>
                </a:lnTo>
                <a:lnTo>
                  <a:pt x="76299" y="2279"/>
                </a:lnTo>
                <a:lnTo>
                  <a:pt x="78403" y="2623"/>
                </a:lnTo>
                <a:lnTo>
                  <a:pt x="80564" y="3397"/>
                </a:lnTo>
                <a:lnTo>
                  <a:pt x="82492" y="4387"/>
                </a:lnTo>
                <a:lnTo>
                  <a:pt x="84011" y="5591"/>
                </a:lnTo>
                <a:lnTo>
                  <a:pt x="85238" y="7010"/>
                </a:lnTo>
                <a:lnTo>
                  <a:pt x="86056" y="8559"/>
                </a:lnTo>
                <a:lnTo>
                  <a:pt x="86465" y="10236"/>
                </a:lnTo>
                <a:lnTo>
                  <a:pt x="86348" y="11956"/>
                </a:lnTo>
                <a:lnTo>
                  <a:pt x="85881" y="13548"/>
                </a:lnTo>
                <a:lnTo>
                  <a:pt x="84946" y="15096"/>
                </a:lnTo>
                <a:lnTo>
                  <a:pt x="83719" y="16387"/>
                </a:lnTo>
                <a:lnTo>
                  <a:pt x="82200" y="17419"/>
                </a:lnTo>
                <a:lnTo>
                  <a:pt x="80564" y="18322"/>
                </a:lnTo>
                <a:lnTo>
                  <a:pt x="78695" y="18924"/>
                </a:lnTo>
                <a:lnTo>
                  <a:pt x="76708" y="19311"/>
                </a:lnTo>
                <a:lnTo>
                  <a:pt x="73729" y="19698"/>
                </a:lnTo>
                <a:lnTo>
                  <a:pt x="69113" y="20215"/>
                </a:lnTo>
                <a:lnTo>
                  <a:pt x="120000" y="41763"/>
                </a:lnTo>
                <a:lnTo>
                  <a:pt x="117896" y="45118"/>
                </a:lnTo>
                <a:lnTo>
                  <a:pt x="116144" y="48731"/>
                </a:lnTo>
                <a:lnTo>
                  <a:pt x="114917" y="52473"/>
                </a:lnTo>
                <a:lnTo>
                  <a:pt x="114099" y="56301"/>
                </a:lnTo>
                <a:lnTo>
                  <a:pt x="113924" y="60301"/>
                </a:lnTo>
                <a:lnTo>
                  <a:pt x="114099" y="64215"/>
                </a:lnTo>
                <a:lnTo>
                  <a:pt x="114800" y="68043"/>
                </a:lnTo>
                <a:lnTo>
                  <a:pt x="116027" y="71698"/>
                </a:lnTo>
                <a:lnTo>
                  <a:pt x="117779" y="75225"/>
                </a:lnTo>
                <a:lnTo>
                  <a:pt x="119941" y="78623"/>
                </a:lnTo>
                <a:lnTo>
                  <a:pt x="81148" y="94752"/>
                </a:lnTo>
                <a:lnTo>
                  <a:pt x="80973" y="92645"/>
                </a:lnTo>
                <a:lnTo>
                  <a:pt x="80155" y="90537"/>
                </a:lnTo>
                <a:lnTo>
                  <a:pt x="78928" y="88516"/>
                </a:lnTo>
                <a:lnTo>
                  <a:pt x="77409" y="86881"/>
                </a:lnTo>
                <a:lnTo>
                  <a:pt x="75540" y="85462"/>
                </a:lnTo>
                <a:lnTo>
                  <a:pt x="73437" y="84258"/>
                </a:lnTo>
                <a:lnTo>
                  <a:pt x="71100" y="83268"/>
                </a:lnTo>
                <a:lnTo>
                  <a:pt x="68646" y="82666"/>
                </a:lnTo>
                <a:lnTo>
                  <a:pt x="66075" y="82279"/>
                </a:lnTo>
                <a:lnTo>
                  <a:pt x="63446" y="82236"/>
                </a:lnTo>
                <a:lnTo>
                  <a:pt x="60759" y="82451"/>
                </a:lnTo>
                <a:lnTo>
                  <a:pt x="58130" y="82967"/>
                </a:lnTo>
                <a:lnTo>
                  <a:pt x="55676" y="83784"/>
                </a:lnTo>
                <a:lnTo>
                  <a:pt x="53339" y="84989"/>
                </a:lnTo>
                <a:lnTo>
                  <a:pt x="51411" y="86365"/>
                </a:lnTo>
                <a:lnTo>
                  <a:pt x="49776" y="87870"/>
                </a:lnTo>
                <a:lnTo>
                  <a:pt x="48549" y="89591"/>
                </a:lnTo>
                <a:lnTo>
                  <a:pt x="47614" y="91397"/>
                </a:lnTo>
                <a:lnTo>
                  <a:pt x="47088" y="93333"/>
                </a:lnTo>
                <a:lnTo>
                  <a:pt x="47030" y="95268"/>
                </a:lnTo>
                <a:lnTo>
                  <a:pt x="47322" y="97161"/>
                </a:lnTo>
                <a:lnTo>
                  <a:pt x="48023" y="99096"/>
                </a:lnTo>
                <a:lnTo>
                  <a:pt x="49133" y="100989"/>
                </a:lnTo>
                <a:lnTo>
                  <a:pt x="50886" y="102795"/>
                </a:lnTo>
                <a:lnTo>
                  <a:pt x="52930" y="104301"/>
                </a:lnTo>
                <a:lnTo>
                  <a:pt x="55267" y="105591"/>
                </a:lnTo>
                <a:lnTo>
                  <a:pt x="20798" y="119999"/>
                </a:lnTo>
                <a:lnTo>
                  <a:pt x="16650" y="113978"/>
                </a:lnTo>
                <a:lnTo>
                  <a:pt x="12852" y="107827"/>
                </a:lnTo>
                <a:lnTo>
                  <a:pt x="9464" y="101462"/>
                </a:lnTo>
                <a:lnTo>
                  <a:pt x="6601" y="94924"/>
                </a:lnTo>
                <a:lnTo>
                  <a:pt x="4264" y="88301"/>
                </a:lnTo>
                <a:lnTo>
                  <a:pt x="2453" y="81462"/>
                </a:lnTo>
                <a:lnTo>
                  <a:pt x="1110" y="74580"/>
                </a:lnTo>
                <a:lnTo>
                  <a:pt x="292" y="67526"/>
                </a:lnTo>
                <a:lnTo>
                  <a:pt x="0" y="60301"/>
                </a:lnTo>
                <a:lnTo>
                  <a:pt x="292" y="53075"/>
                </a:lnTo>
                <a:lnTo>
                  <a:pt x="1110" y="45978"/>
                </a:lnTo>
                <a:lnTo>
                  <a:pt x="2570" y="38924"/>
                </a:lnTo>
                <a:lnTo>
                  <a:pt x="4381" y="32086"/>
                </a:lnTo>
                <a:lnTo>
                  <a:pt x="6835" y="25333"/>
                </a:lnTo>
                <a:lnTo>
                  <a:pt x="9698" y="18709"/>
                </a:lnTo>
                <a:lnTo>
                  <a:pt x="13145" y="12344"/>
                </a:lnTo>
                <a:lnTo>
                  <a:pt x="16942" y="6021"/>
                </a:lnTo>
                <a:lnTo>
                  <a:pt x="21324"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0" name="Google Shape;910;p79"/>
          <p:cNvSpPr/>
          <p:nvPr/>
        </p:nvSpPr>
        <p:spPr>
          <a:xfrm>
            <a:off x="6726776" y="1683219"/>
            <a:ext cx="1392600" cy="1906500"/>
          </a:xfrm>
          <a:custGeom>
            <a:rect b="b" l="l" r="r" t="t"/>
            <a:pathLst>
              <a:path extrusionOk="0" h="120000" w="120000">
                <a:moveTo>
                  <a:pt x="99201" y="0"/>
                </a:moveTo>
                <a:lnTo>
                  <a:pt x="103349" y="5889"/>
                </a:lnTo>
                <a:lnTo>
                  <a:pt x="107147" y="12076"/>
                </a:lnTo>
                <a:lnTo>
                  <a:pt x="110418" y="18392"/>
                </a:lnTo>
                <a:lnTo>
                  <a:pt x="113281" y="24836"/>
                </a:lnTo>
                <a:lnTo>
                  <a:pt x="115735" y="31450"/>
                </a:lnTo>
                <a:lnTo>
                  <a:pt x="117546" y="38236"/>
                </a:lnTo>
                <a:lnTo>
                  <a:pt x="118889" y="45149"/>
                </a:lnTo>
                <a:lnTo>
                  <a:pt x="119707" y="52147"/>
                </a:lnTo>
                <a:lnTo>
                  <a:pt x="120000" y="59231"/>
                </a:lnTo>
                <a:lnTo>
                  <a:pt x="119707" y="66614"/>
                </a:lnTo>
                <a:lnTo>
                  <a:pt x="118773" y="73741"/>
                </a:lnTo>
                <a:lnTo>
                  <a:pt x="117370" y="80825"/>
                </a:lnTo>
                <a:lnTo>
                  <a:pt x="115384" y="87823"/>
                </a:lnTo>
                <a:lnTo>
                  <a:pt x="112989" y="94608"/>
                </a:lnTo>
                <a:lnTo>
                  <a:pt x="109892" y="101223"/>
                </a:lnTo>
                <a:lnTo>
                  <a:pt x="106445" y="107667"/>
                </a:lnTo>
                <a:lnTo>
                  <a:pt x="102473" y="113982"/>
                </a:lnTo>
                <a:lnTo>
                  <a:pt x="97974" y="120000"/>
                </a:lnTo>
                <a:lnTo>
                  <a:pt x="53631" y="100497"/>
                </a:lnTo>
                <a:lnTo>
                  <a:pt x="54858" y="103100"/>
                </a:lnTo>
                <a:lnTo>
                  <a:pt x="55326" y="104167"/>
                </a:lnTo>
                <a:lnTo>
                  <a:pt x="56144" y="105704"/>
                </a:lnTo>
                <a:lnTo>
                  <a:pt x="56786" y="107581"/>
                </a:lnTo>
                <a:lnTo>
                  <a:pt x="56786" y="109416"/>
                </a:lnTo>
                <a:lnTo>
                  <a:pt x="56260" y="111294"/>
                </a:lnTo>
                <a:lnTo>
                  <a:pt x="55150" y="113001"/>
                </a:lnTo>
                <a:lnTo>
                  <a:pt x="53690" y="114366"/>
                </a:lnTo>
                <a:lnTo>
                  <a:pt x="51996" y="115476"/>
                </a:lnTo>
                <a:lnTo>
                  <a:pt x="50068" y="116372"/>
                </a:lnTo>
                <a:lnTo>
                  <a:pt x="47906" y="116884"/>
                </a:lnTo>
                <a:lnTo>
                  <a:pt x="45744" y="117098"/>
                </a:lnTo>
                <a:lnTo>
                  <a:pt x="43407" y="117012"/>
                </a:lnTo>
                <a:lnTo>
                  <a:pt x="41304" y="116671"/>
                </a:lnTo>
                <a:lnTo>
                  <a:pt x="39143" y="115903"/>
                </a:lnTo>
                <a:lnTo>
                  <a:pt x="37215" y="114879"/>
                </a:lnTo>
                <a:lnTo>
                  <a:pt x="35696" y="113684"/>
                </a:lnTo>
                <a:lnTo>
                  <a:pt x="34527" y="112275"/>
                </a:lnTo>
                <a:lnTo>
                  <a:pt x="33826" y="110611"/>
                </a:lnTo>
                <a:lnTo>
                  <a:pt x="33417" y="108990"/>
                </a:lnTo>
                <a:lnTo>
                  <a:pt x="33534" y="107283"/>
                </a:lnTo>
                <a:lnTo>
                  <a:pt x="34118" y="105704"/>
                </a:lnTo>
                <a:lnTo>
                  <a:pt x="35170" y="104167"/>
                </a:lnTo>
                <a:lnTo>
                  <a:pt x="36397" y="102972"/>
                </a:lnTo>
                <a:lnTo>
                  <a:pt x="37799" y="101906"/>
                </a:lnTo>
                <a:lnTo>
                  <a:pt x="39552" y="101095"/>
                </a:lnTo>
                <a:lnTo>
                  <a:pt x="41480" y="100497"/>
                </a:lnTo>
                <a:lnTo>
                  <a:pt x="43524" y="100113"/>
                </a:lnTo>
                <a:lnTo>
                  <a:pt x="46095" y="99815"/>
                </a:lnTo>
                <a:lnTo>
                  <a:pt x="46270" y="99815"/>
                </a:lnTo>
                <a:lnTo>
                  <a:pt x="46504" y="99815"/>
                </a:lnTo>
                <a:lnTo>
                  <a:pt x="46504" y="99815"/>
                </a:lnTo>
                <a:lnTo>
                  <a:pt x="50944" y="99388"/>
                </a:lnTo>
                <a:lnTo>
                  <a:pt x="408" y="77027"/>
                </a:lnTo>
                <a:lnTo>
                  <a:pt x="2395" y="73741"/>
                </a:lnTo>
                <a:lnTo>
                  <a:pt x="3972" y="70327"/>
                </a:lnTo>
                <a:lnTo>
                  <a:pt x="5199" y="66742"/>
                </a:lnTo>
                <a:lnTo>
                  <a:pt x="5900" y="63029"/>
                </a:lnTo>
                <a:lnTo>
                  <a:pt x="6075" y="59231"/>
                </a:lnTo>
                <a:lnTo>
                  <a:pt x="5900" y="55348"/>
                </a:lnTo>
                <a:lnTo>
                  <a:pt x="5082" y="51465"/>
                </a:lnTo>
                <a:lnTo>
                  <a:pt x="3855" y="47837"/>
                </a:lnTo>
                <a:lnTo>
                  <a:pt x="2103" y="44253"/>
                </a:lnTo>
                <a:lnTo>
                  <a:pt x="0" y="40924"/>
                </a:lnTo>
                <a:lnTo>
                  <a:pt x="40253" y="24281"/>
                </a:lnTo>
                <a:lnTo>
                  <a:pt x="40486" y="26372"/>
                </a:lnTo>
                <a:lnTo>
                  <a:pt x="41187" y="28463"/>
                </a:lnTo>
                <a:lnTo>
                  <a:pt x="42414" y="30469"/>
                </a:lnTo>
                <a:lnTo>
                  <a:pt x="44050" y="32133"/>
                </a:lnTo>
                <a:lnTo>
                  <a:pt x="45861" y="33627"/>
                </a:lnTo>
                <a:lnTo>
                  <a:pt x="48023" y="34779"/>
                </a:lnTo>
                <a:lnTo>
                  <a:pt x="50243" y="35675"/>
                </a:lnTo>
                <a:lnTo>
                  <a:pt x="52697" y="36358"/>
                </a:lnTo>
                <a:lnTo>
                  <a:pt x="55326" y="36742"/>
                </a:lnTo>
                <a:lnTo>
                  <a:pt x="58013" y="36827"/>
                </a:lnTo>
                <a:lnTo>
                  <a:pt x="60642" y="36571"/>
                </a:lnTo>
                <a:lnTo>
                  <a:pt x="63213" y="36059"/>
                </a:lnTo>
                <a:lnTo>
                  <a:pt x="65725" y="35163"/>
                </a:lnTo>
                <a:lnTo>
                  <a:pt x="68003" y="34054"/>
                </a:lnTo>
                <a:lnTo>
                  <a:pt x="70048" y="32731"/>
                </a:lnTo>
                <a:lnTo>
                  <a:pt x="71684" y="31152"/>
                </a:lnTo>
                <a:lnTo>
                  <a:pt x="72911" y="29530"/>
                </a:lnTo>
                <a:lnTo>
                  <a:pt x="73787" y="27652"/>
                </a:lnTo>
                <a:lnTo>
                  <a:pt x="74313" y="25775"/>
                </a:lnTo>
                <a:lnTo>
                  <a:pt x="74430" y="23854"/>
                </a:lnTo>
                <a:lnTo>
                  <a:pt x="74138" y="21934"/>
                </a:lnTo>
                <a:lnTo>
                  <a:pt x="73378" y="20056"/>
                </a:lnTo>
                <a:lnTo>
                  <a:pt x="72151" y="18179"/>
                </a:lnTo>
                <a:lnTo>
                  <a:pt x="70516" y="16386"/>
                </a:lnTo>
                <a:lnTo>
                  <a:pt x="68529" y="14850"/>
                </a:lnTo>
                <a:lnTo>
                  <a:pt x="66134" y="13655"/>
                </a:lnTo>
                <a:lnTo>
                  <a:pt x="99201" y="0"/>
                </a:lnTo>
                <a:close/>
              </a:path>
            </a:pathLst>
          </a:custGeom>
          <a:solidFill>
            <a:srgbClr val="999999">
              <a:alpha val="67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1" name="Google Shape;911;p79"/>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12" name="Google Shape;912;p79"/>
          <p:cNvSpPr/>
          <p:nvPr/>
        </p:nvSpPr>
        <p:spPr>
          <a:xfrm>
            <a:off x="5377025" y="119077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79"/>
          <p:cNvSpPr/>
          <p:nvPr/>
        </p:nvSpPr>
        <p:spPr>
          <a:xfrm>
            <a:off x="6666998" y="1359448"/>
            <a:ext cx="416400" cy="4164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79"/>
          <p:cNvSpPr/>
          <p:nvPr/>
        </p:nvSpPr>
        <p:spPr>
          <a:xfrm>
            <a:off x="4711450" y="23202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79"/>
          <p:cNvSpPr/>
          <p:nvPr/>
        </p:nvSpPr>
        <p:spPr>
          <a:xfrm>
            <a:off x="7271050" y="2456700"/>
            <a:ext cx="459900" cy="4599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79"/>
          <p:cNvSpPr/>
          <p:nvPr/>
        </p:nvSpPr>
        <p:spPr>
          <a:xfrm>
            <a:off x="5212076" y="3433375"/>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79"/>
          <p:cNvSpPr/>
          <p:nvPr/>
        </p:nvSpPr>
        <p:spPr>
          <a:xfrm>
            <a:off x="6512003" y="3548050"/>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19" name="Google Shape;919;p7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PUZZLE </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23" name="Shape 923"/>
        <p:cNvGrpSpPr/>
        <p:nvPr/>
      </p:nvGrpSpPr>
      <p:grpSpPr>
        <a:xfrm>
          <a:off x="0" y="0"/>
          <a:ext cx="0" cy="0"/>
          <a:chOff x="0" y="0"/>
          <a:chExt cx="0" cy="0"/>
        </a:xfrm>
      </p:grpSpPr>
      <p:sp>
        <p:nvSpPr>
          <p:cNvPr id="924" name="Google Shape;924;p80"/>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25" name="Google Shape;925;p80"/>
          <p:cNvSpPr/>
          <p:nvPr/>
        </p:nvSpPr>
        <p:spPr>
          <a:xfrm>
            <a:off x="4276055" y="837115"/>
            <a:ext cx="1921021" cy="2501980"/>
          </a:xfrm>
          <a:custGeom>
            <a:rect b="b" l="l" r="r" t="t"/>
            <a:pathLst>
              <a:path extrusionOk="0" h="120000" w="120000">
                <a:moveTo>
                  <a:pt x="103541" y="0"/>
                </a:moveTo>
                <a:lnTo>
                  <a:pt x="103541" y="15178"/>
                </a:lnTo>
                <a:lnTo>
                  <a:pt x="103844" y="15721"/>
                </a:lnTo>
                <a:lnTo>
                  <a:pt x="104317" y="16291"/>
                </a:lnTo>
                <a:lnTo>
                  <a:pt x="104789" y="16680"/>
                </a:lnTo>
                <a:lnTo>
                  <a:pt x="105362" y="16939"/>
                </a:lnTo>
                <a:lnTo>
                  <a:pt x="106104" y="16887"/>
                </a:lnTo>
                <a:lnTo>
                  <a:pt x="106812" y="16680"/>
                </a:lnTo>
                <a:lnTo>
                  <a:pt x="107689" y="16291"/>
                </a:lnTo>
                <a:lnTo>
                  <a:pt x="108465" y="15773"/>
                </a:lnTo>
                <a:lnTo>
                  <a:pt x="109207" y="15281"/>
                </a:lnTo>
                <a:lnTo>
                  <a:pt x="109780" y="14867"/>
                </a:lnTo>
                <a:lnTo>
                  <a:pt x="110455" y="14452"/>
                </a:lnTo>
                <a:lnTo>
                  <a:pt x="111231" y="14167"/>
                </a:lnTo>
                <a:lnTo>
                  <a:pt x="112175" y="14012"/>
                </a:lnTo>
                <a:lnTo>
                  <a:pt x="113153" y="14012"/>
                </a:lnTo>
                <a:lnTo>
                  <a:pt x="114198" y="14219"/>
                </a:lnTo>
                <a:lnTo>
                  <a:pt x="115244" y="14556"/>
                </a:lnTo>
                <a:lnTo>
                  <a:pt x="115716" y="14763"/>
                </a:lnTo>
                <a:lnTo>
                  <a:pt x="116256" y="15126"/>
                </a:lnTo>
                <a:lnTo>
                  <a:pt x="116829" y="15514"/>
                </a:lnTo>
                <a:lnTo>
                  <a:pt x="117504" y="16032"/>
                </a:lnTo>
                <a:lnTo>
                  <a:pt x="118077" y="16628"/>
                </a:lnTo>
                <a:lnTo>
                  <a:pt x="118617" y="17405"/>
                </a:lnTo>
                <a:lnTo>
                  <a:pt x="119156" y="18312"/>
                </a:lnTo>
                <a:lnTo>
                  <a:pt x="119527" y="19374"/>
                </a:lnTo>
                <a:lnTo>
                  <a:pt x="119865" y="20643"/>
                </a:lnTo>
                <a:lnTo>
                  <a:pt x="120000" y="22041"/>
                </a:lnTo>
                <a:lnTo>
                  <a:pt x="120000" y="23621"/>
                </a:lnTo>
                <a:lnTo>
                  <a:pt x="119730" y="25383"/>
                </a:lnTo>
                <a:lnTo>
                  <a:pt x="119426" y="26963"/>
                </a:lnTo>
                <a:lnTo>
                  <a:pt x="118887" y="28258"/>
                </a:lnTo>
                <a:lnTo>
                  <a:pt x="118279" y="29423"/>
                </a:lnTo>
                <a:lnTo>
                  <a:pt x="117706" y="30330"/>
                </a:lnTo>
                <a:lnTo>
                  <a:pt x="116964" y="31159"/>
                </a:lnTo>
                <a:lnTo>
                  <a:pt x="116323" y="31754"/>
                </a:lnTo>
                <a:lnTo>
                  <a:pt x="115581" y="32272"/>
                </a:lnTo>
                <a:lnTo>
                  <a:pt x="114401" y="32868"/>
                </a:lnTo>
                <a:lnTo>
                  <a:pt x="113288" y="33282"/>
                </a:lnTo>
                <a:lnTo>
                  <a:pt x="112242" y="33438"/>
                </a:lnTo>
                <a:lnTo>
                  <a:pt x="111365" y="33438"/>
                </a:lnTo>
                <a:lnTo>
                  <a:pt x="110522" y="33231"/>
                </a:lnTo>
                <a:lnTo>
                  <a:pt x="109848" y="32920"/>
                </a:lnTo>
                <a:lnTo>
                  <a:pt x="109342" y="32557"/>
                </a:lnTo>
                <a:lnTo>
                  <a:pt x="108937" y="32117"/>
                </a:lnTo>
                <a:lnTo>
                  <a:pt x="108465" y="31754"/>
                </a:lnTo>
                <a:lnTo>
                  <a:pt x="108026" y="31314"/>
                </a:lnTo>
                <a:lnTo>
                  <a:pt x="107352" y="30848"/>
                </a:lnTo>
                <a:lnTo>
                  <a:pt x="106509" y="30382"/>
                </a:lnTo>
                <a:lnTo>
                  <a:pt x="105632" y="30148"/>
                </a:lnTo>
                <a:lnTo>
                  <a:pt x="104991" y="30148"/>
                </a:lnTo>
                <a:lnTo>
                  <a:pt x="104451" y="30382"/>
                </a:lnTo>
                <a:lnTo>
                  <a:pt x="104047" y="30796"/>
                </a:lnTo>
                <a:lnTo>
                  <a:pt x="103844" y="31107"/>
                </a:lnTo>
                <a:lnTo>
                  <a:pt x="103844" y="46829"/>
                </a:lnTo>
                <a:lnTo>
                  <a:pt x="102934" y="46932"/>
                </a:lnTo>
                <a:lnTo>
                  <a:pt x="98785" y="47476"/>
                </a:lnTo>
                <a:lnTo>
                  <a:pt x="94772" y="48305"/>
                </a:lnTo>
                <a:lnTo>
                  <a:pt x="90860" y="49367"/>
                </a:lnTo>
                <a:lnTo>
                  <a:pt x="87183" y="50662"/>
                </a:lnTo>
                <a:lnTo>
                  <a:pt x="83642" y="52190"/>
                </a:lnTo>
                <a:lnTo>
                  <a:pt x="80269" y="53952"/>
                </a:lnTo>
                <a:lnTo>
                  <a:pt x="77166" y="55920"/>
                </a:lnTo>
                <a:lnTo>
                  <a:pt x="74266" y="58044"/>
                </a:lnTo>
                <a:lnTo>
                  <a:pt x="71635" y="60375"/>
                </a:lnTo>
                <a:lnTo>
                  <a:pt x="69274" y="62810"/>
                </a:lnTo>
                <a:lnTo>
                  <a:pt x="67150" y="65452"/>
                </a:lnTo>
                <a:lnTo>
                  <a:pt x="65295" y="68223"/>
                </a:lnTo>
                <a:lnTo>
                  <a:pt x="63709" y="71098"/>
                </a:lnTo>
                <a:lnTo>
                  <a:pt x="62529" y="74077"/>
                </a:lnTo>
                <a:lnTo>
                  <a:pt x="61618" y="77185"/>
                </a:lnTo>
                <a:lnTo>
                  <a:pt x="61079" y="80371"/>
                </a:lnTo>
                <a:lnTo>
                  <a:pt x="60876" y="83608"/>
                </a:lnTo>
                <a:lnTo>
                  <a:pt x="61079" y="86924"/>
                </a:lnTo>
                <a:lnTo>
                  <a:pt x="61686" y="90265"/>
                </a:lnTo>
                <a:lnTo>
                  <a:pt x="62664" y="93503"/>
                </a:lnTo>
                <a:lnTo>
                  <a:pt x="63979" y="96637"/>
                </a:lnTo>
                <a:lnTo>
                  <a:pt x="62091" y="97258"/>
                </a:lnTo>
                <a:lnTo>
                  <a:pt x="60640" y="93917"/>
                </a:lnTo>
                <a:lnTo>
                  <a:pt x="59629" y="90524"/>
                </a:lnTo>
                <a:lnTo>
                  <a:pt x="59055" y="87079"/>
                </a:lnTo>
                <a:lnTo>
                  <a:pt x="58853" y="83608"/>
                </a:lnTo>
                <a:lnTo>
                  <a:pt x="59055" y="80267"/>
                </a:lnTo>
                <a:lnTo>
                  <a:pt x="59561" y="76978"/>
                </a:lnTo>
                <a:lnTo>
                  <a:pt x="60505" y="73792"/>
                </a:lnTo>
                <a:lnTo>
                  <a:pt x="61753" y="70710"/>
                </a:lnTo>
                <a:lnTo>
                  <a:pt x="63338" y="67705"/>
                </a:lnTo>
                <a:lnTo>
                  <a:pt x="65160" y="64882"/>
                </a:lnTo>
                <a:lnTo>
                  <a:pt x="67352" y="62162"/>
                </a:lnTo>
                <a:lnTo>
                  <a:pt x="69780" y="59624"/>
                </a:lnTo>
                <a:lnTo>
                  <a:pt x="72478" y="57189"/>
                </a:lnTo>
                <a:lnTo>
                  <a:pt x="75446" y="54962"/>
                </a:lnTo>
                <a:lnTo>
                  <a:pt x="78617" y="52941"/>
                </a:lnTo>
                <a:lnTo>
                  <a:pt x="82057" y="51128"/>
                </a:lnTo>
                <a:lnTo>
                  <a:pt x="85598" y="49497"/>
                </a:lnTo>
                <a:lnTo>
                  <a:pt x="89409" y="48098"/>
                </a:lnTo>
                <a:lnTo>
                  <a:pt x="93389" y="46984"/>
                </a:lnTo>
                <a:lnTo>
                  <a:pt x="97537" y="46078"/>
                </a:lnTo>
                <a:lnTo>
                  <a:pt x="101753" y="45456"/>
                </a:lnTo>
                <a:lnTo>
                  <a:pt x="101753" y="30848"/>
                </a:lnTo>
                <a:lnTo>
                  <a:pt x="101821" y="30692"/>
                </a:lnTo>
                <a:lnTo>
                  <a:pt x="101956" y="30537"/>
                </a:lnTo>
                <a:lnTo>
                  <a:pt x="102158" y="30200"/>
                </a:lnTo>
                <a:lnTo>
                  <a:pt x="102462" y="29786"/>
                </a:lnTo>
                <a:lnTo>
                  <a:pt x="102934" y="29371"/>
                </a:lnTo>
                <a:lnTo>
                  <a:pt x="103541" y="28983"/>
                </a:lnTo>
                <a:lnTo>
                  <a:pt x="104317" y="28672"/>
                </a:lnTo>
                <a:lnTo>
                  <a:pt x="104924" y="28568"/>
                </a:lnTo>
                <a:lnTo>
                  <a:pt x="105632" y="28517"/>
                </a:lnTo>
                <a:lnTo>
                  <a:pt x="106576" y="28672"/>
                </a:lnTo>
                <a:lnTo>
                  <a:pt x="107554" y="29086"/>
                </a:lnTo>
                <a:lnTo>
                  <a:pt x="108667" y="29630"/>
                </a:lnTo>
                <a:lnTo>
                  <a:pt x="109443" y="30200"/>
                </a:lnTo>
                <a:lnTo>
                  <a:pt x="110050" y="30692"/>
                </a:lnTo>
                <a:lnTo>
                  <a:pt x="110590" y="31159"/>
                </a:lnTo>
                <a:lnTo>
                  <a:pt x="110893" y="31495"/>
                </a:lnTo>
                <a:lnTo>
                  <a:pt x="111096" y="31703"/>
                </a:lnTo>
                <a:lnTo>
                  <a:pt x="111365" y="31806"/>
                </a:lnTo>
                <a:lnTo>
                  <a:pt x="111635" y="31858"/>
                </a:lnTo>
                <a:lnTo>
                  <a:pt x="112040" y="31858"/>
                </a:lnTo>
                <a:lnTo>
                  <a:pt x="112681" y="31754"/>
                </a:lnTo>
                <a:lnTo>
                  <a:pt x="113423" y="31495"/>
                </a:lnTo>
                <a:lnTo>
                  <a:pt x="114266" y="31055"/>
                </a:lnTo>
                <a:lnTo>
                  <a:pt x="114873" y="30641"/>
                </a:lnTo>
                <a:lnTo>
                  <a:pt x="115446" y="30097"/>
                </a:lnTo>
                <a:lnTo>
                  <a:pt x="115986" y="29423"/>
                </a:lnTo>
                <a:lnTo>
                  <a:pt x="116526" y="28620"/>
                </a:lnTo>
                <a:lnTo>
                  <a:pt x="117032" y="27662"/>
                </a:lnTo>
                <a:lnTo>
                  <a:pt x="117436" y="26445"/>
                </a:lnTo>
                <a:lnTo>
                  <a:pt x="117706" y="25072"/>
                </a:lnTo>
                <a:lnTo>
                  <a:pt x="117908" y="23518"/>
                </a:lnTo>
                <a:lnTo>
                  <a:pt x="117976" y="22041"/>
                </a:lnTo>
                <a:lnTo>
                  <a:pt x="117841" y="20772"/>
                </a:lnTo>
                <a:lnTo>
                  <a:pt x="117504" y="19658"/>
                </a:lnTo>
                <a:lnTo>
                  <a:pt x="117166" y="18700"/>
                </a:lnTo>
                <a:lnTo>
                  <a:pt x="116694" y="17949"/>
                </a:lnTo>
                <a:lnTo>
                  <a:pt x="116188" y="17353"/>
                </a:lnTo>
                <a:lnTo>
                  <a:pt x="115649" y="16835"/>
                </a:lnTo>
                <a:lnTo>
                  <a:pt x="115143" y="16421"/>
                </a:lnTo>
                <a:lnTo>
                  <a:pt x="114671" y="16136"/>
                </a:lnTo>
                <a:lnTo>
                  <a:pt x="114266" y="15981"/>
                </a:lnTo>
                <a:lnTo>
                  <a:pt x="113423" y="15670"/>
                </a:lnTo>
                <a:lnTo>
                  <a:pt x="112681" y="15566"/>
                </a:lnTo>
                <a:lnTo>
                  <a:pt x="112107" y="15618"/>
                </a:lnTo>
                <a:lnTo>
                  <a:pt x="111635" y="15773"/>
                </a:lnTo>
                <a:lnTo>
                  <a:pt x="111096" y="16084"/>
                </a:lnTo>
                <a:lnTo>
                  <a:pt x="110522" y="16473"/>
                </a:lnTo>
                <a:lnTo>
                  <a:pt x="109780" y="16991"/>
                </a:lnTo>
                <a:lnTo>
                  <a:pt x="108870" y="17535"/>
                </a:lnTo>
                <a:lnTo>
                  <a:pt x="107959" y="18001"/>
                </a:lnTo>
                <a:lnTo>
                  <a:pt x="106947" y="18363"/>
                </a:lnTo>
                <a:lnTo>
                  <a:pt x="105969" y="18519"/>
                </a:lnTo>
                <a:lnTo>
                  <a:pt x="104924" y="18467"/>
                </a:lnTo>
                <a:lnTo>
                  <a:pt x="103844" y="18156"/>
                </a:lnTo>
                <a:lnTo>
                  <a:pt x="103001" y="17535"/>
                </a:lnTo>
                <a:lnTo>
                  <a:pt x="102225" y="16680"/>
                </a:lnTo>
                <a:lnTo>
                  <a:pt x="101551" y="15566"/>
                </a:lnTo>
                <a:lnTo>
                  <a:pt x="101483" y="15411"/>
                </a:lnTo>
                <a:lnTo>
                  <a:pt x="101483" y="1657"/>
                </a:lnTo>
                <a:lnTo>
                  <a:pt x="95109" y="2175"/>
                </a:lnTo>
                <a:lnTo>
                  <a:pt x="88836" y="2926"/>
                </a:lnTo>
                <a:lnTo>
                  <a:pt x="82698" y="3988"/>
                </a:lnTo>
                <a:lnTo>
                  <a:pt x="76694" y="5309"/>
                </a:lnTo>
                <a:lnTo>
                  <a:pt x="70826" y="6863"/>
                </a:lnTo>
                <a:lnTo>
                  <a:pt x="65160" y="8702"/>
                </a:lnTo>
                <a:lnTo>
                  <a:pt x="59629" y="10723"/>
                </a:lnTo>
                <a:lnTo>
                  <a:pt x="54300" y="13054"/>
                </a:lnTo>
                <a:lnTo>
                  <a:pt x="49241" y="15514"/>
                </a:lnTo>
                <a:lnTo>
                  <a:pt x="44283" y="18260"/>
                </a:lnTo>
                <a:lnTo>
                  <a:pt x="39527" y="21187"/>
                </a:lnTo>
                <a:lnTo>
                  <a:pt x="35042" y="24321"/>
                </a:lnTo>
                <a:lnTo>
                  <a:pt x="30826" y="27610"/>
                </a:lnTo>
                <a:lnTo>
                  <a:pt x="26812" y="31107"/>
                </a:lnTo>
                <a:lnTo>
                  <a:pt x="23069" y="34733"/>
                </a:lnTo>
                <a:lnTo>
                  <a:pt x="19629" y="38540"/>
                </a:lnTo>
                <a:lnTo>
                  <a:pt x="16424" y="42529"/>
                </a:lnTo>
                <a:lnTo>
                  <a:pt x="13524" y="46622"/>
                </a:lnTo>
                <a:lnTo>
                  <a:pt x="10927" y="50869"/>
                </a:lnTo>
                <a:lnTo>
                  <a:pt x="8634" y="55221"/>
                </a:lnTo>
                <a:lnTo>
                  <a:pt x="6644" y="59728"/>
                </a:lnTo>
                <a:lnTo>
                  <a:pt x="5059" y="64338"/>
                </a:lnTo>
                <a:lnTo>
                  <a:pt x="3743" y="69026"/>
                </a:lnTo>
                <a:lnTo>
                  <a:pt x="2833" y="73792"/>
                </a:lnTo>
                <a:lnTo>
                  <a:pt x="2225" y="78635"/>
                </a:lnTo>
                <a:lnTo>
                  <a:pt x="2057" y="83608"/>
                </a:lnTo>
                <a:lnTo>
                  <a:pt x="2225" y="88245"/>
                </a:lnTo>
                <a:lnTo>
                  <a:pt x="2698" y="92907"/>
                </a:lnTo>
                <a:lnTo>
                  <a:pt x="3575" y="97466"/>
                </a:lnTo>
                <a:lnTo>
                  <a:pt x="4755" y="101946"/>
                </a:lnTo>
                <a:lnTo>
                  <a:pt x="6273" y="106401"/>
                </a:lnTo>
                <a:lnTo>
                  <a:pt x="8026" y="110805"/>
                </a:lnTo>
                <a:lnTo>
                  <a:pt x="10219" y="115104"/>
                </a:lnTo>
                <a:lnTo>
                  <a:pt x="12715" y="119352"/>
                </a:lnTo>
                <a:lnTo>
                  <a:pt x="10792" y="120000"/>
                </a:lnTo>
                <a:lnTo>
                  <a:pt x="8296" y="115726"/>
                </a:lnTo>
                <a:lnTo>
                  <a:pt x="6138" y="111323"/>
                </a:lnTo>
                <a:lnTo>
                  <a:pt x="4215" y="106868"/>
                </a:lnTo>
                <a:lnTo>
                  <a:pt x="2698" y="102309"/>
                </a:lnTo>
                <a:lnTo>
                  <a:pt x="1517" y="97699"/>
                </a:lnTo>
                <a:lnTo>
                  <a:pt x="674" y="93062"/>
                </a:lnTo>
                <a:lnTo>
                  <a:pt x="202" y="88348"/>
                </a:lnTo>
                <a:lnTo>
                  <a:pt x="0" y="83608"/>
                </a:lnTo>
                <a:lnTo>
                  <a:pt x="202" y="78532"/>
                </a:lnTo>
                <a:lnTo>
                  <a:pt x="775" y="73533"/>
                </a:lnTo>
                <a:lnTo>
                  <a:pt x="1787" y="68638"/>
                </a:lnTo>
                <a:lnTo>
                  <a:pt x="3102" y="63820"/>
                </a:lnTo>
                <a:lnTo>
                  <a:pt x="4755" y="59106"/>
                </a:lnTo>
                <a:lnTo>
                  <a:pt x="6779" y="54521"/>
                </a:lnTo>
                <a:lnTo>
                  <a:pt x="9173" y="50066"/>
                </a:lnTo>
                <a:lnTo>
                  <a:pt x="11871" y="45715"/>
                </a:lnTo>
                <a:lnTo>
                  <a:pt x="14839" y="41467"/>
                </a:lnTo>
                <a:lnTo>
                  <a:pt x="18111" y="37427"/>
                </a:lnTo>
                <a:lnTo>
                  <a:pt x="21686" y="33516"/>
                </a:lnTo>
                <a:lnTo>
                  <a:pt x="25564" y="29786"/>
                </a:lnTo>
                <a:lnTo>
                  <a:pt x="29645" y="26237"/>
                </a:lnTo>
                <a:lnTo>
                  <a:pt x="34064" y="22844"/>
                </a:lnTo>
                <a:lnTo>
                  <a:pt x="38684" y="19658"/>
                </a:lnTo>
                <a:lnTo>
                  <a:pt x="43575" y="16680"/>
                </a:lnTo>
                <a:lnTo>
                  <a:pt x="48634" y="13908"/>
                </a:lnTo>
                <a:lnTo>
                  <a:pt x="53895" y="11370"/>
                </a:lnTo>
                <a:lnTo>
                  <a:pt x="59359" y="9039"/>
                </a:lnTo>
                <a:lnTo>
                  <a:pt x="65059" y="6967"/>
                </a:lnTo>
                <a:lnTo>
                  <a:pt x="70893" y="5154"/>
                </a:lnTo>
                <a:lnTo>
                  <a:pt x="76964" y="3574"/>
                </a:lnTo>
                <a:lnTo>
                  <a:pt x="83102" y="2279"/>
                </a:lnTo>
                <a:lnTo>
                  <a:pt x="89409" y="1269"/>
                </a:lnTo>
                <a:lnTo>
                  <a:pt x="95885" y="492"/>
                </a:lnTo>
                <a:lnTo>
                  <a:pt x="102462" y="51"/>
                </a:lnTo>
                <a:lnTo>
                  <a:pt x="103541"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6" name="Google Shape;926;p80"/>
          <p:cNvSpPr/>
          <p:nvPr/>
        </p:nvSpPr>
        <p:spPr>
          <a:xfrm>
            <a:off x="6097707" y="854392"/>
            <a:ext cx="1655335" cy="2546261"/>
          </a:xfrm>
          <a:custGeom>
            <a:rect b="b" l="l" r="r" t="t"/>
            <a:pathLst>
              <a:path extrusionOk="0" h="120000" w="120000">
                <a:moveTo>
                  <a:pt x="1761" y="0"/>
                </a:moveTo>
                <a:lnTo>
                  <a:pt x="8727" y="457"/>
                </a:lnTo>
                <a:lnTo>
                  <a:pt x="15616" y="1093"/>
                </a:lnTo>
                <a:lnTo>
                  <a:pt x="22426" y="2034"/>
                </a:lnTo>
                <a:lnTo>
                  <a:pt x="29158" y="3179"/>
                </a:lnTo>
                <a:lnTo>
                  <a:pt x="35812" y="4578"/>
                </a:lnTo>
                <a:lnTo>
                  <a:pt x="42309" y="6206"/>
                </a:lnTo>
                <a:lnTo>
                  <a:pt x="48649" y="8088"/>
                </a:lnTo>
                <a:lnTo>
                  <a:pt x="54911" y="10224"/>
                </a:lnTo>
                <a:lnTo>
                  <a:pt x="61056" y="12564"/>
                </a:lnTo>
                <a:lnTo>
                  <a:pt x="66927" y="15158"/>
                </a:lnTo>
                <a:lnTo>
                  <a:pt x="72524" y="17880"/>
                </a:lnTo>
                <a:lnTo>
                  <a:pt x="77808" y="20754"/>
                </a:lnTo>
                <a:lnTo>
                  <a:pt x="82778" y="23832"/>
                </a:lnTo>
                <a:lnTo>
                  <a:pt x="87436" y="27062"/>
                </a:lnTo>
                <a:lnTo>
                  <a:pt x="91859" y="30394"/>
                </a:lnTo>
                <a:lnTo>
                  <a:pt x="96007" y="33929"/>
                </a:lnTo>
                <a:lnTo>
                  <a:pt x="99726" y="37541"/>
                </a:lnTo>
                <a:lnTo>
                  <a:pt x="103248" y="41280"/>
                </a:lnTo>
                <a:lnTo>
                  <a:pt x="106379" y="45095"/>
                </a:lnTo>
                <a:lnTo>
                  <a:pt x="109315" y="49012"/>
                </a:lnTo>
                <a:lnTo>
                  <a:pt x="111819" y="53056"/>
                </a:lnTo>
                <a:lnTo>
                  <a:pt x="113972" y="57176"/>
                </a:lnTo>
                <a:lnTo>
                  <a:pt x="115890" y="61348"/>
                </a:lnTo>
                <a:lnTo>
                  <a:pt x="117416" y="65570"/>
                </a:lnTo>
                <a:lnTo>
                  <a:pt x="118551" y="69843"/>
                </a:lnTo>
                <a:lnTo>
                  <a:pt x="119412" y="74141"/>
                </a:lnTo>
                <a:lnTo>
                  <a:pt x="119843" y="78516"/>
                </a:lnTo>
                <a:lnTo>
                  <a:pt x="120000" y="82891"/>
                </a:lnTo>
                <a:lnTo>
                  <a:pt x="119765" y="87316"/>
                </a:lnTo>
                <a:lnTo>
                  <a:pt x="119178" y="91691"/>
                </a:lnTo>
                <a:lnTo>
                  <a:pt x="118160" y="96066"/>
                </a:lnTo>
                <a:lnTo>
                  <a:pt x="116790" y="100415"/>
                </a:lnTo>
                <a:lnTo>
                  <a:pt x="115029" y="104790"/>
                </a:lnTo>
                <a:lnTo>
                  <a:pt x="112954" y="109114"/>
                </a:lnTo>
                <a:lnTo>
                  <a:pt x="110450" y="113387"/>
                </a:lnTo>
                <a:lnTo>
                  <a:pt x="107553" y="117609"/>
                </a:lnTo>
                <a:lnTo>
                  <a:pt x="107005" y="118346"/>
                </a:lnTo>
                <a:lnTo>
                  <a:pt x="86966" y="111097"/>
                </a:lnTo>
                <a:lnTo>
                  <a:pt x="86066" y="111047"/>
                </a:lnTo>
                <a:lnTo>
                  <a:pt x="85048" y="111047"/>
                </a:lnTo>
                <a:lnTo>
                  <a:pt x="84227" y="111199"/>
                </a:lnTo>
                <a:lnTo>
                  <a:pt x="83600" y="111454"/>
                </a:lnTo>
                <a:lnTo>
                  <a:pt x="83209" y="111835"/>
                </a:lnTo>
                <a:lnTo>
                  <a:pt x="83052" y="112344"/>
                </a:lnTo>
                <a:lnTo>
                  <a:pt x="83131" y="112878"/>
                </a:lnTo>
                <a:lnTo>
                  <a:pt x="83209" y="113539"/>
                </a:lnTo>
                <a:lnTo>
                  <a:pt x="83365" y="114124"/>
                </a:lnTo>
                <a:lnTo>
                  <a:pt x="83600" y="114735"/>
                </a:lnTo>
                <a:lnTo>
                  <a:pt x="83835" y="115370"/>
                </a:lnTo>
                <a:lnTo>
                  <a:pt x="83992" y="115981"/>
                </a:lnTo>
                <a:lnTo>
                  <a:pt x="83913" y="116820"/>
                </a:lnTo>
                <a:lnTo>
                  <a:pt x="83365" y="117660"/>
                </a:lnTo>
                <a:lnTo>
                  <a:pt x="82387" y="118397"/>
                </a:lnTo>
                <a:lnTo>
                  <a:pt x="81174" y="119109"/>
                </a:lnTo>
                <a:lnTo>
                  <a:pt x="80313" y="119389"/>
                </a:lnTo>
                <a:lnTo>
                  <a:pt x="79178" y="119643"/>
                </a:lnTo>
                <a:lnTo>
                  <a:pt x="77729" y="119898"/>
                </a:lnTo>
                <a:lnTo>
                  <a:pt x="76046" y="120000"/>
                </a:lnTo>
                <a:lnTo>
                  <a:pt x="74520" y="119898"/>
                </a:lnTo>
                <a:lnTo>
                  <a:pt x="72759" y="119694"/>
                </a:lnTo>
                <a:lnTo>
                  <a:pt x="70841" y="119287"/>
                </a:lnTo>
                <a:lnTo>
                  <a:pt x="68767" y="118702"/>
                </a:lnTo>
                <a:lnTo>
                  <a:pt x="66457" y="117863"/>
                </a:lnTo>
                <a:lnTo>
                  <a:pt x="64031" y="116769"/>
                </a:lnTo>
                <a:lnTo>
                  <a:pt x="61956" y="115625"/>
                </a:lnTo>
                <a:lnTo>
                  <a:pt x="60430" y="114531"/>
                </a:lnTo>
                <a:lnTo>
                  <a:pt x="59217" y="113539"/>
                </a:lnTo>
                <a:lnTo>
                  <a:pt x="58356" y="112547"/>
                </a:lnTo>
                <a:lnTo>
                  <a:pt x="57847" y="111657"/>
                </a:lnTo>
                <a:lnTo>
                  <a:pt x="57534" y="110843"/>
                </a:lnTo>
                <a:lnTo>
                  <a:pt x="57377" y="109800"/>
                </a:lnTo>
                <a:lnTo>
                  <a:pt x="57534" y="108859"/>
                </a:lnTo>
                <a:lnTo>
                  <a:pt x="57925" y="108071"/>
                </a:lnTo>
                <a:lnTo>
                  <a:pt x="58434" y="107537"/>
                </a:lnTo>
                <a:lnTo>
                  <a:pt x="59138" y="107028"/>
                </a:lnTo>
                <a:lnTo>
                  <a:pt x="59882" y="106774"/>
                </a:lnTo>
                <a:lnTo>
                  <a:pt x="60665" y="106621"/>
                </a:lnTo>
                <a:lnTo>
                  <a:pt x="61487" y="106545"/>
                </a:lnTo>
                <a:lnTo>
                  <a:pt x="62270" y="106443"/>
                </a:lnTo>
                <a:lnTo>
                  <a:pt x="63091" y="106341"/>
                </a:lnTo>
                <a:lnTo>
                  <a:pt x="64031" y="106087"/>
                </a:lnTo>
                <a:lnTo>
                  <a:pt x="65166" y="105731"/>
                </a:lnTo>
                <a:lnTo>
                  <a:pt x="65949" y="105349"/>
                </a:lnTo>
                <a:lnTo>
                  <a:pt x="66340" y="104891"/>
                </a:lnTo>
                <a:lnTo>
                  <a:pt x="66262" y="104459"/>
                </a:lnTo>
                <a:lnTo>
                  <a:pt x="66027" y="104001"/>
                </a:lnTo>
                <a:lnTo>
                  <a:pt x="65714" y="103645"/>
                </a:lnTo>
                <a:lnTo>
                  <a:pt x="44892" y="96142"/>
                </a:lnTo>
                <a:lnTo>
                  <a:pt x="45283" y="95506"/>
                </a:lnTo>
                <a:lnTo>
                  <a:pt x="46888" y="92683"/>
                </a:lnTo>
                <a:lnTo>
                  <a:pt x="48062" y="89783"/>
                </a:lnTo>
                <a:lnTo>
                  <a:pt x="48806" y="86909"/>
                </a:lnTo>
                <a:lnTo>
                  <a:pt x="49197" y="84035"/>
                </a:lnTo>
                <a:lnTo>
                  <a:pt x="49275" y="81161"/>
                </a:lnTo>
                <a:lnTo>
                  <a:pt x="48962" y="78261"/>
                </a:lnTo>
                <a:lnTo>
                  <a:pt x="48336" y="75438"/>
                </a:lnTo>
                <a:lnTo>
                  <a:pt x="47358" y="72666"/>
                </a:lnTo>
                <a:lnTo>
                  <a:pt x="46066" y="69919"/>
                </a:lnTo>
                <a:lnTo>
                  <a:pt x="44461" y="67248"/>
                </a:lnTo>
                <a:lnTo>
                  <a:pt x="42465" y="64705"/>
                </a:lnTo>
                <a:lnTo>
                  <a:pt x="40234" y="62238"/>
                </a:lnTo>
                <a:lnTo>
                  <a:pt x="37651" y="59898"/>
                </a:lnTo>
                <a:lnTo>
                  <a:pt x="34794" y="57660"/>
                </a:lnTo>
                <a:lnTo>
                  <a:pt x="31663" y="55574"/>
                </a:lnTo>
                <a:lnTo>
                  <a:pt x="28219" y="53692"/>
                </a:lnTo>
                <a:lnTo>
                  <a:pt x="24579" y="51911"/>
                </a:lnTo>
                <a:lnTo>
                  <a:pt x="20587" y="50360"/>
                </a:lnTo>
                <a:lnTo>
                  <a:pt x="16673" y="49063"/>
                </a:lnTo>
                <a:lnTo>
                  <a:pt x="12641" y="47969"/>
                </a:lnTo>
                <a:lnTo>
                  <a:pt x="8493" y="47079"/>
                </a:lnTo>
                <a:lnTo>
                  <a:pt x="4305" y="46443"/>
                </a:lnTo>
                <a:lnTo>
                  <a:pt x="0" y="45985"/>
                </a:lnTo>
                <a:lnTo>
                  <a:pt x="313" y="44459"/>
                </a:lnTo>
                <a:lnTo>
                  <a:pt x="4774" y="44891"/>
                </a:lnTo>
                <a:lnTo>
                  <a:pt x="9197" y="45604"/>
                </a:lnTo>
                <a:lnTo>
                  <a:pt x="13463" y="46494"/>
                </a:lnTo>
                <a:lnTo>
                  <a:pt x="17690" y="47638"/>
                </a:lnTo>
                <a:lnTo>
                  <a:pt x="21722" y="48961"/>
                </a:lnTo>
                <a:lnTo>
                  <a:pt x="25792" y="50614"/>
                </a:lnTo>
                <a:lnTo>
                  <a:pt x="29628" y="52395"/>
                </a:lnTo>
                <a:lnTo>
                  <a:pt x="33150" y="54378"/>
                </a:lnTo>
                <a:lnTo>
                  <a:pt x="36438" y="56515"/>
                </a:lnTo>
                <a:lnTo>
                  <a:pt x="39412" y="58804"/>
                </a:lnTo>
                <a:lnTo>
                  <a:pt x="41996" y="61195"/>
                </a:lnTo>
                <a:lnTo>
                  <a:pt x="44383" y="63713"/>
                </a:lnTo>
                <a:lnTo>
                  <a:pt x="46418" y="66358"/>
                </a:lnTo>
                <a:lnTo>
                  <a:pt x="48101" y="69080"/>
                </a:lnTo>
                <a:lnTo>
                  <a:pt x="49510" y="71928"/>
                </a:lnTo>
                <a:lnTo>
                  <a:pt x="50567" y="74752"/>
                </a:lnTo>
                <a:lnTo>
                  <a:pt x="51272" y="77676"/>
                </a:lnTo>
                <a:lnTo>
                  <a:pt x="51624" y="80601"/>
                </a:lnTo>
                <a:lnTo>
                  <a:pt x="51624" y="83577"/>
                </a:lnTo>
                <a:lnTo>
                  <a:pt x="51272" y="86579"/>
                </a:lnTo>
                <a:lnTo>
                  <a:pt x="50567" y="89554"/>
                </a:lnTo>
                <a:lnTo>
                  <a:pt x="49432" y="92530"/>
                </a:lnTo>
                <a:lnTo>
                  <a:pt x="47906" y="95455"/>
                </a:lnTo>
                <a:lnTo>
                  <a:pt x="67240" y="102450"/>
                </a:lnTo>
                <a:lnTo>
                  <a:pt x="67397" y="102551"/>
                </a:lnTo>
                <a:lnTo>
                  <a:pt x="67553" y="102704"/>
                </a:lnTo>
                <a:lnTo>
                  <a:pt x="67866" y="102958"/>
                </a:lnTo>
                <a:lnTo>
                  <a:pt x="68219" y="103391"/>
                </a:lnTo>
                <a:lnTo>
                  <a:pt x="68532" y="103899"/>
                </a:lnTo>
                <a:lnTo>
                  <a:pt x="68688" y="104484"/>
                </a:lnTo>
                <a:lnTo>
                  <a:pt x="68688" y="105146"/>
                </a:lnTo>
                <a:lnTo>
                  <a:pt x="68454" y="105578"/>
                </a:lnTo>
                <a:lnTo>
                  <a:pt x="68062" y="106087"/>
                </a:lnTo>
                <a:lnTo>
                  <a:pt x="67397" y="106621"/>
                </a:lnTo>
                <a:lnTo>
                  <a:pt x="66340" y="107130"/>
                </a:lnTo>
                <a:lnTo>
                  <a:pt x="64931" y="107537"/>
                </a:lnTo>
                <a:lnTo>
                  <a:pt x="63718" y="107816"/>
                </a:lnTo>
                <a:lnTo>
                  <a:pt x="62739" y="107969"/>
                </a:lnTo>
                <a:lnTo>
                  <a:pt x="61800" y="108071"/>
                </a:lnTo>
                <a:lnTo>
                  <a:pt x="61056" y="108172"/>
                </a:lnTo>
                <a:lnTo>
                  <a:pt x="60665" y="108274"/>
                </a:lnTo>
                <a:lnTo>
                  <a:pt x="60352" y="108478"/>
                </a:lnTo>
                <a:lnTo>
                  <a:pt x="60117" y="108707"/>
                </a:lnTo>
                <a:lnTo>
                  <a:pt x="59882" y="109215"/>
                </a:lnTo>
                <a:lnTo>
                  <a:pt x="59804" y="109800"/>
                </a:lnTo>
                <a:lnTo>
                  <a:pt x="59882" y="110614"/>
                </a:lnTo>
                <a:lnTo>
                  <a:pt x="60195" y="111250"/>
                </a:lnTo>
                <a:lnTo>
                  <a:pt x="60665" y="111988"/>
                </a:lnTo>
                <a:lnTo>
                  <a:pt x="61369" y="112802"/>
                </a:lnTo>
                <a:lnTo>
                  <a:pt x="62426" y="113692"/>
                </a:lnTo>
                <a:lnTo>
                  <a:pt x="63796" y="114582"/>
                </a:lnTo>
                <a:lnTo>
                  <a:pt x="65557" y="115574"/>
                </a:lnTo>
                <a:lnTo>
                  <a:pt x="67788" y="116566"/>
                </a:lnTo>
                <a:lnTo>
                  <a:pt x="69745" y="117303"/>
                </a:lnTo>
                <a:lnTo>
                  <a:pt x="71506" y="117812"/>
                </a:lnTo>
                <a:lnTo>
                  <a:pt x="73111" y="118143"/>
                </a:lnTo>
                <a:lnTo>
                  <a:pt x="74598" y="118346"/>
                </a:lnTo>
                <a:lnTo>
                  <a:pt x="75812" y="118397"/>
                </a:lnTo>
                <a:lnTo>
                  <a:pt x="76947" y="118397"/>
                </a:lnTo>
                <a:lnTo>
                  <a:pt x="77964" y="118295"/>
                </a:lnTo>
                <a:lnTo>
                  <a:pt x="78708" y="118092"/>
                </a:lnTo>
                <a:lnTo>
                  <a:pt x="79334" y="117965"/>
                </a:lnTo>
                <a:lnTo>
                  <a:pt x="79843" y="117761"/>
                </a:lnTo>
                <a:lnTo>
                  <a:pt x="80626" y="117354"/>
                </a:lnTo>
                <a:lnTo>
                  <a:pt x="81252" y="116922"/>
                </a:lnTo>
                <a:lnTo>
                  <a:pt x="81526" y="116515"/>
                </a:lnTo>
                <a:lnTo>
                  <a:pt x="81604" y="116108"/>
                </a:lnTo>
                <a:lnTo>
                  <a:pt x="81448" y="115676"/>
                </a:lnTo>
                <a:lnTo>
                  <a:pt x="81291" y="115065"/>
                </a:lnTo>
                <a:lnTo>
                  <a:pt x="81017" y="114328"/>
                </a:lnTo>
                <a:lnTo>
                  <a:pt x="80782" y="113488"/>
                </a:lnTo>
                <a:lnTo>
                  <a:pt x="80704" y="112649"/>
                </a:lnTo>
                <a:lnTo>
                  <a:pt x="80782" y="111835"/>
                </a:lnTo>
                <a:lnTo>
                  <a:pt x="81174" y="111047"/>
                </a:lnTo>
                <a:lnTo>
                  <a:pt x="81839" y="110411"/>
                </a:lnTo>
                <a:lnTo>
                  <a:pt x="82857" y="109902"/>
                </a:lnTo>
                <a:lnTo>
                  <a:pt x="84070" y="109622"/>
                </a:lnTo>
                <a:lnTo>
                  <a:pt x="85675" y="109520"/>
                </a:lnTo>
                <a:lnTo>
                  <a:pt x="87514" y="109571"/>
                </a:lnTo>
                <a:lnTo>
                  <a:pt x="87749" y="109622"/>
                </a:lnTo>
                <a:lnTo>
                  <a:pt x="105949" y="116159"/>
                </a:lnTo>
                <a:lnTo>
                  <a:pt x="108767" y="111886"/>
                </a:lnTo>
                <a:lnTo>
                  <a:pt x="111193" y="107587"/>
                </a:lnTo>
                <a:lnTo>
                  <a:pt x="113268" y="103213"/>
                </a:lnTo>
                <a:lnTo>
                  <a:pt x="114872" y="98787"/>
                </a:lnTo>
                <a:lnTo>
                  <a:pt x="116164" y="94362"/>
                </a:lnTo>
                <a:lnTo>
                  <a:pt x="117025" y="89936"/>
                </a:lnTo>
                <a:lnTo>
                  <a:pt x="117495" y="85485"/>
                </a:lnTo>
                <a:lnTo>
                  <a:pt x="117573" y="81059"/>
                </a:lnTo>
                <a:lnTo>
                  <a:pt x="117338" y="76634"/>
                </a:lnTo>
                <a:lnTo>
                  <a:pt x="116634" y="72259"/>
                </a:lnTo>
                <a:lnTo>
                  <a:pt x="115655" y="67884"/>
                </a:lnTo>
                <a:lnTo>
                  <a:pt x="114285" y="63611"/>
                </a:lnTo>
                <a:lnTo>
                  <a:pt x="112524" y="59364"/>
                </a:lnTo>
                <a:lnTo>
                  <a:pt x="110450" y="55167"/>
                </a:lnTo>
                <a:lnTo>
                  <a:pt x="107984" y="51097"/>
                </a:lnTo>
                <a:lnTo>
                  <a:pt x="105244" y="47079"/>
                </a:lnTo>
                <a:lnTo>
                  <a:pt x="102191" y="43162"/>
                </a:lnTo>
                <a:lnTo>
                  <a:pt x="98747" y="39347"/>
                </a:lnTo>
                <a:lnTo>
                  <a:pt x="94990" y="35659"/>
                </a:lnTo>
                <a:lnTo>
                  <a:pt x="90880" y="32098"/>
                </a:lnTo>
                <a:lnTo>
                  <a:pt x="86497" y="28664"/>
                </a:lnTo>
                <a:lnTo>
                  <a:pt x="81761" y="25434"/>
                </a:lnTo>
                <a:lnTo>
                  <a:pt x="76790" y="22306"/>
                </a:lnTo>
                <a:lnTo>
                  <a:pt x="71428" y="19330"/>
                </a:lnTo>
                <a:lnTo>
                  <a:pt x="65870" y="16532"/>
                </a:lnTo>
                <a:lnTo>
                  <a:pt x="59960" y="13963"/>
                </a:lnTo>
                <a:lnTo>
                  <a:pt x="53776" y="11572"/>
                </a:lnTo>
                <a:lnTo>
                  <a:pt x="47671" y="9487"/>
                </a:lnTo>
                <a:lnTo>
                  <a:pt x="41409" y="7655"/>
                </a:lnTo>
                <a:lnTo>
                  <a:pt x="34951" y="6053"/>
                </a:lnTo>
                <a:lnTo>
                  <a:pt x="28454" y="4679"/>
                </a:lnTo>
                <a:lnTo>
                  <a:pt x="21878" y="3535"/>
                </a:lnTo>
                <a:lnTo>
                  <a:pt x="15225" y="2645"/>
                </a:lnTo>
                <a:lnTo>
                  <a:pt x="8414" y="1983"/>
                </a:lnTo>
                <a:lnTo>
                  <a:pt x="1604" y="1602"/>
                </a:lnTo>
                <a:lnTo>
                  <a:pt x="1761" y="0"/>
                </a:lnTo>
                <a:close/>
              </a:path>
            </a:pathLst>
          </a:custGeom>
          <a:solidFill>
            <a:srgbClr val="CC4125">
              <a:alpha val="6462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7" name="Google Shape;927;p80"/>
          <p:cNvSpPr/>
          <p:nvPr/>
        </p:nvSpPr>
        <p:spPr>
          <a:xfrm>
            <a:off x="4552488" y="2999989"/>
            <a:ext cx="2903570" cy="1306596"/>
          </a:xfrm>
          <a:custGeom>
            <a:rect b="b" l="l" r="r" t="t"/>
            <a:pathLst>
              <a:path extrusionOk="0" h="120000" w="120000">
                <a:moveTo>
                  <a:pt x="17965" y="0"/>
                </a:moveTo>
                <a:lnTo>
                  <a:pt x="18791" y="99"/>
                </a:lnTo>
                <a:lnTo>
                  <a:pt x="19482" y="347"/>
                </a:lnTo>
                <a:lnTo>
                  <a:pt x="20107" y="744"/>
                </a:lnTo>
                <a:lnTo>
                  <a:pt x="20933" y="1736"/>
                </a:lnTo>
                <a:lnTo>
                  <a:pt x="21625" y="2778"/>
                </a:lnTo>
                <a:lnTo>
                  <a:pt x="22071" y="3968"/>
                </a:lnTo>
                <a:lnTo>
                  <a:pt x="22361" y="5010"/>
                </a:lnTo>
                <a:lnTo>
                  <a:pt x="22495" y="6300"/>
                </a:lnTo>
                <a:lnTo>
                  <a:pt x="22495" y="7441"/>
                </a:lnTo>
                <a:lnTo>
                  <a:pt x="22361" y="8433"/>
                </a:lnTo>
                <a:lnTo>
                  <a:pt x="22183" y="9375"/>
                </a:lnTo>
                <a:lnTo>
                  <a:pt x="22071" y="10268"/>
                </a:lnTo>
                <a:lnTo>
                  <a:pt x="21893" y="11310"/>
                </a:lnTo>
                <a:lnTo>
                  <a:pt x="21803" y="12600"/>
                </a:lnTo>
                <a:lnTo>
                  <a:pt x="21714" y="14138"/>
                </a:lnTo>
                <a:lnTo>
                  <a:pt x="21759" y="15080"/>
                </a:lnTo>
                <a:lnTo>
                  <a:pt x="21848" y="15775"/>
                </a:lnTo>
                <a:lnTo>
                  <a:pt x="22027" y="16271"/>
                </a:lnTo>
                <a:lnTo>
                  <a:pt x="22406" y="16668"/>
                </a:lnTo>
                <a:lnTo>
                  <a:pt x="22808" y="16816"/>
                </a:lnTo>
                <a:lnTo>
                  <a:pt x="23143" y="16816"/>
                </a:lnTo>
                <a:lnTo>
                  <a:pt x="34881" y="1736"/>
                </a:lnTo>
                <a:lnTo>
                  <a:pt x="35238" y="2778"/>
                </a:lnTo>
                <a:lnTo>
                  <a:pt x="36935" y="7242"/>
                </a:lnTo>
                <a:lnTo>
                  <a:pt x="38765" y="11409"/>
                </a:lnTo>
                <a:lnTo>
                  <a:pt x="40684" y="15179"/>
                </a:lnTo>
                <a:lnTo>
                  <a:pt x="42782" y="18503"/>
                </a:lnTo>
                <a:lnTo>
                  <a:pt x="44902" y="21479"/>
                </a:lnTo>
                <a:lnTo>
                  <a:pt x="47178" y="24009"/>
                </a:lnTo>
                <a:lnTo>
                  <a:pt x="49499" y="26143"/>
                </a:lnTo>
                <a:lnTo>
                  <a:pt x="51887" y="27879"/>
                </a:lnTo>
                <a:lnTo>
                  <a:pt x="54342" y="29119"/>
                </a:lnTo>
                <a:lnTo>
                  <a:pt x="56819" y="30012"/>
                </a:lnTo>
                <a:lnTo>
                  <a:pt x="59297" y="30508"/>
                </a:lnTo>
                <a:lnTo>
                  <a:pt x="61841" y="30508"/>
                </a:lnTo>
                <a:lnTo>
                  <a:pt x="64363" y="30012"/>
                </a:lnTo>
                <a:lnTo>
                  <a:pt x="66840" y="29119"/>
                </a:lnTo>
                <a:lnTo>
                  <a:pt x="69339" y="27780"/>
                </a:lnTo>
                <a:lnTo>
                  <a:pt x="71772" y="25944"/>
                </a:lnTo>
                <a:lnTo>
                  <a:pt x="74182" y="23712"/>
                </a:lnTo>
                <a:lnTo>
                  <a:pt x="76525" y="20983"/>
                </a:lnTo>
                <a:lnTo>
                  <a:pt x="78668" y="18007"/>
                </a:lnTo>
                <a:lnTo>
                  <a:pt x="80632" y="14683"/>
                </a:lnTo>
                <a:lnTo>
                  <a:pt x="82506" y="11112"/>
                </a:lnTo>
                <a:lnTo>
                  <a:pt x="84203" y="7143"/>
                </a:lnTo>
                <a:lnTo>
                  <a:pt x="85809" y="2976"/>
                </a:lnTo>
                <a:lnTo>
                  <a:pt x="86858" y="4811"/>
                </a:lnTo>
                <a:lnTo>
                  <a:pt x="85207" y="9177"/>
                </a:lnTo>
                <a:lnTo>
                  <a:pt x="83421" y="13344"/>
                </a:lnTo>
                <a:lnTo>
                  <a:pt x="81502" y="17114"/>
                </a:lnTo>
                <a:lnTo>
                  <a:pt x="79404" y="20537"/>
                </a:lnTo>
                <a:lnTo>
                  <a:pt x="77217" y="23613"/>
                </a:lnTo>
                <a:lnTo>
                  <a:pt x="74829" y="26440"/>
                </a:lnTo>
                <a:lnTo>
                  <a:pt x="72352" y="28772"/>
                </a:lnTo>
                <a:lnTo>
                  <a:pt x="69808" y="30706"/>
                </a:lnTo>
                <a:lnTo>
                  <a:pt x="67241" y="32046"/>
                </a:lnTo>
                <a:lnTo>
                  <a:pt x="64675" y="33038"/>
                </a:lnTo>
                <a:lnTo>
                  <a:pt x="62086" y="33484"/>
                </a:lnTo>
                <a:lnTo>
                  <a:pt x="59475" y="33484"/>
                </a:lnTo>
                <a:lnTo>
                  <a:pt x="56909" y="33088"/>
                </a:lnTo>
                <a:lnTo>
                  <a:pt x="54342" y="32244"/>
                </a:lnTo>
                <a:lnTo>
                  <a:pt x="51798" y="31004"/>
                </a:lnTo>
                <a:lnTo>
                  <a:pt x="49365" y="29218"/>
                </a:lnTo>
                <a:lnTo>
                  <a:pt x="46955" y="27085"/>
                </a:lnTo>
                <a:lnTo>
                  <a:pt x="44612" y="24605"/>
                </a:lnTo>
                <a:lnTo>
                  <a:pt x="42380" y="21579"/>
                </a:lnTo>
                <a:lnTo>
                  <a:pt x="40238" y="18205"/>
                </a:lnTo>
                <a:lnTo>
                  <a:pt x="38207" y="14435"/>
                </a:lnTo>
                <a:lnTo>
                  <a:pt x="36287" y="10268"/>
                </a:lnTo>
                <a:lnTo>
                  <a:pt x="34524" y="5704"/>
                </a:lnTo>
                <a:lnTo>
                  <a:pt x="23589" y="19743"/>
                </a:lnTo>
                <a:lnTo>
                  <a:pt x="23500" y="19743"/>
                </a:lnTo>
                <a:lnTo>
                  <a:pt x="23276" y="19842"/>
                </a:lnTo>
                <a:lnTo>
                  <a:pt x="22852" y="19842"/>
                </a:lnTo>
                <a:lnTo>
                  <a:pt x="22317" y="19743"/>
                </a:lnTo>
                <a:lnTo>
                  <a:pt x="21714" y="19346"/>
                </a:lnTo>
                <a:lnTo>
                  <a:pt x="21156" y="18602"/>
                </a:lnTo>
                <a:lnTo>
                  <a:pt x="20933" y="18106"/>
                </a:lnTo>
                <a:lnTo>
                  <a:pt x="20710" y="17412"/>
                </a:lnTo>
                <a:lnTo>
                  <a:pt x="20531" y="16568"/>
                </a:lnTo>
                <a:lnTo>
                  <a:pt x="20397" y="15378"/>
                </a:lnTo>
                <a:lnTo>
                  <a:pt x="20353" y="14038"/>
                </a:lnTo>
                <a:lnTo>
                  <a:pt x="20442" y="12104"/>
                </a:lnTo>
                <a:lnTo>
                  <a:pt x="20576" y="10566"/>
                </a:lnTo>
                <a:lnTo>
                  <a:pt x="20755" y="9276"/>
                </a:lnTo>
                <a:lnTo>
                  <a:pt x="20933" y="8234"/>
                </a:lnTo>
                <a:lnTo>
                  <a:pt x="21067" y="7540"/>
                </a:lnTo>
                <a:lnTo>
                  <a:pt x="21156" y="6945"/>
                </a:lnTo>
                <a:lnTo>
                  <a:pt x="21156" y="6548"/>
                </a:lnTo>
                <a:lnTo>
                  <a:pt x="21112" y="6200"/>
                </a:lnTo>
                <a:lnTo>
                  <a:pt x="20978" y="5704"/>
                </a:lnTo>
                <a:lnTo>
                  <a:pt x="20665" y="5010"/>
                </a:lnTo>
                <a:lnTo>
                  <a:pt x="20241" y="4266"/>
                </a:lnTo>
                <a:lnTo>
                  <a:pt x="19616" y="3571"/>
                </a:lnTo>
                <a:lnTo>
                  <a:pt x="19103" y="3274"/>
                </a:lnTo>
                <a:lnTo>
                  <a:pt x="18523" y="3075"/>
                </a:lnTo>
                <a:lnTo>
                  <a:pt x="17831" y="2976"/>
                </a:lnTo>
                <a:lnTo>
                  <a:pt x="17050" y="3075"/>
                </a:lnTo>
                <a:lnTo>
                  <a:pt x="16180" y="3373"/>
                </a:lnTo>
                <a:lnTo>
                  <a:pt x="15175" y="4067"/>
                </a:lnTo>
                <a:lnTo>
                  <a:pt x="14037" y="4911"/>
                </a:lnTo>
                <a:lnTo>
                  <a:pt x="12810" y="6200"/>
                </a:lnTo>
                <a:lnTo>
                  <a:pt x="11604" y="7738"/>
                </a:lnTo>
                <a:lnTo>
                  <a:pt x="10600" y="9375"/>
                </a:lnTo>
                <a:lnTo>
                  <a:pt x="9864" y="10913"/>
                </a:lnTo>
                <a:lnTo>
                  <a:pt x="9283" y="12401"/>
                </a:lnTo>
                <a:lnTo>
                  <a:pt x="8859" y="13840"/>
                </a:lnTo>
                <a:lnTo>
                  <a:pt x="8592" y="15179"/>
                </a:lnTo>
                <a:lnTo>
                  <a:pt x="8458" y="16370"/>
                </a:lnTo>
                <a:lnTo>
                  <a:pt x="8368" y="17312"/>
                </a:lnTo>
                <a:lnTo>
                  <a:pt x="8368" y="18106"/>
                </a:lnTo>
                <a:lnTo>
                  <a:pt x="8458" y="19446"/>
                </a:lnTo>
                <a:lnTo>
                  <a:pt x="8636" y="20438"/>
                </a:lnTo>
                <a:lnTo>
                  <a:pt x="8859" y="21182"/>
                </a:lnTo>
                <a:lnTo>
                  <a:pt x="9105" y="21678"/>
                </a:lnTo>
                <a:lnTo>
                  <a:pt x="9507" y="21976"/>
                </a:lnTo>
                <a:lnTo>
                  <a:pt x="9975" y="22372"/>
                </a:lnTo>
                <a:lnTo>
                  <a:pt x="10556" y="22769"/>
                </a:lnTo>
                <a:lnTo>
                  <a:pt x="11114" y="23216"/>
                </a:lnTo>
                <a:lnTo>
                  <a:pt x="11694" y="23811"/>
                </a:lnTo>
                <a:lnTo>
                  <a:pt x="12252" y="24605"/>
                </a:lnTo>
                <a:lnTo>
                  <a:pt x="12720" y="25349"/>
                </a:lnTo>
                <a:lnTo>
                  <a:pt x="13122" y="26440"/>
                </a:lnTo>
                <a:lnTo>
                  <a:pt x="13345" y="27581"/>
                </a:lnTo>
                <a:lnTo>
                  <a:pt x="13435" y="29218"/>
                </a:lnTo>
                <a:lnTo>
                  <a:pt x="13301" y="30905"/>
                </a:lnTo>
                <a:lnTo>
                  <a:pt x="12899" y="32740"/>
                </a:lnTo>
                <a:lnTo>
                  <a:pt x="12296" y="34675"/>
                </a:lnTo>
                <a:lnTo>
                  <a:pt x="12207" y="34873"/>
                </a:lnTo>
                <a:lnTo>
                  <a:pt x="12118" y="35072"/>
                </a:lnTo>
                <a:lnTo>
                  <a:pt x="1963" y="48119"/>
                </a:lnTo>
                <a:lnTo>
                  <a:pt x="4351" y="55510"/>
                </a:lnTo>
                <a:lnTo>
                  <a:pt x="6896" y="62455"/>
                </a:lnTo>
                <a:lnTo>
                  <a:pt x="9596" y="69053"/>
                </a:lnTo>
                <a:lnTo>
                  <a:pt x="12430" y="75254"/>
                </a:lnTo>
                <a:lnTo>
                  <a:pt x="15443" y="80959"/>
                </a:lnTo>
                <a:lnTo>
                  <a:pt x="18523" y="86366"/>
                </a:lnTo>
                <a:lnTo>
                  <a:pt x="21714" y="91326"/>
                </a:lnTo>
                <a:lnTo>
                  <a:pt x="25017" y="95890"/>
                </a:lnTo>
                <a:lnTo>
                  <a:pt x="28432" y="99958"/>
                </a:lnTo>
                <a:lnTo>
                  <a:pt x="31958" y="103629"/>
                </a:lnTo>
                <a:lnTo>
                  <a:pt x="35529" y="106804"/>
                </a:lnTo>
                <a:lnTo>
                  <a:pt x="39166" y="109632"/>
                </a:lnTo>
                <a:lnTo>
                  <a:pt x="42871" y="112062"/>
                </a:lnTo>
                <a:lnTo>
                  <a:pt x="46620" y="113898"/>
                </a:lnTo>
                <a:lnTo>
                  <a:pt x="50459" y="115336"/>
                </a:lnTo>
                <a:lnTo>
                  <a:pt x="54297" y="116428"/>
                </a:lnTo>
                <a:lnTo>
                  <a:pt x="58136" y="116924"/>
                </a:lnTo>
                <a:lnTo>
                  <a:pt x="61997" y="116973"/>
                </a:lnTo>
                <a:lnTo>
                  <a:pt x="65880" y="116626"/>
                </a:lnTo>
                <a:lnTo>
                  <a:pt x="69763" y="115733"/>
                </a:lnTo>
                <a:lnTo>
                  <a:pt x="73602" y="114295"/>
                </a:lnTo>
                <a:lnTo>
                  <a:pt x="77485" y="112459"/>
                </a:lnTo>
                <a:lnTo>
                  <a:pt x="81279" y="110128"/>
                </a:lnTo>
                <a:lnTo>
                  <a:pt x="85073" y="107300"/>
                </a:lnTo>
                <a:lnTo>
                  <a:pt x="88778" y="104026"/>
                </a:lnTo>
                <a:lnTo>
                  <a:pt x="92438" y="100157"/>
                </a:lnTo>
                <a:lnTo>
                  <a:pt x="96053" y="95791"/>
                </a:lnTo>
                <a:lnTo>
                  <a:pt x="99423" y="91227"/>
                </a:lnTo>
                <a:lnTo>
                  <a:pt x="102659" y="86217"/>
                </a:lnTo>
                <a:lnTo>
                  <a:pt x="105739" y="80859"/>
                </a:lnTo>
                <a:lnTo>
                  <a:pt x="108662" y="75254"/>
                </a:lnTo>
                <a:lnTo>
                  <a:pt x="111452" y="69152"/>
                </a:lnTo>
                <a:lnTo>
                  <a:pt x="114063" y="62753"/>
                </a:lnTo>
                <a:lnTo>
                  <a:pt x="116563" y="56056"/>
                </a:lnTo>
                <a:lnTo>
                  <a:pt x="118861" y="49011"/>
                </a:lnTo>
                <a:lnTo>
                  <a:pt x="120000" y="50748"/>
                </a:lnTo>
                <a:lnTo>
                  <a:pt x="117612" y="57891"/>
                </a:lnTo>
                <a:lnTo>
                  <a:pt x="115112" y="64787"/>
                </a:lnTo>
                <a:lnTo>
                  <a:pt x="112412" y="71285"/>
                </a:lnTo>
                <a:lnTo>
                  <a:pt x="109577" y="77486"/>
                </a:lnTo>
                <a:lnTo>
                  <a:pt x="106609" y="83191"/>
                </a:lnTo>
                <a:lnTo>
                  <a:pt x="103485" y="88598"/>
                </a:lnTo>
                <a:lnTo>
                  <a:pt x="100159" y="93757"/>
                </a:lnTo>
                <a:lnTo>
                  <a:pt x="96767" y="98420"/>
                </a:lnTo>
                <a:lnTo>
                  <a:pt x="92929" y="103034"/>
                </a:lnTo>
                <a:lnTo>
                  <a:pt x="89045" y="107002"/>
                </a:lnTo>
                <a:lnTo>
                  <a:pt x="85073" y="110525"/>
                </a:lnTo>
                <a:lnTo>
                  <a:pt x="81056" y="113402"/>
                </a:lnTo>
                <a:lnTo>
                  <a:pt x="77016" y="115832"/>
                </a:lnTo>
                <a:lnTo>
                  <a:pt x="72955" y="117668"/>
                </a:lnTo>
                <a:lnTo>
                  <a:pt x="68848" y="119007"/>
                </a:lnTo>
                <a:lnTo>
                  <a:pt x="64764" y="119801"/>
                </a:lnTo>
                <a:lnTo>
                  <a:pt x="60613" y="120000"/>
                </a:lnTo>
                <a:lnTo>
                  <a:pt x="56730" y="119801"/>
                </a:lnTo>
                <a:lnTo>
                  <a:pt x="52847" y="119107"/>
                </a:lnTo>
                <a:lnTo>
                  <a:pt x="48964" y="117966"/>
                </a:lnTo>
                <a:lnTo>
                  <a:pt x="45170" y="116329"/>
                </a:lnTo>
                <a:lnTo>
                  <a:pt x="41376" y="114295"/>
                </a:lnTo>
                <a:lnTo>
                  <a:pt x="37671" y="111765"/>
                </a:lnTo>
                <a:lnTo>
                  <a:pt x="34011" y="108739"/>
                </a:lnTo>
                <a:lnTo>
                  <a:pt x="30396" y="105365"/>
                </a:lnTo>
                <a:lnTo>
                  <a:pt x="26914" y="101595"/>
                </a:lnTo>
                <a:lnTo>
                  <a:pt x="23455" y="97329"/>
                </a:lnTo>
                <a:lnTo>
                  <a:pt x="20152" y="92666"/>
                </a:lnTo>
                <a:lnTo>
                  <a:pt x="16961" y="87556"/>
                </a:lnTo>
                <a:lnTo>
                  <a:pt x="13859" y="82050"/>
                </a:lnTo>
                <a:lnTo>
                  <a:pt x="10846" y="76097"/>
                </a:lnTo>
                <a:lnTo>
                  <a:pt x="8011" y="69847"/>
                </a:lnTo>
                <a:lnTo>
                  <a:pt x="5356" y="63050"/>
                </a:lnTo>
                <a:lnTo>
                  <a:pt x="2789" y="55957"/>
                </a:lnTo>
                <a:lnTo>
                  <a:pt x="424" y="48416"/>
                </a:lnTo>
                <a:lnTo>
                  <a:pt x="0" y="47077"/>
                </a:lnTo>
                <a:lnTo>
                  <a:pt x="11337" y="32542"/>
                </a:lnTo>
                <a:lnTo>
                  <a:pt x="11649" y="31550"/>
                </a:lnTo>
                <a:lnTo>
                  <a:pt x="11895" y="30508"/>
                </a:lnTo>
                <a:lnTo>
                  <a:pt x="12073" y="29417"/>
                </a:lnTo>
                <a:lnTo>
                  <a:pt x="12029" y="28474"/>
                </a:lnTo>
                <a:lnTo>
                  <a:pt x="11805" y="27581"/>
                </a:lnTo>
                <a:lnTo>
                  <a:pt x="11337" y="26936"/>
                </a:lnTo>
                <a:lnTo>
                  <a:pt x="10779" y="26242"/>
                </a:lnTo>
                <a:lnTo>
                  <a:pt x="10154" y="25746"/>
                </a:lnTo>
                <a:lnTo>
                  <a:pt x="9551" y="25250"/>
                </a:lnTo>
                <a:lnTo>
                  <a:pt x="9016" y="24902"/>
                </a:lnTo>
                <a:lnTo>
                  <a:pt x="8547" y="24406"/>
                </a:lnTo>
                <a:lnTo>
                  <a:pt x="8011" y="23712"/>
                </a:lnTo>
                <a:lnTo>
                  <a:pt x="7632" y="22670"/>
                </a:lnTo>
                <a:lnTo>
                  <a:pt x="7275" y="21380"/>
                </a:lnTo>
                <a:lnTo>
                  <a:pt x="7096" y="19842"/>
                </a:lnTo>
                <a:lnTo>
                  <a:pt x="7029" y="18205"/>
                </a:lnTo>
                <a:lnTo>
                  <a:pt x="7029" y="17312"/>
                </a:lnTo>
                <a:lnTo>
                  <a:pt x="7052" y="16171"/>
                </a:lnTo>
                <a:lnTo>
                  <a:pt x="7186" y="14882"/>
                </a:lnTo>
                <a:lnTo>
                  <a:pt x="7453" y="13443"/>
                </a:lnTo>
                <a:lnTo>
                  <a:pt x="7811" y="11905"/>
                </a:lnTo>
                <a:lnTo>
                  <a:pt x="8279" y="10268"/>
                </a:lnTo>
                <a:lnTo>
                  <a:pt x="8971" y="8582"/>
                </a:lnTo>
                <a:lnTo>
                  <a:pt x="9819" y="6845"/>
                </a:lnTo>
                <a:lnTo>
                  <a:pt x="10890" y="5109"/>
                </a:lnTo>
                <a:lnTo>
                  <a:pt x="12162" y="3472"/>
                </a:lnTo>
                <a:lnTo>
                  <a:pt x="13613" y="2133"/>
                </a:lnTo>
                <a:lnTo>
                  <a:pt x="14863" y="1041"/>
                </a:lnTo>
                <a:lnTo>
                  <a:pt x="16001" y="347"/>
                </a:lnTo>
                <a:lnTo>
                  <a:pt x="17050" y="99"/>
                </a:lnTo>
                <a:lnTo>
                  <a:pt x="17965"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8" name="Google Shape;928;p80"/>
          <p:cNvSpPr/>
          <p:nvPr/>
        </p:nvSpPr>
        <p:spPr>
          <a:xfrm>
            <a:off x="5385043" y="127576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80"/>
          <p:cNvSpPr/>
          <p:nvPr/>
        </p:nvSpPr>
        <p:spPr>
          <a:xfrm>
            <a:off x="7105136" y="25994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80"/>
          <p:cNvSpPr/>
          <p:nvPr/>
        </p:nvSpPr>
        <p:spPr>
          <a:xfrm>
            <a:off x="5088056" y="34006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80"/>
          <p:cNvSpPr txBox="1"/>
          <p:nvPr/>
        </p:nvSpPr>
        <p:spPr>
          <a:xfrm>
            <a:off x="4425475" y="1855763"/>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2" name="Google Shape;932;p80"/>
          <p:cNvSpPr txBox="1"/>
          <p:nvPr/>
        </p:nvSpPr>
        <p:spPr>
          <a:xfrm>
            <a:off x="6426850" y="147323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3" name="Google Shape;933;p80"/>
          <p:cNvSpPr txBox="1"/>
          <p:nvPr/>
        </p:nvSpPr>
        <p:spPr>
          <a:xfrm>
            <a:off x="5777925" y="353608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4" name="Google Shape;934;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35" name="Google Shape;935;p8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OUTLINE</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39" name="Shape 939"/>
        <p:cNvGrpSpPr/>
        <p:nvPr/>
      </p:nvGrpSpPr>
      <p:grpSpPr>
        <a:xfrm>
          <a:off x="0" y="0"/>
          <a:ext cx="0" cy="0"/>
          <a:chOff x="0" y="0"/>
          <a:chExt cx="0" cy="0"/>
        </a:xfrm>
      </p:grpSpPr>
      <p:sp>
        <p:nvSpPr>
          <p:cNvPr id="940" name="Google Shape;940;p81"/>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941" name="Google Shape;941;p81"/>
          <p:cNvGrpSpPr/>
          <p:nvPr/>
        </p:nvGrpSpPr>
        <p:grpSpPr>
          <a:xfrm>
            <a:off x="4399539" y="751446"/>
            <a:ext cx="3632119" cy="3640608"/>
            <a:chOff x="4250314" y="806184"/>
            <a:chExt cx="3632119" cy="3640608"/>
          </a:xfrm>
        </p:grpSpPr>
        <p:sp>
          <p:nvSpPr>
            <p:cNvPr id="942" name="Google Shape;942;p81"/>
            <p:cNvSpPr/>
            <p:nvPr/>
          </p:nvSpPr>
          <p:spPr>
            <a:xfrm>
              <a:off x="4250314" y="806184"/>
              <a:ext cx="2761962" cy="1123714"/>
            </a:xfrm>
            <a:custGeom>
              <a:rect b="b" l="l" r="r" t="t"/>
              <a:pathLst>
                <a:path extrusionOk="0" h="120000" w="120000">
                  <a:moveTo>
                    <a:pt x="3595" y="0"/>
                  </a:moveTo>
                  <a:lnTo>
                    <a:pt x="98470" y="0"/>
                  </a:lnTo>
                  <a:lnTo>
                    <a:pt x="98470" y="0"/>
                  </a:lnTo>
                  <a:lnTo>
                    <a:pt x="102205" y="0"/>
                  </a:lnTo>
                  <a:lnTo>
                    <a:pt x="102251" y="0"/>
                  </a:lnTo>
                  <a:lnTo>
                    <a:pt x="103219" y="0"/>
                  </a:lnTo>
                  <a:lnTo>
                    <a:pt x="103634" y="113"/>
                  </a:lnTo>
                  <a:lnTo>
                    <a:pt x="104141" y="453"/>
                  </a:lnTo>
                  <a:lnTo>
                    <a:pt x="104602" y="906"/>
                  </a:lnTo>
                  <a:lnTo>
                    <a:pt x="105063" y="1586"/>
                  </a:lnTo>
                  <a:lnTo>
                    <a:pt x="105570" y="2492"/>
                  </a:lnTo>
                  <a:lnTo>
                    <a:pt x="105985" y="3512"/>
                  </a:lnTo>
                  <a:lnTo>
                    <a:pt x="106400" y="5099"/>
                  </a:lnTo>
                  <a:lnTo>
                    <a:pt x="106676" y="6798"/>
                  </a:lnTo>
                  <a:lnTo>
                    <a:pt x="106861" y="8951"/>
                  </a:lnTo>
                  <a:lnTo>
                    <a:pt x="106907" y="11558"/>
                  </a:lnTo>
                  <a:lnTo>
                    <a:pt x="106953" y="14050"/>
                  </a:lnTo>
                  <a:lnTo>
                    <a:pt x="106953" y="56770"/>
                  </a:lnTo>
                  <a:lnTo>
                    <a:pt x="108659" y="51671"/>
                  </a:lnTo>
                  <a:lnTo>
                    <a:pt x="109028" y="50651"/>
                  </a:lnTo>
                  <a:lnTo>
                    <a:pt x="109396" y="49858"/>
                  </a:lnTo>
                  <a:lnTo>
                    <a:pt x="110318" y="48158"/>
                  </a:lnTo>
                  <a:lnTo>
                    <a:pt x="111379" y="46912"/>
                  </a:lnTo>
                  <a:lnTo>
                    <a:pt x="112485" y="46118"/>
                  </a:lnTo>
                  <a:lnTo>
                    <a:pt x="113638" y="45892"/>
                  </a:lnTo>
                  <a:lnTo>
                    <a:pt x="113638" y="45892"/>
                  </a:lnTo>
                  <a:lnTo>
                    <a:pt x="114928" y="46232"/>
                  </a:lnTo>
                  <a:lnTo>
                    <a:pt x="116081" y="47025"/>
                  </a:lnTo>
                  <a:lnTo>
                    <a:pt x="117187" y="48385"/>
                  </a:lnTo>
                  <a:lnTo>
                    <a:pt x="118109" y="50424"/>
                  </a:lnTo>
                  <a:lnTo>
                    <a:pt x="118939" y="52804"/>
                  </a:lnTo>
                  <a:lnTo>
                    <a:pt x="119538" y="55524"/>
                  </a:lnTo>
                  <a:lnTo>
                    <a:pt x="119907" y="58470"/>
                  </a:lnTo>
                  <a:lnTo>
                    <a:pt x="120000" y="61529"/>
                  </a:lnTo>
                  <a:lnTo>
                    <a:pt x="119907" y="64589"/>
                  </a:lnTo>
                  <a:lnTo>
                    <a:pt x="119538" y="67535"/>
                  </a:lnTo>
                  <a:lnTo>
                    <a:pt x="118939" y="70254"/>
                  </a:lnTo>
                  <a:lnTo>
                    <a:pt x="118155" y="72634"/>
                  </a:lnTo>
                  <a:lnTo>
                    <a:pt x="117187" y="74560"/>
                  </a:lnTo>
                  <a:lnTo>
                    <a:pt x="116127" y="76033"/>
                  </a:lnTo>
                  <a:lnTo>
                    <a:pt x="114928" y="76827"/>
                  </a:lnTo>
                  <a:lnTo>
                    <a:pt x="113684" y="77167"/>
                  </a:lnTo>
                  <a:lnTo>
                    <a:pt x="113638" y="77167"/>
                  </a:lnTo>
                  <a:lnTo>
                    <a:pt x="112485" y="76940"/>
                  </a:lnTo>
                  <a:lnTo>
                    <a:pt x="111379" y="76147"/>
                  </a:lnTo>
                  <a:lnTo>
                    <a:pt x="110318" y="74787"/>
                  </a:lnTo>
                  <a:lnTo>
                    <a:pt x="109396" y="73201"/>
                  </a:lnTo>
                  <a:lnTo>
                    <a:pt x="109028" y="72407"/>
                  </a:lnTo>
                  <a:lnTo>
                    <a:pt x="108751" y="71388"/>
                  </a:lnTo>
                  <a:lnTo>
                    <a:pt x="106953" y="66175"/>
                  </a:lnTo>
                  <a:lnTo>
                    <a:pt x="106999" y="111048"/>
                  </a:lnTo>
                  <a:lnTo>
                    <a:pt x="106907" y="112294"/>
                  </a:lnTo>
                  <a:lnTo>
                    <a:pt x="106769" y="113541"/>
                  </a:lnTo>
                  <a:lnTo>
                    <a:pt x="106584" y="114900"/>
                  </a:lnTo>
                  <a:lnTo>
                    <a:pt x="106215" y="116147"/>
                  </a:lnTo>
                  <a:lnTo>
                    <a:pt x="105754" y="117393"/>
                  </a:lnTo>
                  <a:lnTo>
                    <a:pt x="105201" y="118300"/>
                  </a:lnTo>
                  <a:lnTo>
                    <a:pt x="104417" y="119206"/>
                  </a:lnTo>
                  <a:lnTo>
                    <a:pt x="103495" y="119773"/>
                  </a:lnTo>
                  <a:lnTo>
                    <a:pt x="102389" y="120000"/>
                  </a:lnTo>
                  <a:lnTo>
                    <a:pt x="38724" y="120000"/>
                  </a:lnTo>
                  <a:lnTo>
                    <a:pt x="31717" y="120000"/>
                  </a:lnTo>
                  <a:lnTo>
                    <a:pt x="32316" y="117280"/>
                  </a:lnTo>
                  <a:lnTo>
                    <a:pt x="32823" y="114447"/>
                  </a:lnTo>
                  <a:lnTo>
                    <a:pt x="33100" y="111501"/>
                  </a:lnTo>
                  <a:lnTo>
                    <a:pt x="33192" y="108328"/>
                  </a:lnTo>
                  <a:lnTo>
                    <a:pt x="33192" y="108328"/>
                  </a:lnTo>
                  <a:lnTo>
                    <a:pt x="33100" y="105155"/>
                  </a:lnTo>
                  <a:lnTo>
                    <a:pt x="32823" y="101983"/>
                  </a:lnTo>
                  <a:lnTo>
                    <a:pt x="32270" y="99036"/>
                  </a:lnTo>
                  <a:lnTo>
                    <a:pt x="31625" y="96317"/>
                  </a:lnTo>
                  <a:lnTo>
                    <a:pt x="30795" y="93824"/>
                  </a:lnTo>
                  <a:lnTo>
                    <a:pt x="29781" y="91671"/>
                  </a:lnTo>
                  <a:lnTo>
                    <a:pt x="28674" y="90084"/>
                  </a:lnTo>
                  <a:lnTo>
                    <a:pt x="27475" y="88838"/>
                  </a:lnTo>
                  <a:lnTo>
                    <a:pt x="26185" y="88045"/>
                  </a:lnTo>
                  <a:lnTo>
                    <a:pt x="24894" y="87818"/>
                  </a:lnTo>
                  <a:lnTo>
                    <a:pt x="23603" y="88045"/>
                  </a:lnTo>
                  <a:lnTo>
                    <a:pt x="22312" y="88838"/>
                  </a:lnTo>
                  <a:lnTo>
                    <a:pt x="21114" y="90084"/>
                  </a:lnTo>
                  <a:lnTo>
                    <a:pt x="20007" y="91671"/>
                  </a:lnTo>
                  <a:lnTo>
                    <a:pt x="18993" y="93824"/>
                  </a:lnTo>
                  <a:lnTo>
                    <a:pt x="18117" y="96203"/>
                  </a:lnTo>
                  <a:lnTo>
                    <a:pt x="17472" y="98923"/>
                  </a:lnTo>
                  <a:lnTo>
                    <a:pt x="16965" y="101869"/>
                  </a:lnTo>
                  <a:lnTo>
                    <a:pt x="16642" y="105042"/>
                  </a:lnTo>
                  <a:lnTo>
                    <a:pt x="16550" y="108215"/>
                  </a:lnTo>
                  <a:lnTo>
                    <a:pt x="16550" y="108215"/>
                  </a:lnTo>
                  <a:lnTo>
                    <a:pt x="16642" y="111388"/>
                  </a:lnTo>
                  <a:lnTo>
                    <a:pt x="16918" y="114334"/>
                  </a:lnTo>
                  <a:lnTo>
                    <a:pt x="17379" y="117167"/>
                  </a:lnTo>
                  <a:lnTo>
                    <a:pt x="17979" y="119886"/>
                  </a:lnTo>
                  <a:lnTo>
                    <a:pt x="3503" y="119773"/>
                  </a:lnTo>
                  <a:lnTo>
                    <a:pt x="3042" y="119546"/>
                  </a:lnTo>
                  <a:lnTo>
                    <a:pt x="2535" y="119093"/>
                  </a:lnTo>
                  <a:lnTo>
                    <a:pt x="2028" y="118526"/>
                  </a:lnTo>
                  <a:lnTo>
                    <a:pt x="1475" y="117733"/>
                  </a:lnTo>
                  <a:lnTo>
                    <a:pt x="1014" y="116713"/>
                  </a:lnTo>
                  <a:lnTo>
                    <a:pt x="645" y="115127"/>
                  </a:lnTo>
                  <a:lnTo>
                    <a:pt x="276" y="113314"/>
                  </a:lnTo>
                  <a:lnTo>
                    <a:pt x="46" y="111161"/>
                  </a:lnTo>
                  <a:lnTo>
                    <a:pt x="0" y="108555"/>
                  </a:lnTo>
                  <a:lnTo>
                    <a:pt x="0" y="8385"/>
                  </a:lnTo>
                  <a:lnTo>
                    <a:pt x="92" y="7025"/>
                  </a:lnTo>
                  <a:lnTo>
                    <a:pt x="230" y="5892"/>
                  </a:lnTo>
                  <a:lnTo>
                    <a:pt x="461" y="4645"/>
                  </a:lnTo>
                  <a:lnTo>
                    <a:pt x="875" y="3286"/>
                  </a:lnTo>
                  <a:lnTo>
                    <a:pt x="1290" y="2266"/>
                  </a:lnTo>
                  <a:lnTo>
                    <a:pt x="1936" y="1246"/>
                  </a:lnTo>
                  <a:lnTo>
                    <a:pt x="2673" y="453"/>
                  </a:lnTo>
                  <a:lnTo>
                    <a:pt x="3595"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3" name="Google Shape;943;p81"/>
            <p:cNvSpPr/>
            <p:nvPr/>
          </p:nvSpPr>
          <p:spPr>
            <a:xfrm>
              <a:off x="6758719" y="812551"/>
              <a:ext cx="1123714" cy="2761962"/>
            </a:xfrm>
            <a:custGeom>
              <a:rect b="b" l="l" r="r" t="t"/>
              <a:pathLst>
                <a:path extrusionOk="0" h="120000" w="120000">
                  <a:moveTo>
                    <a:pt x="11558" y="0"/>
                  </a:moveTo>
                  <a:lnTo>
                    <a:pt x="111728" y="0"/>
                  </a:lnTo>
                  <a:lnTo>
                    <a:pt x="112861" y="92"/>
                  </a:lnTo>
                  <a:lnTo>
                    <a:pt x="114220" y="230"/>
                  </a:lnTo>
                  <a:lnTo>
                    <a:pt x="115354" y="507"/>
                  </a:lnTo>
                  <a:lnTo>
                    <a:pt x="116713" y="875"/>
                  </a:lnTo>
                  <a:lnTo>
                    <a:pt x="117733" y="1336"/>
                  </a:lnTo>
                  <a:lnTo>
                    <a:pt x="118753" y="1936"/>
                  </a:lnTo>
                  <a:lnTo>
                    <a:pt x="119546" y="2673"/>
                  </a:lnTo>
                  <a:lnTo>
                    <a:pt x="120000" y="3595"/>
                  </a:lnTo>
                  <a:lnTo>
                    <a:pt x="120000" y="98424"/>
                  </a:lnTo>
                  <a:lnTo>
                    <a:pt x="120000" y="98424"/>
                  </a:lnTo>
                  <a:lnTo>
                    <a:pt x="120000" y="102205"/>
                  </a:lnTo>
                  <a:lnTo>
                    <a:pt x="120000" y="102251"/>
                  </a:lnTo>
                  <a:lnTo>
                    <a:pt x="120000" y="103173"/>
                  </a:lnTo>
                  <a:lnTo>
                    <a:pt x="119886" y="103634"/>
                  </a:lnTo>
                  <a:lnTo>
                    <a:pt x="119546" y="104095"/>
                  </a:lnTo>
                  <a:lnTo>
                    <a:pt x="119206" y="104602"/>
                  </a:lnTo>
                  <a:lnTo>
                    <a:pt x="118413" y="105109"/>
                  </a:lnTo>
                  <a:lnTo>
                    <a:pt x="117620" y="105524"/>
                  </a:lnTo>
                  <a:lnTo>
                    <a:pt x="116487" y="105985"/>
                  </a:lnTo>
                  <a:lnTo>
                    <a:pt x="115014" y="106354"/>
                  </a:lnTo>
                  <a:lnTo>
                    <a:pt x="113087" y="106630"/>
                  </a:lnTo>
                  <a:lnTo>
                    <a:pt x="111048" y="106815"/>
                  </a:lnTo>
                  <a:lnTo>
                    <a:pt x="108441" y="106861"/>
                  </a:lnTo>
                  <a:lnTo>
                    <a:pt x="106062" y="106907"/>
                  </a:lnTo>
                  <a:lnTo>
                    <a:pt x="63116" y="106999"/>
                  </a:lnTo>
                  <a:lnTo>
                    <a:pt x="68328" y="108659"/>
                  </a:lnTo>
                  <a:lnTo>
                    <a:pt x="69235" y="109028"/>
                  </a:lnTo>
                  <a:lnTo>
                    <a:pt x="70141" y="109396"/>
                  </a:lnTo>
                  <a:lnTo>
                    <a:pt x="71841" y="110272"/>
                  </a:lnTo>
                  <a:lnTo>
                    <a:pt x="73087" y="111333"/>
                  </a:lnTo>
                  <a:lnTo>
                    <a:pt x="73881" y="112439"/>
                  </a:lnTo>
                  <a:lnTo>
                    <a:pt x="74107" y="113592"/>
                  </a:lnTo>
                  <a:lnTo>
                    <a:pt x="74107" y="113638"/>
                  </a:lnTo>
                  <a:lnTo>
                    <a:pt x="73881" y="114882"/>
                  </a:lnTo>
                  <a:lnTo>
                    <a:pt x="72974" y="116035"/>
                  </a:lnTo>
                  <a:lnTo>
                    <a:pt x="71501" y="117141"/>
                  </a:lnTo>
                  <a:lnTo>
                    <a:pt x="69575" y="118109"/>
                  </a:lnTo>
                  <a:lnTo>
                    <a:pt x="67195" y="118893"/>
                  </a:lnTo>
                  <a:lnTo>
                    <a:pt x="64475" y="119492"/>
                  </a:lnTo>
                  <a:lnTo>
                    <a:pt x="61643" y="119861"/>
                  </a:lnTo>
                  <a:lnTo>
                    <a:pt x="58470" y="120000"/>
                  </a:lnTo>
                  <a:lnTo>
                    <a:pt x="55410" y="119861"/>
                  </a:lnTo>
                  <a:lnTo>
                    <a:pt x="52464" y="119538"/>
                  </a:lnTo>
                  <a:lnTo>
                    <a:pt x="49858" y="118893"/>
                  </a:lnTo>
                  <a:lnTo>
                    <a:pt x="47365" y="118155"/>
                  </a:lnTo>
                  <a:lnTo>
                    <a:pt x="45439" y="117141"/>
                  </a:lnTo>
                  <a:lnTo>
                    <a:pt x="43966" y="116081"/>
                  </a:lnTo>
                  <a:lnTo>
                    <a:pt x="43172" y="114882"/>
                  </a:lnTo>
                  <a:lnTo>
                    <a:pt x="42719" y="113638"/>
                  </a:lnTo>
                  <a:lnTo>
                    <a:pt x="42719" y="113638"/>
                  </a:lnTo>
                  <a:lnTo>
                    <a:pt x="43172" y="112439"/>
                  </a:lnTo>
                  <a:lnTo>
                    <a:pt x="43852" y="111333"/>
                  </a:lnTo>
                  <a:lnTo>
                    <a:pt x="45099" y="110272"/>
                  </a:lnTo>
                  <a:lnTo>
                    <a:pt x="46798" y="109396"/>
                  </a:lnTo>
                  <a:lnTo>
                    <a:pt x="47592" y="109028"/>
                  </a:lnTo>
                  <a:lnTo>
                    <a:pt x="48498" y="108705"/>
                  </a:lnTo>
                  <a:lnTo>
                    <a:pt x="53711" y="106999"/>
                  </a:lnTo>
                  <a:lnTo>
                    <a:pt x="8951" y="106999"/>
                  </a:lnTo>
                  <a:lnTo>
                    <a:pt x="7705" y="106907"/>
                  </a:lnTo>
                  <a:lnTo>
                    <a:pt x="6458" y="106769"/>
                  </a:lnTo>
                  <a:lnTo>
                    <a:pt x="5212" y="106538"/>
                  </a:lnTo>
                  <a:lnTo>
                    <a:pt x="3852" y="106215"/>
                  </a:lnTo>
                  <a:lnTo>
                    <a:pt x="2719" y="105800"/>
                  </a:lnTo>
                  <a:lnTo>
                    <a:pt x="1586" y="105155"/>
                  </a:lnTo>
                  <a:lnTo>
                    <a:pt x="793" y="104417"/>
                  </a:lnTo>
                  <a:lnTo>
                    <a:pt x="226" y="103495"/>
                  </a:lnTo>
                  <a:lnTo>
                    <a:pt x="0" y="102389"/>
                  </a:lnTo>
                  <a:lnTo>
                    <a:pt x="0" y="38724"/>
                  </a:lnTo>
                  <a:lnTo>
                    <a:pt x="113" y="31717"/>
                  </a:lnTo>
                  <a:lnTo>
                    <a:pt x="2719" y="32316"/>
                  </a:lnTo>
                  <a:lnTo>
                    <a:pt x="5552" y="32823"/>
                  </a:lnTo>
                  <a:lnTo>
                    <a:pt x="8611" y="33100"/>
                  </a:lnTo>
                  <a:lnTo>
                    <a:pt x="11671" y="33192"/>
                  </a:lnTo>
                  <a:lnTo>
                    <a:pt x="11671" y="33192"/>
                  </a:lnTo>
                  <a:lnTo>
                    <a:pt x="14957" y="33100"/>
                  </a:lnTo>
                  <a:lnTo>
                    <a:pt x="18016" y="32823"/>
                  </a:lnTo>
                  <a:lnTo>
                    <a:pt x="20963" y="32316"/>
                  </a:lnTo>
                  <a:lnTo>
                    <a:pt x="23682" y="31625"/>
                  </a:lnTo>
                  <a:lnTo>
                    <a:pt x="26175" y="30795"/>
                  </a:lnTo>
                  <a:lnTo>
                    <a:pt x="28215" y="29781"/>
                  </a:lnTo>
                  <a:lnTo>
                    <a:pt x="29915" y="28674"/>
                  </a:lnTo>
                  <a:lnTo>
                    <a:pt x="31048" y="27475"/>
                  </a:lnTo>
                  <a:lnTo>
                    <a:pt x="31954" y="26231"/>
                  </a:lnTo>
                  <a:lnTo>
                    <a:pt x="32181" y="24894"/>
                  </a:lnTo>
                  <a:lnTo>
                    <a:pt x="31954" y="23603"/>
                  </a:lnTo>
                  <a:lnTo>
                    <a:pt x="31161" y="22312"/>
                  </a:lnTo>
                  <a:lnTo>
                    <a:pt x="30028" y="21114"/>
                  </a:lnTo>
                  <a:lnTo>
                    <a:pt x="28215" y="20007"/>
                  </a:lnTo>
                  <a:lnTo>
                    <a:pt x="26288" y="18993"/>
                  </a:lnTo>
                  <a:lnTo>
                    <a:pt x="23796" y="18117"/>
                  </a:lnTo>
                  <a:lnTo>
                    <a:pt x="21076" y="17472"/>
                  </a:lnTo>
                  <a:lnTo>
                    <a:pt x="18130" y="16965"/>
                  </a:lnTo>
                  <a:lnTo>
                    <a:pt x="15070" y="16642"/>
                  </a:lnTo>
                  <a:lnTo>
                    <a:pt x="11784" y="16550"/>
                  </a:lnTo>
                  <a:lnTo>
                    <a:pt x="11784" y="16550"/>
                  </a:lnTo>
                  <a:lnTo>
                    <a:pt x="8725" y="16642"/>
                  </a:lnTo>
                  <a:lnTo>
                    <a:pt x="5665" y="16918"/>
                  </a:lnTo>
                  <a:lnTo>
                    <a:pt x="2832" y="17379"/>
                  </a:lnTo>
                  <a:lnTo>
                    <a:pt x="226" y="18025"/>
                  </a:lnTo>
                  <a:lnTo>
                    <a:pt x="226" y="3503"/>
                  </a:lnTo>
                  <a:lnTo>
                    <a:pt x="453" y="3042"/>
                  </a:lnTo>
                  <a:lnTo>
                    <a:pt x="793" y="2535"/>
                  </a:lnTo>
                  <a:lnTo>
                    <a:pt x="1359" y="2028"/>
                  </a:lnTo>
                  <a:lnTo>
                    <a:pt x="2266" y="1475"/>
                  </a:lnTo>
                  <a:lnTo>
                    <a:pt x="3399" y="1014"/>
                  </a:lnTo>
                  <a:lnTo>
                    <a:pt x="4759" y="645"/>
                  </a:lnTo>
                  <a:lnTo>
                    <a:pt x="6572" y="276"/>
                  </a:lnTo>
                  <a:lnTo>
                    <a:pt x="8838" y="92"/>
                  </a:lnTo>
                  <a:lnTo>
                    <a:pt x="11558" y="0"/>
                  </a:lnTo>
                  <a:close/>
                </a:path>
              </a:pathLst>
            </a:custGeom>
            <a:solidFill>
              <a:srgbClr val="CC4125">
                <a:alpha val="561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4" name="Google Shape;944;p81"/>
            <p:cNvSpPr/>
            <p:nvPr/>
          </p:nvSpPr>
          <p:spPr>
            <a:xfrm>
              <a:off x="5118281" y="3323078"/>
              <a:ext cx="2762965" cy="1123714"/>
            </a:xfrm>
            <a:custGeom>
              <a:rect b="b" l="l" r="r" t="t"/>
              <a:pathLst>
                <a:path extrusionOk="0" h="120000" w="120000">
                  <a:moveTo>
                    <a:pt x="17649" y="0"/>
                  </a:moveTo>
                  <a:lnTo>
                    <a:pt x="81290" y="0"/>
                  </a:lnTo>
                  <a:lnTo>
                    <a:pt x="88248" y="113"/>
                  </a:lnTo>
                  <a:lnTo>
                    <a:pt x="87649" y="2719"/>
                  </a:lnTo>
                  <a:lnTo>
                    <a:pt x="87188" y="5552"/>
                  </a:lnTo>
                  <a:lnTo>
                    <a:pt x="86912" y="8498"/>
                  </a:lnTo>
                  <a:lnTo>
                    <a:pt x="86820" y="11671"/>
                  </a:lnTo>
                  <a:lnTo>
                    <a:pt x="86820" y="11671"/>
                  </a:lnTo>
                  <a:lnTo>
                    <a:pt x="86912" y="14844"/>
                  </a:lnTo>
                  <a:lnTo>
                    <a:pt x="87188" y="18016"/>
                  </a:lnTo>
                  <a:lnTo>
                    <a:pt x="87695" y="20963"/>
                  </a:lnTo>
                  <a:lnTo>
                    <a:pt x="88341" y="23682"/>
                  </a:lnTo>
                  <a:lnTo>
                    <a:pt x="89216" y="26175"/>
                  </a:lnTo>
                  <a:lnTo>
                    <a:pt x="90230" y="28328"/>
                  </a:lnTo>
                  <a:lnTo>
                    <a:pt x="91336" y="29915"/>
                  </a:lnTo>
                  <a:lnTo>
                    <a:pt x="92534" y="31161"/>
                  </a:lnTo>
                  <a:lnTo>
                    <a:pt x="93778" y="31954"/>
                  </a:lnTo>
                  <a:lnTo>
                    <a:pt x="95115" y="32181"/>
                  </a:lnTo>
                  <a:lnTo>
                    <a:pt x="96405" y="31954"/>
                  </a:lnTo>
                  <a:lnTo>
                    <a:pt x="97649" y="31274"/>
                  </a:lnTo>
                  <a:lnTo>
                    <a:pt x="98847" y="29915"/>
                  </a:lnTo>
                  <a:lnTo>
                    <a:pt x="99953" y="28328"/>
                  </a:lnTo>
                  <a:lnTo>
                    <a:pt x="100967" y="26288"/>
                  </a:lnTo>
                  <a:lnTo>
                    <a:pt x="101797" y="23796"/>
                  </a:lnTo>
                  <a:lnTo>
                    <a:pt x="102534" y="21076"/>
                  </a:lnTo>
                  <a:lnTo>
                    <a:pt x="103041" y="18130"/>
                  </a:lnTo>
                  <a:lnTo>
                    <a:pt x="103317" y="15070"/>
                  </a:lnTo>
                  <a:lnTo>
                    <a:pt x="103456" y="11784"/>
                  </a:lnTo>
                  <a:lnTo>
                    <a:pt x="103456" y="11784"/>
                  </a:lnTo>
                  <a:lnTo>
                    <a:pt x="103364" y="8725"/>
                  </a:lnTo>
                  <a:lnTo>
                    <a:pt x="103087" y="5665"/>
                  </a:lnTo>
                  <a:lnTo>
                    <a:pt x="102580" y="2832"/>
                  </a:lnTo>
                  <a:lnTo>
                    <a:pt x="101981" y="113"/>
                  </a:lnTo>
                  <a:lnTo>
                    <a:pt x="116451" y="226"/>
                  </a:lnTo>
                  <a:lnTo>
                    <a:pt x="116912" y="453"/>
                  </a:lnTo>
                  <a:lnTo>
                    <a:pt x="117465" y="906"/>
                  </a:lnTo>
                  <a:lnTo>
                    <a:pt x="117972" y="1473"/>
                  </a:lnTo>
                  <a:lnTo>
                    <a:pt x="118525" y="2266"/>
                  </a:lnTo>
                  <a:lnTo>
                    <a:pt x="118940" y="3399"/>
                  </a:lnTo>
                  <a:lnTo>
                    <a:pt x="119354" y="4872"/>
                  </a:lnTo>
                  <a:lnTo>
                    <a:pt x="119723" y="6685"/>
                  </a:lnTo>
                  <a:lnTo>
                    <a:pt x="119907" y="8838"/>
                  </a:lnTo>
                  <a:lnTo>
                    <a:pt x="120000" y="11444"/>
                  </a:lnTo>
                  <a:lnTo>
                    <a:pt x="120000" y="111728"/>
                  </a:lnTo>
                  <a:lnTo>
                    <a:pt x="119907" y="112974"/>
                  </a:lnTo>
                  <a:lnTo>
                    <a:pt x="119769" y="114107"/>
                  </a:lnTo>
                  <a:lnTo>
                    <a:pt x="119447" y="115354"/>
                  </a:lnTo>
                  <a:lnTo>
                    <a:pt x="119124" y="116713"/>
                  </a:lnTo>
                  <a:lnTo>
                    <a:pt x="118663" y="117733"/>
                  </a:lnTo>
                  <a:lnTo>
                    <a:pt x="118018" y="118753"/>
                  </a:lnTo>
                  <a:lnTo>
                    <a:pt x="117327" y="119546"/>
                  </a:lnTo>
                  <a:lnTo>
                    <a:pt x="116359" y="120000"/>
                  </a:lnTo>
                  <a:lnTo>
                    <a:pt x="21566" y="120000"/>
                  </a:lnTo>
                  <a:lnTo>
                    <a:pt x="21566" y="120000"/>
                  </a:lnTo>
                  <a:lnTo>
                    <a:pt x="17788" y="120000"/>
                  </a:lnTo>
                  <a:lnTo>
                    <a:pt x="17788" y="120000"/>
                  </a:lnTo>
                  <a:lnTo>
                    <a:pt x="16820" y="120000"/>
                  </a:lnTo>
                  <a:lnTo>
                    <a:pt x="16359" y="119886"/>
                  </a:lnTo>
                  <a:lnTo>
                    <a:pt x="15898" y="119546"/>
                  </a:lnTo>
                  <a:lnTo>
                    <a:pt x="15391" y="119206"/>
                  </a:lnTo>
                  <a:lnTo>
                    <a:pt x="14884" y="118413"/>
                  </a:lnTo>
                  <a:lnTo>
                    <a:pt x="14423" y="117620"/>
                  </a:lnTo>
                  <a:lnTo>
                    <a:pt x="14009" y="116487"/>
                  </a:lnTo>
                  <a:lnTo>
                    <a:pt x="13640" y="115014"/>
                  </a:lnTo>
                  <a:lnTo>
                    <a:pt x="13364" y="113201"/>
                  </a:lnTo>
                  <a:lnTo>
                    <a:pt x="13179" y="111048"/>
                  </a:lnTo>
                  <a:lnTo>
                    <a:pt x="13133" y="108441"/>
                  </a:lnTo>
                  <a:lnTo>
                    <a:pt x="13087" y="106062"/>
                  </a:lnTo>
                  <a:lnTo>
                    <a:pt x="13041" y="63229"/>
                  </a:lnTo>
                  <a:lnTo>
                    <a:pt x="11290" y="68328"/>
                  </a:lnTo>
                  <a:lnTo>
                    <a:pt x="10967" y="69348"/>
                  </a:lnTo>
                  <a:lnTo>
                    <a:pt x="10645" y="70141"/>
                  </a:lnTo>
                  <a:lnTo>
                    <a:pt x="9723" y="71841"/>
                  </a:lnTo>
                  <a:lnTo>
                    <a:pt x="8663" y="73087"/>
                  </a:lnTo>
                  <a:lnTo>
                    <a:pt x="7557" y="73881"/>
                  </a:lnTo>
                  <a:lnTo>
                    <a:pt x="6359" y="74107"/>
                  </a:lnTo>
                  <a:lnTo>
                    <a:pt x="6359" y="74107"/>
                  </a:lnTo>
                  <a:lnTo>
                    <a:pt x="5115" y="73767"/>
                  </a:lnTo>
                  <a:lnTo>
                    <a:pt x="3917" y="72974"/>
                  </a:lnTo>
                  <a:lnTo>
                    <a:pt x="2857" y="71614"/>
                  </a:lnTo>
                  <a:lnTo>
                    <a:pt x="1843" y="69575"/>
                  </a:lnTo>
                  <a:lnTo>
                    <a:pt x="1105" y="67195"/>
                  </a:lnTo>
                  <a:lnTo>
                    <a:pt x="460" y="64475"/>
                  </a:lnTo>
                  <a:lnTo>
                    <a:pt x="138" y="61529"/>
                  </a:lnTo>
                  <a:lnTo>
                    <a:pt x="0" y="58470"/>
                  </a:lnTo>
                  <a:lnTo>
                    <a:pt x="138" y="55410"/>
                  </a:lnTo>
                  <a:lnTo>
                    <a:pt x="460" y="52464"/>
                  </a:lnTo>
                  <a:lnTo>
                    <a:pt x="1059" y="49858"/>
                  </a:lnTo>
                  <a:lnTo>
                    <a:pt x="1843" y="47365"/>
                  </a:lnTo>
                  <a:lnTo>
                    <a:pt x="2811" y="45552"/>
                  </a:lnTo>
                  <a:lnTo>
                    <a:pt x="3917" y="43966"/>
                  </a:lnTo>
                  <a:lnTo>
                    <a:pt x="5115" y="43172"/>
                  </a:lnTo>
                  <a:lnTo>
                    <a:pt x="6359" y="42832"/>
                  </a:lnTo>
                  <a:lnTo>
                    <a:pt x="6359" y="42832"/>
                  </a:lnTo>
                  <a:lnTo>
                    <a:pt x="7557" y="43059"/>
                  </a:lnTo>
                  <a:lnTo>
                    <a:pt x="8663" y="43852"/>
                  </a:lnTo>
                  <a:lnTo>
                    <a:pt x="9723" y="45212"/>
                  </a:lnTo>
                  <a:lnTo>
                    <a:pt x="10645" y="46798"/>
                  </a:lnTo>
                  <a:lnTo>
                    <a:pt x="10967" y="47592"/>
                  </a:lnTo>
                  <a:lnTo>
                    <a:pt x="11290" y="48611"/>
                  </a:lnTo>
                  <a:lnTo>
                    <a:pt x="13041" y="53824"/>
                  </a:lnTo>
                  <a:lnTo>
                    <a:pt x="12995" y="8951"/>
                  </a:lnTo>
                  <a:lnTo>
                    <a:pt x="13087" y="7818"/>
                  </a:lnTo>
                  <a:lnTo>
                    <a:pt x="13225" y="6458"/>
                  </a:lnTo>
                  <a:lnTo>
                    <a:pt x="13456" y="5212"/>
                  </a:lnTo>
                  <a:lnTo>
                    <a:pt x="13778" y="3966"/>
                  </a:lnTo>
                  <a:lnTo>
                    <a:pt x="14239" y="2719"/>
                  </a:lnTo>
                  <a:lnTo>
                    <a:pt x="14838" y="1699"/>
                  </a:lnTo>
                  <a:lnTo>
                    <a:pt x="15576" y="906"/>
                  </a:lnTo>
                  <a:lnTo>
                    <a:pt x="16497" y="226"/>
                  </a:lnTo>
                  <a:lnTo>
                    <a:pt x="17649"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5" name="Google Shape;945;p81"/>
            <p:cNvSpPr/>
            <p:nvPr/>
          </p:nvSpPr>
          <p:spPr>
            <a:xfrm>
              <a:off x="4250314" y="1679458"/>
              <a:ext cx="1122711" cy="2761962"/>
            </a:xfrm>
            <a:custGeom>
              <a:rect b="b" l="l" r="r" t="t"/>
              <a:pathLst>
                <a:path extrusionOk="0" h="120000" w="120000">
                  <a:moveTo>
                    <a:pt x="61474" y="0"/>
                  </a:moveTo>
                  <a:lnTo>
                    <a:pt x="64536" y="92"/>
                  </a:lnTo>
                  <a:lnTo>
                    <a:pt x="67485" y="461"/>
                  </a:lnTo>
                  <a:lnTo>
                    <a:pt x="70207" y="1060"/>
                  </a:lnTo>
                  <a:lnTo>
                    <a:pt x="72589" y="1844"/>
                  </a:lnTo>
                  <a:lnTo>
                    <a:pt x="74631" y="2812"/>
                  </a:lnTo>
                  <a:lnTo>
                    <a:pt x="75992" y="3918"/>
                  </a:lnTo>
                  <a:lnTo>
                    <a:pt x="76899" y="5117"/>
                  </a:lnTo>
                  <a:lnTo>
                    <a:pt x="77126" y="6361"/>
                  </a:lnTo>
                  <a:lnTo>
                    <a:pt x="77126" y="6361"/>
                  </a:lnTo>
                  <a:lnTo>
                    <a:pt x="76899" y="7514"/>
                  </a:lnTo>
                  <a:lnTo>
                    <a:pt x="76105" y="8666"/>
                  </a:lnTo>
                  <a:lnTo>
                    <a:pt x="74971" y="9681"/>
                  </a:lnTo>
                  <a:lnTo>
                    <a:pt x="73156" y="10649"/>
                  </a:lnTo>
                  <a:lnTo>
                    <a:pt x="72362" y="10971"/>
                  </a:lnTo>
                  <a:lnTo>
                    <a:pt x="71455" y="11294"/>
                  </a:lnTo>
                  <a:lnTo>
                    <a:pt x="66238" y="13046"/>
                  </a:lnTo>
                  <a:lnTo>
                    <a:pt x="111153" y="12954"/>
                  </a:lnTo>
                  <a:lnTo>
                    <a:pt x="112287" y="13092"/>
                  </a:lnTo>
                  <a:lnTo>
                    <a:pt x="113648" y="13230"/>
                  </a:lnTo>
                  <a:lnTo>
                    <a:pt x="114896" y="13461"/>
                  </a:lnTo>
                  <a:lnTo>
                    <a:pt x="116257" y="13784"/>
                  </a:lnTo>
                  <a:lnTo>
                    <a:pt x="117391" y="14245"/>
                  </a:lnTo>
                  <a:lnTo>
                    <a:pt x="118525" y="14798"/>
                  </a:lnTo>
                  <a:lnTo>
                    <a:pt x="119319" y="15582"/>
                  </a:lnTo>
                  <a:lnTo>
                    <a:pt x="119886" y="16457"/>
                  </a:lnTo>
                  <a:lnTo>
                    <a:pt x="120000" y="17564"/>
                  </a:lnTo>
                  <a:lnTo>
                    <a:pt x="120000" y="81321"/>
                  </a:lnTo>
                  <a:lnTo>
                    <a:pt x="120000" y="88236"/>
                  </a:lnTo>
                  <a:lnTo>
                    <a:pt x="117391" y="87637"/>
                  </a:lnTo>
                  <a:lnTo>
                    <a:pt x="114555" y="87130"/>
                  </a:lnTo>
                  <a:lnTo>
                    <a:pt x="111493" y="86853"/>
                  </a:lnTo>
                  <a:lnTo>
                    <a:pt x="108431" y="86761"/>
                  </a:lnTo>
                  <a:lnTo>
                    <a:pt x="108431" y="86761"/>
                  </a:lnTo>
                  <a:lnTo>
                    <a:pt x="105141" y="86853"/>
                  </a:lnTo>
                  <a:lnTo>
                    <a:pt x="102079" y="87176"/>
                  </a:lnTo>
                  <a:lnTo>
                    <a:pt x="99130" y="87683"/>
                  </a:lnTo>
                  <a:lnTo>
                    <a:pt x="96408" y="88328"/>
                  </a:lnTo>
                  <a:lnTo>
                    <a:pt x="93913" y="89204"/>
                  </a:lnTo>
                  <a:lnTo>
                    <a:pt x="91758" y="90218"/>
                  </a:lnTo>
                  <a:lnTo>
                    <a:pt x="90170" y="91325"/>
                  </a:lnTo>
                  <a:lnTo>
                    <a:pt x="88809" y="92524"/>
                  </a:lnTo>
                  <a:lnTo>
                    <a:pt x="88128" y="93768"/>
                  </a:lnTo>
                  <a:lnTo>
                    <a:pt x="87901" y="95059"/>
                  </a:lnTo>
                  <a:lnTo>
                    <a:pt x="88128" y="96396"/>
                  </a:lnTo>
                  <a:lnTo>
                    <a:pt x="88809" y="97641"/>
                  </a:lnTo>
                  <a:lnTo>
                    <a:pt x="90056" y="98839"/>
                  </a:lnTo>
                  <a:lnTo>
                    <a:pt x="91644" y="99946"/>
                  </a:lnTo>
                  <a:lnTo>
                    <a:pt x="93799" y="100960"/>
                  </a:lnTo>
                  <a:lnTo>
                    <a:pt x="96294" y="101836"/>
                  </a:lnTo>
                  <a:lnTo>
                    <a:pt x="99017" y="102481"/>
                  </a:lnTo>
                  <a:lnTo>
                    <a:pt x="101965" y="103034"/>
                  </a:lnTo>
                  <a:lnTo>
                    <a:pt x="105028" y="103311"/>
                  </a:lnTo>
                  <a:lnTo>
                    <a:pt x="108204" y="103403"/>
                  </a:lnTo>
                  <a:lnTo>
                    <a:pt x="108317" y="103403"/>
                  </a:lnTo>
                  <a:lnTo>
                    <a:pt x="111379" y="103311"/>
                  </a:lnTo>
                  <a:lnTo>
                    <a:pt x="114328" y="103081"/>
                  </a:lnTo>
                  <a:lnTo>
                    <a:pt x="117277" y="102573"/>
                  </a:lnTo>
                  <a:lnTo>
                    <a:pt x="119886" y="101974"/>
                  </a:lnTo>
                  <a:lnTo>
                    <a:pt x="119773" y="116450"/>
                  </a:lnTo>
                  <a:lnTo>
                    <a:pt x="119546" y="116911"/>
                  </a:lnTo>
                  <a:lnTo>
                    <a:pt x="119206" y="117464"/>
                  </a:lnTo>
                  <a:lnTo>
                    <a:pt x="118638" y="117971"/>
                  </a:lnTo>
                  <a:lnTo>
                    <a:pt x="117731" y="118478"/>
                  </a:lnTo>
                  <a:lnTo>
                    <a:pt x="116710" y="118939"/>
                  </a:lnTo>
                  <a:lnTo>
                    <a:pt x="115236" y="119354"/>
                  </a:lnTo>
                  <a:lnTo>
                    <a:pt x="113421" y="119677"/>
                  </a:lnTo>
                  <a:lnTo>
                    <a:pt x="111266" y="119907"/>
                  </a:lnTo>
                  <a:lnTo>
                    <a:pt x="108544" y="120000"/>
                  </a:lnTo>
                  <a:lnTo>
                    <a:pt x="8279" y="120000"/>
                  </a:lnTo>
                  <a:lnTo>
                    <a:pt x="7032" y="119907"/>
                  </a:lnTo>
                  <a:lnTo>
                    <a:pt x="5784" y="119723"/>
                  </a:lnTo>
                  <a:lnTo>
                    <a:pt x="4536" y="119446"/>
                  </a:lnTo>
                  <a:lnTo>
                    <a:pt x="3289" y="119124"/>
                  </a:lnTo>
                  <a:lnTo>
                    <a:pt x="2155" y="118663"/>
                  </a:lnTo>
                  <a:lnTo>
                    <a:pt x="1134" y="118017"/>
                  </a:lnTo>
                  <a:lnTo>
                    <a:pt x="453" y="117280"/>
                  </a:lnTo>
                  <a:lnTo>
                    <a:pt x="0" y="116358"/>
                  </a:lnTo>
                  <a:lnTo>
                    <a:pt x="0" y="21575"/>
                  </a:lnTo>
                  <a:lnTo>
                    <a:pt x="0" y="21575"/>
                  </a:lnTo>
                  <a:lnTo>
                    <a:pt x="0" y="17748"/>
                  </a:lnTo>
                  <a:lnTo>
                    <a:pt x="0" y="17748"/>
                  </a:lnTo>
                  <a:lnTo>
                    <a:pt x="0" y="16780"/>
                  </a:lnTo>
                  <a:lnTo>
                    <a:pt x="113" y="16319"/>
                  </a:lnTo>
                  <a:lnTo>
                    <a:pt x="340" y="15858"/>
                  </a:lnTo>
                  <a:lnTo>
                    <a:pt x="793" y="15351"/>
                  </a:lnTo>
                  <a:lnTo>
                    <a:pt x="1361" y="14890"/>
                  </a:lnTo>
                  <a:lnTo>
                    <a:pt x="2381" y="14429"/>
                  </a:lnTo>
                  <a:lnTo>
                    <a:pt x="3516" y="13968"/>
                  </a:lnTo>
                  <a:lnTo>
                    <a:pt x="4990" y="13645"/>
                  </a:lnTo>
                  <a:lnTo>
                    <a:pt x="6691" y="13369"/>
                  </a:lnTo>
                  <a:lnTo>
                    <a:pt x="8960" y="13184"/>
                  </a:lnTo>
                  <a:lnTo>
                    <a:pt x="11455" y="13092"/>
                  </a:lnTo>
                  <a:lnTo>
                    <a:pt x="13950" y="13092"/>
                  </a:lnTo>
                  <a:lnTo>
                    <a:pt x="56824" y="13046"/>
                  </a:lnTo>
                  <a:lnTo>
                    <a:pt x="51720" y="11294"/>
                  </a:lnTo>
                  <a:lnTo>
                    <a:pt x="50699" y="10971"/>
                  </a:lnTo>
                  <a:lnTo>
                    <a:pt x="49905" y="10649"/>
                  </a:lnTo>
                  <a:lnTo>
                    <a:pt x="48090" y="9681"/>
                  </a:lnTo>
                  <a:lnTo>
                    <a:pt x="46843" y="8666"/>
                  </a:lnTo>
                  <a:lnTo>
                    <a:pt x="46162" y="7560"/>
                  </a:lnTo>
                  <a:lnTo>
                    <a:pt x="45935" y="6361"/>
                  </a:lnTo>
                  <a:lnTo>
                    <a:pt x="45935" y="6361"/>
                  </a:lnTo>
                  <a:lnTo>
                    <a:pt x="46162" y="5117"/>
                  </a:lnTo>
                  <a:lnTo>
                    <a:pt x="47069" y="3918"/>
                  </a:lnTo>
                  <a:lnTo>
                    <a:pt x="48544" y="2812"/>
                  </a:lnTo>
                  <a:lnTo>
                    <a:pt x="50359" y="1844"/>
                  </a:lnTo>
                  <a:lnTo>
                    <a:pt x="52854" y="1060"/>
                  </a:lnTo>
                  <a:lnTo>
                    <a:pt x="55463" y="461"/>
                  </a:lnTo>
                  <a:lnTo>
                    <a:pt x="58412" y="138"/>
                  </a:lnTo>
                  <a:lnTo>
                    <a:pt x="61474"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46" name="Google Shape;946;p81"/>
          <p:cNvSpPr/>
          <p:nvPr/>
        </p:nvSpPr>
        <p:spPr>
          <a:xfrm>
            <a:off x="6183050" y="109062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81"/>
          <p:cNvSpPr/>
          <p:nvPr/>
        </p:nvSpPr>
        <p:spPr>
          <a:xfrm>
            <a:off x="4759275" y="21904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81"/>
          <p:cNvSpPr/>
          <p:nvPr/>
        </p:nvSpPr>
        <p:spPr>
          <a:xfrm>
            <a:off x="7244926" y="2479550"/>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81"/>
          <p:cNvSpPr/>
          <p:nvPr/>
        </p:nvSpPr>
        <p:spPr>
          <a:xfrm>
            <a:off x="5910928" y="3602675"/>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81"/>
          <p:cNvSpPr txBox="1"/>
          <p:nvPr/>
        </p:nvSpPr>
        <p:spPr>
          <a:xfrm>
            <a:off x="4479725" y="2909750"/>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1" name="Google Shape;951;p81"/>
          <p:cNvSpPr txBox="1"/>
          <p:nvPr/>
        </p:nvSpPr>
        <p:spPr>
          <a:xfrm>
            <a:off x="4578025" y="96300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2" name="Google Shape;952;p81"/>
          <p:cNvSpPr txBox="1"/>
          <p:nvPr/>
        </p:nvSpPr>
        <p:spPr>
          <a:xfrm>
            <a:off x="6476925" y="370895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3" name="Google Shape;953;p81"/>
          <p:cNvSpPr txBox="1"/>
          <p:nvPr/>
        </p:nvSpPr>
        <p:spPr>
          <a:xfrm>
            <a:off x="6986600" y="1700725"/>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4" name="Google Shape;954;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55" name="Google Shape;955;p8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SQUARE</a:t>
            </a:r>
            <a:r>
              <a:rPr lang="en-GB" sz="2400">
                <a:solidFill>
                  <a:schemeClr val="lt1"/>
                </a:solidFill>
              </a:rPr>
              <a:t> </a:t>
            </a:r>
            <a:endParaRPr sz="2400">
              <a:solidFill>
                <a:schemeClr val="lt1"/>
              </a:solidFill>
            </a:endParaRPr>
          </a:p>
          <a:p>
            <a:pPr indent="0" lvl="0" marL="0" rtl="0" algn="l">
              <a:spcBef>
                <a:spcPts val="0"/>
              </a:spcBef>
              <a:spcAft>
                <a:spcPts val="0"/>
              </a:spcAft>
              <a:buNone/>
            </a:pPr>
            <a:r>
              <a:rPr lang="en-GB" sz="2400">
                <a:solidFill>
                  <a:schemeClr val="lt1"/>
                </a:solidFill>
              </a:rPr>
              <a:t>PUZZLE CHART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55"/>
          <p:cNvSpPr/>
          <p:nvPr/>
        </p:nvSpPr>
        <p:spPr>
          <a:xfrm>
            <a:off x="4572000" y="0"/>
            <a:ext cx="4572000" cy="5143500"/>
          </a:xfrm>
          <a:prstGeom prst="rect">
            <a:avLst/>
          </a:prstGeom>
          <a:solidFill>
            <a:srgbClr val="22222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306" name="Google Shape;306;p55"/>
          <p:cNvSpPr/>
          <p:nvPr/>
        </p:nvSpPr>
        <p:spPr>
          <a:xfrm>
            <a:off x="526075" y="754650"/>
            <a:ext cx="8080500" cy="26709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4125"/>
                </a:solidFill>
              </a:rPr>
              <a:t>I</a:t>
            </a:r>
            <a:endParaRPr>
              <a:solidFill>
                <a:srgbClr val="CC4125"/>
              </a:solidFill>
            </a:endParaRPr>
          </a:p>
        </p:txBody>
      </p:sp>
      <p:sp>
        <p:nvSpPr>
          <p:cNvPr id="307" name="Google Shape;307;p55"/>
          <p:cNvSpPr/>
          <p:nvPr/>
        </p:nvSpPr>
        <p:spPr>
          <a:xfrm>
            <a:off x="5134013" y="11709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09" name="Google Shape;309;p55"/>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310" name="Google Shape;310;p55"/>
          <p:cNvSpPr txBox="1"/>
          <p:nvPr>
            <p:ph idx="1" type="subTitle"/>
          </p:nvPr>
        </p:nvSpPr>
        <p:spPr>
          <a:xfrm>
            <a:off x="5055000" y="3614425"/>
            <a:ext cx="3528300" cy="98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59" name="Shape 959"/>
        <p:cNvGrpSpPr/>
        <p:nvPr/>
      </p:nvGrpSpPr>
      <p:grpSpPr>
        <a:xfrm>
          <a:off x="0" y="0"/>
          <a:ext cx="0" cy="0"/>
          <a:chOff x="0" y="0"/>
          <a:chExt cx="0" cy="0"/>
        </a:xfrm>
      </p:grpSpPr>
      <p:sp>
        <p:nvSpPr>
          <p:cNvPr id="960" name="Google Shape;960;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61" name="Google Shape;961;p8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YEAR SALES </a:t>
            </a:r>
            <a:r>
              <a:rPr lang="en-GB" sz="2400">
                <a:solidFill>
                  <a:srgbClr val="FFFFFF"/>
                </a:solidFill>
              </a:rPr>
              <a:t>INFOGRAPHIC</a:t>
            </a:r>
            <a:endParaRPr>
              <a:solidFill>
                <a:srgbClr val="FFFFFF"/>
              </a:solidFill>
            </a:endParaRPr>
          </a:p>
        </p:txBody>
      </p:sp>
      <p:sp>
        <p:nvSpPr>
          <p:cNvPr id="962" name="Google Shape;962;p82"/>
          <p:cNvSpPr/>
          <p:nvPr/>
        </p:nvSpPr>
        <p:spPr>
          <a:xfrm>
            <a:off x="-14600" y="299550"/>
            <a:ext cx="9169150" cy="4018350"/>
          </a:xfrm>
          <a:custGeom>
            <a:rect b="b" l="l" r="r" t="t"/>
            <a:pathLst>
              <a:path extrusionOk="0" h="160734" w="366766">
                <a:moveTo>
                  <a:pt x="0" y="160734"/>
                </a:moveTo>
                <a:cubicBezTo>
                  <a:pt x="4432" y="155376"/>
                  <a:pt x="16609" y="134433"/>
                  <a:pt x="26594" y="128588"/>
                </a:cubicBezTo>
                <a:cubicBezTo>
                  <a:pt x="36579" y="122743"/>
                  <a:pt x="50753" y="128782"/>
                  <a:pt x="59910" y="125665"/>
                </a:cubicBezTo>
                <a:cubicBezTo>
                  <a:pt x="69067" y="122548"/>
                  <a:pt x="73256" y="111978"/>
                  <a:pt x="81536" y="109884"/>
                </a:cubicBezTo>
                <a:cubicBezTo>
                  <a:pt x="89816" y="107790"/>
                  <a:pt x="100434" y="115924"/>
                  <a:pt x="109591" y="113099"/>
                </a:cubicBezTo>
                <a:cubicBezTo>
                  <a:pt x="118748" y="110274"/>
                  <a:pt x="126737" y="95418"/>
                  <a:pt x="136478" y="92934"/>
                </a:cubicBezTo>
                <a:cubicBezTo>
                  <a:pt x="146220" y="90450"/>
                  <a:pt x="158591" y="101652"/>
                  <a:pt x="168040" y="98194"/>
                </a:cubicBezTo>
                <a:cubicBezTo>
                  <a:pt x="177489" y="94736"/>
                  <a:pt x="184162" y="74912"/>
                  <a:pt x="193173" y="72184"/>
                </a:cubicBezTo>
                <a:cubicBezTo>
                  <a:pt x="202184" y="69456"/>
                  <a:pt x="213240" y="84410"/>
                  <a:pt x="222105" y="81828"/>
                </a:cubicBezTo>
                <a:cubicBezTo>
                  <a:pt x="230970" y="79247"/>
                  <a:pt x="238032" y="59277"/>
                  <a:pt x="246361" y="56695"/>
                </a:cubicBezTo>
                <a:cubicBezTo>
                  <a:pt x="254690" y="54114"/>
                  <a:pt x="262971" y="69700"/>
                  <a:pt x="272079" y="66339"/>
                </a:cubicBezTo>
                <a:cubicBezTo>
                  <a:pt x="281187" y="62978"/>
                  <a:pt x="292292" y="39502"/>
                  <a:pt x="301011" y="36531"/>
                </a:cubicBezTo>
                <a:cubicBezTo>
                  <a:pt x="309730" y="33560"/>
                  <a:pt x="317134" y="49780"/>
                  <a:pt x="324391" y="48513"/>
                </a:cubicBezTo>
                <a:cubicBezTo>
                  <a:pt x="331649" y="47247"/>
                  <a:pt x="337494" y="37018"/>
                  <a:pt x="344556" y="28932"/>
                </a:cubicBezTo>
                <a:cubicBezTo>
                  <a:pt x="351619" y="20847"/>
                  <a:pt x="363064" y="4822"/>
                  <a:pt x="366766" y="0"/>
                </a:cubicBezTo>
              </a:path>
            </a:pathLst>
          </a:custGeom>
          <a:noFill/>
          <a:ln cap="flat" cmpd="sng" w="38100">
            <a:solidFill>
              <a:srgbClr val="CC4125"/>
            </a:solidFill>
            <a:prstDash val="solid"/>
            <a:round/>
            <a:headEnd len="med" w="med" type="none"/>
            <a:tailEnd len="med" w="med" type="none"/>
          </a:ln>
        </p:spPr>
      </p:sp>
      <p:sp>
        <p:nvSpPr>
          <p:cNvPr id="963" name="Google Shape;963;p82"/>
          <p:cNvSpPr/>
          <p:nvPr/>
        </p:nvSpPr>
        <p:spPr>
          <a:xfrm>
            <a:off x="1083263" y="33753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4" name="Google Shape;964;p82"/>
          <p:cNvSpPr/>
          <p:nvPr/>
        </p:nvSpPr>
        <p:spPr>
          <a:xfrm>
            <a:off x="2216925" y="299540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5" name="Google Shape;965;p82"/>
          <p:cNvSpPr/>
          <p:nvPr/>
        </p:nvSpPr>
        <p:spPr>
          <a:xfrm>
            <a:off x="3350588" y="25351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6" name="Google Shape;966;p82"/>
          <p:cNvSpPr/>
          <p:nvPr/>
        </p:nvSpPr>
        <p:spPr>
          <a:xfrm>
            <a:off x="4484250" y="22209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7" name="Google Shape;967;p82"/>
          <p:cNvSpPr/>
          <p:nvPr/>
        </p:nvSpPr>
        <p:spPr>
          <a:xfrm>
            <a:off x="5617913" y="21332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8" name="Google Shape;968;p82"/>
          <p:cNvSpPr/>
          <p:nvPr/>
        </p:nvSpPr>
        <p:spPr>
          <a:xfrm>
            <a:off x="6751575" y="1841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9" name="Google Shape;969;p82"/>
          <p:cNvSpPr/>
          <p:nvPr/>
        </p:nvSpPr>
        <p:spPr>
          <a:xfrm>
            <a:off x="7885238" y="1388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70" name="Google Shape;970;p82"/>
          <p:cNvSpPr txBox="1"/>
          <p:nvPr/>
        </p:nvSpPr>
        <p:spPr>
          <a:xfrm>
            <a:off x="697025" y="38734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971" name="Google Shape;971;p82"/>
          <p:cNvSpPr txBox="1"/>
          <p:nvPr/>
        </p:nvSpPr>
        <p:spPr>
          <a:xfrm>
            <a:off x="1830687" y="24297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972" name="Google Shape;972;p82"/>
          <p:cNvSpPr txBox="1"/>
          <p:nvPr/>
        </p:nvSpPr>
        <p:spPr>
          <a:xfrm>
            <a:off x="697025" y="27556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3" name="Google Shape;973;p82"/>
          <p:cNvSpPr txBox="1"/>
          <p:nvPr/>
        </p:nvSpPr>
        <p:spPr>
          <a:xfrm>
            <a:off x="1829475" y="3447100"/>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4" name="Google Shape;974;p82"/>
          <p:cNvSpPr txBox="1"/>
          <p:nvPr/>
        </p:nvSpPr>
        <p:spPr>
          <a:xfrm>
            <a:off x="2970437" y="29850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975" name="Google Shape;975;p82"/>
          <p:cNvSpPr txBox="1"/>
          <p:nvPr/>
        </p:nvSpPr>
        <p:spPr>
          <a:xfrm>
            <a:off x="4095574" y="17429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976" name="Google Shape;976;p82"/>
          <p:cNvSpPr txBox="1"/>
          <p:nvPr/>
        </p:nvSpPr>
        <p:spPr>
          <a:xfrm>
            <a:off x="5228025" y="26123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977" name="Google Shape;977;p82"/>
          <p:cNvSpPr txBox="1"/>
          <p:nvPr/>
        </p:nvSpPr>
        <p:spPr>
          <a:xfrm>
            <a:off x="6360467" y="11657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978" name="Google Shape;978;p82"/>
          <p:cNvSpPr txBox="1"/>
          <p:nvPr/>
        </p:nvSpPr>
        <p:spPr>
          <a:xfrm>
            <a:off x="7492906" y="18671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2023</a:t>
            </a:r>
            <a:endParaRPr b="1" sz="1500">
              <a:solidFill>
                <a:srgbClr val="FFFFFF"/>
              </a:solidFill>
              <a:latin typeface="Roboto Slab"/>
              <a:ea typeface="Roboto Slab"/>
              <a:cs typeface="Roboto Slab"/>
              <a:sym typeface="Roboto Slab"/>
            </a:endParaRPr>
          </a:p>
        </p:txBody>
      </p:sp>
      <p:sp>
        <p:nvSpPr>
          <p:cNvPr id="979" name="Google Shape;979;p82"/>
          <p:cNvSpPr txBox="1"/>
          <p:nvPr/>
        </p:nvSpPr>
        <p:spPr>
          <a:xfrm>
            <a:off x="2991150" y="19128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0" name="Google Shape;980;p82"/>
          <p:cNvSpPr txBox="1"/>
          <p:nvPr/>
        </p:nvSpPr>
        <p:spPr>
          <a:xfrm>
            <a:off x="5219519" y="1386768"/>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1" name="Google Shape;981;p82"/>
          <p:cNvSpPr txBox="1"/>
          <p:nvPr/>
        </p:nvSpPr>
        <p:spPr>
          <a:xfrm>
            <a:off x="4101688" y="280729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2" name="Google Shape;982;p82"/>
          <p:cNvSpPr txBox="1"/>
          <p:nvPr/>
        </p:nvSpPr>
        <p:spPr>
          <a:xfrm>
            <a:off x="6373882" y="22927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3" name="Google Shape;983;p82"/>
          <p:cNvSpPr txBox="1"/>
          <p:nvPr/>
        </p:nvSpPr>
        <p:spPr>
          <a:xfrm>
            <a:off x="7477082" y="6342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4" name="Google Shape;984;p82"/>
          <p:cNvSpPr txBox="1"/>
          <p:nvPr/>
        </p:nvSpPr>
        <p:spPr>
          <a:xfrm>
            <a:off x="5617925" y="33753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8" name="Shape 988"/>
        <p:cNvGrpSpPr/>
        <p:nvPr/>
      </p:nvGrpSpPr>
      <p:grpSpPr>
        <a:xfrm>
          <a:off x="0" y="0"/>
          <a:ext cx="0" cy="0"/>
          <a:chOff x="0" y="0"/>
          <a:chExt cx="0" cy="0"/>
        </a:xfrm>
      </p:grpSpPr>
      <p:pic>
        <p:nvPicPr>
          <p:cNvPr id="989" name="Google Shape;989;p83" title="Points scored"/>
          <p:cNvPicPr preferRelativeResize="0"/>
          <p:nvPr/>
        </p:nvPicPr>
        <p:blipFill>
          <a:blip r:embed="rId3">
            <a:alphaModFix/>
          </a:blip>
          <a:stretch>
            <a:fillRect/>
          </a:stretch>
        </p:blipFill>
        <p:spPr>
          <a:xfrm>
            <a:off x="1906675" y="1094849"/>
            <a:ext cx="5330651" cy="3287241"/>
          </a:xfrm>
          <a:prstGeom prst="rect">
            <a:avLst/>
          </a:prstGeom>
          <a:noFill/>
          <a:ln>
            <a:noFill/>
          </a:ln>
        </p:spPr>
      </p:pic>
      <p:sp>
        <p:nvSpPr>
          <p:cNvPr id="990" name="Google Shape;99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91" name="Google Shape;991;p8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rgbClr val="CC4125"/>
                </a:solidFill>
              </a:rPr>
              <a:t>DONUT </a:t>
            </a:r>
            <a:endParaRPr sz="2500">
              <a:solidFill>
                <a:srgbClr val="CC4125"/>
              </a:solidFill>
            </a:endParaRPr>
          </a:p>
          <a:p>
            <a:pPr indent="0" lvl="0" marL="0" rtl="0" algn="l">
              <a:spcBef>
                <a:spcPts val="0"/>
              </a:spcBef>
              <a:spcAft>
                <a:spcPts val="0"/>
              </a:spcAft>
              <a:buNone/>
            </a:pPr>
            <a:r>
              <a:rPr lang="en-GB" sz="2500">
                <a:solidFill>
                  <a:srgbClr val="FFFFFF"/>
                </a:solidFill>
              </a:rPr>
              <a:t>CHART</a:t>
            </a:r>
            <a:endParaRPr sz="2400">
              <a:solidFill>
                <a:srgbClr val="FFFFFF"/>
              </a:solidFill>
            </a:endParaRPr>
          </a:p>
        </p:txBody>
      </p:sp>
      <p:sp>
        <p:nvSpPr>
          <p:cNvPr id="992" name="Google Shape;992;p83"/>
          <p:cNvSpPr txBox="1"/>
          <p:nvPr/>
        </p:nvSpPr>
        <p:spPr>
          <a:xfrm>
            <a:off x="4979350" y="1637950"/>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24%</a:t>
            </a:r>
            <a:endParaRPr b="1" sz="1600">
              <a:solidFill>
                <a:srgbClr val="FFFFFF"/>
              </a:solidFill>
              <a:latin typeface="Roboto Slab"/>
              <a:ea typeface="Roboto Slab"/>
              <a:cs typeface="Roboto Slab"/>
              <a:sym typeface="Roboto Slab"/>
            </a:endParaRPr>
          </a:p>
        </p:txBody>
      </p:sp>
      <p:sp>
        <p:nvSpPr>
          <p:cNvPr id="993" name="Google Shape;993;p83"/>
          <p:cNvSpPr txBox="1"/>
          <p:nvPr/>
        </p:nvSpPr>
        <p:spPr>
          <a:xfrm>
            <a:off x="5015873" y="348640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36%</a:t>
            </a:r>
            <a:endParaRPr b="1" sz="1600">
              <a:solidFill>
                <a:srgbClr val="FFFFFF"/>
              </a:solidFill>
              <a:latin typeface="Roboto Slab"/>
              <a:ea typeface="Roboto Slab"/>
              <a:cs typeface="Roboto Slab"/>
              <a:sym typeface="Roboto Slab"/>
            </a:endParaRPr>
          </a:p>
        </p:txBody>
      </p:sp>
      <p:sp>
        <p:nvSpPr>
          <p:cNvPr id="994" name="Google Shape;994;p83"/>
          <p:cNvSpPr txBox="1"/>
          <p:nvPr/>
        </p:nvSpPr>
        <p:spPr>
          <a:xfrm>
            <a:off x="3510823" y="356675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12%</a:t>
            </a:r>
            <a:endParaRPr b="1" sz="1600">
              <a:solidFill>
                <a:srgbClr val="FFFFFF"/>
              </a:solidFill>
              <a:latin typeface="Roboto Slab"/>
              <a:ea typeface="Roboto Slab"/>
              <a:cs typeface="Roboto Slab"/>
              <a:sym typeface="Roboto Slab"/>
            </a:endParaRPr>
          </a:p>
        </p:txBody>
      </p:sp>
      <p:sp>
        <p:nvSpPr>
          <p:cNvPr id="995" name="Google Shape;995;p83"/>
          <p:cNvSpPr txBox="1"/>
          <p:nvPr/>
        </p:nvSpPr>
        <p:spPr>
          <a:xfrm>
            <a:off x="3152823" y="1995931"/>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38%</a:t>
            </a:r>
            <a:endParaRPr b="1" sz="1600">
              <a:solidFill>
                <a:srgbClr val="FFFFFF"/>
              </a:solidFill>
              <a:latin typeface="Roboto Slab"/>
              <a:ea typeface="Roboto Slab"/>
              <a:cs typeface="Roboto Slab"/>
              <a:sym typeface="Roboto Slab"/>
            </a:endParaRPr>
          </a:p>
        </p:txBody>
      </p:sp>
      <p:sp>
        <p:nvSpPr>
          <p:cNvPr id="996" name="Google Shape;996;p83"/>
          <p:cNvSpPr txBox="1"/>
          <p:nvPr/>
        </p:nvSpPr>
        <p:spPr>
          <a:xfrm>
            <a:off x="1906675" y="3945800"/>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7" name="Google Shape;997;p83"/>
          <p:cNvSpPr txBox="1"/>
          <p:nvPr/>
        </p:nvSpPr>
        <p:spPr>
          <a:xfrm>
            <a:off x="1373325" y="1929325"/>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8" name="Google Shape;998;p83"/>
          <p:cNvSpPr txBox="1"/>
          <p:nvPr/>
        </p:nvSpPr>
        <p:spPr>
          <a:xfrm>
            <a:off x="6020025" y="1074500"/>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9" name="Google Shape;999;p83"/>
          <p:cNvSpPr txBox="1"/>
          <p:nvPr/>
        </p:nvSpPr>
        <p:spPr>
          <a:xfrm>
            <a:off x="6414550" y="3069075"/>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03" name="Shape 1003"/>
        <p:cNvGrpSpPr/>
        <p:nvPr/>
      </p:nvGrpSpPr>
      <p:grpSpPr>
        <a:xfrm>
          <a:off x="0" y="0"/>
          <a:ext cx="0" cy="0"/>
          <a:chOff x="0" y="0"/>
          <a:chExt cx="0" cy="0"/>
        </a:xfrm>
      </p:grpSpPr>
      <p:sp>
        <p:nvSpPr>
          <p:cNvPr id="1004" name="Google Shape;1004;p84"/>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ONE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05" name="Google Shape;1005;p84"/>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just">
              <a:spcBef>
                <a:spcPts val="1600"/>
              </a:spcBef>
              <a:spcAft>
                <a:spcPts val="160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06" name="Google Shape;1006;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0" name="Shape 1010"/>
        <p:cNvGrpSpPr/>
        <p:nvPr/>
      </p:nvGrpSpPr>
      <p:grpSpPr>
        <a:xfrm>
          <a:off x="0" y="0"/>
          <a:ext cx="0" cy="0"/>
          <a:chOff x="0" y="0"/>
          <a:chExt cx="0" cy="0"/>
        </a:xfrm>
      </p:grpSpPr>
      <p:sp>
        <p:nvSpPr>
          <p:cNvPr id="1011" name="Google Shape;1011;p8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TWO</a:t>
            </a:r>
            <a:r>
              <a:rPr b="1" lang="en-GB"/>
              <a:t>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12" name="Google Shape;1012;p8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160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13" name="Google Shape;1013;p8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l">
              <a:spcBef>
                <a:spcPts val="1600"/>
              </a:spcBef>
              <a:spcAft>
                <a:spcPts val="1600"/>
              </a:spcAft>
              <a:buNone/>
            </a:pPr>
            <a:r>
              <a:t/>
            </a:r>
            <a:endParaRPr sz="1000"/>
          </a:p>
        </p:txBody>
      </p:sp>
      <p:sp>
        <p:nvSpPr>
          <p:cNvPr id="1014" name="Google Shape;1014;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8" name="Shape 1018"/>
        <p:cNvGrpSpPr/>
        <p:nvPr/>
      </p:nvGrpSpPr>
      <p:grpSpPr>
        <a:xfrm>
          <a:off x="0" y="0"/>
          <a:ext cx="0" cy="0"/>
          <a:chOff x="0" y="0"/>
          <a:chExt cx="0" cy="0"/>
        </a:xfrm>
      </p:grpSpPr>
      <p:graphicFrame>
        <p:nvGraphicFramePr>
          <p:cNvPr id="1019" name="Google Shape;1019;p86"/>
          <p:cNvGraphicFramePr/>
          <p:nvPr/>
        </p:nvGraphicFramePr>
        <p:xfrm>
          <a:off x="537938" y="1643872"/>
          <a:ext cx="3000000" cy="3000000"/>
        </p:xfrm>
        <a:graphic>
          <a:graphicData uri="http://schemas.openxmlformats.org/drawingml/2006/table">
            <a:tbl>
              <a:tblPr bandRow="1" firstRow="1">
                <a:noFill/>
                <a:tableStyleId>{6D2B962C-EA84-468A-AB25-BBFD69F862ED}</a:tableStyleId>
              </a:tblPr>
              <a:tblGrid>
                <a:gridCol w="620625"/>
                <a:gridCol w="620625"/>
                <a:gridCol w="620625"/>
                <a:gridCol w="620625"/>
                <a:gridCol w="620625"/>
                <a:gridCol w="620625"/>
                <a:gridCol w="620625"/>
                <a:gridCol w="620625"/>
                <a:gridCol w="620625"/>
                <a:gridCol w="620625"/>
                <a:gridCol w="620625"/>
                <a:gridCol w="620625"/>
                <a:gridCol w="620625"/>
              </a:tblGrid>
              <a:tr h="382750">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FEB</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APR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MAY</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JUL</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AUG</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SEP</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OCT</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NOV</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DEC</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bl>
          </a:graphicData>
        </a:graphic>
      </p:graphicFrame>
      <p:sp>
        <p:nvSpPr>
          <p:cNvPr id="1020" name="Google Shape;1020;p86"/>
          <p:cNvSpPr/>
          <p:nvPr/>
        </p:nvSpPr>
        <p:spPr>
          <a:xfrm>
            <a:off x="860675" y="2088075"/>
            <a:ext cx="2411100" cy="246000"/>
          </a:xfrm>
          <a:prstGeom prst="right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6"/>
          <p:cNvSpPr/>
          <p:nvPr/>
        </p:nvSpPr>
        <p:spPr>
          <a:xfrm>
            <a:off x="2670825" y="2484250"/>
            <a:ext cx="4392000" cy="246000"/>
          </a:xfrm>
          <a:prstGeom prst="rightArrow">
            <a:avLst>
              <a:gd fmla="val 50000" name="adj1"/>
              <a:gd fmla="val 50000"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6"/>
          <p:cNvSpPr/>
          <p:nvPr/>
        </p:nvSpPr>
        <p:spPr>
          <a:xfrm>
            <a:off x="1359325" y="3242450"/>
            <a:ext cx="3162600" cy="2460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6"/>
          <p:cNvSpPr/>
          <p:nvPr/>
        </p:nvSpPr>
        <p:spPr>
          <a:xfrm>
            <a:off x="535250" y="39690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86"/>
          <p:cNvSpPr/>
          <p:nvPr/>
        </p:nvSpPr>
        <p:spPr>
          <a:xfrm>
            <a:off x="6125913" y="40132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86"/>
          <p:cNvSpPr/>
          <p:nvPr/>
        </p:nvSpPr>
        <p:spPr>
          <a:xfrm>
            <a:off x="2401388" y="3969032"/>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86"/>
          <p:cNvSpPr/>
          <p:nvPr/>
        </p:nvSpPr>
        <p:spPr>
          <a:xfrm>
            <a:off x="4331751" y="404479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86"/>
          <p:cNvSpPr txBox="1"/>
          <p:nvPr/>
        </p:nvSpPr>
        <p:spPr>
          <a:xfrm>
            <a:off x="99647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8" name="Google Shape;1028;p86"/>
          <p:cNvSpPr txBox="1"/>
          <p:nvPr/>
        </p:nvSpPr>
        <p:spPr>
          <a:xfrm>
            <a:off x="28339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9" name="Google Shape;1029;p86"/>
          <p:cNvSpPr txBox="1"/>
          <p:nvPr/>
        </p:nvSpPr>
        <p:spPr>
          <a:xfrm>
            <a:off x="463042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0" name="Google Shape;1030;p86"/>
          <p:cNvSpPr txBox="1"/>
          <p:nvPr/>
        </p:nvSpPr>
        <p:spPr>
          <a:xfrm>
            <a:off x="65976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1" name="Google Shape;1031;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032" name="Google Shape;1032;p86"/>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YEARLY </a:t>
            </a:r>
            <a:endParaRPr sz="2400"/>
          </a:p>
          <a:p>
            <a:pPr indent="0" lvl="0" marL="0" rtl="0" algn="l">
              <a:spcBef>
                <a:spcPts val="0"/>
              </a:spcBef>
              <a:spcAft>
                <a:spcPts val="0"/>
              </a:spcAft>
              <a:buNone/>
            </a:pPr>
            <a:r>
              <a:rPr lang="en-GB" sz="2400">
                <a:solidFill>
                  <a:schemeClr val="lt1"/>
                </a:solidFill>
              </a:rPr>
              <a:t>PLANNER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36" name="Shape 1036"/>
        <p:cNvGrpSpPr/>
        <p:nvPr/>
      </p:nvGrpSpPr>
      <p:grpSpPr>
        <a:xfrm>
          <a:off x="0" y="0"/>
          <a:ext cx="0" cy="0"/>
          <a:chOff x="0" y="0"/>
          <a:chExt cx="0" cy="0"/>
        </a:xfrm>
      </p:grpSpPr>
      <p:sp>
        <p:nvSpPr>
          <p:cNvPr id="1037" name="Google Shape;1037;p8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7"/>
          <p:cNvSpPr/>
          <p:nvPr/>
        </p:nvSpPr>
        <p:spPr>
          <a:xfrm>
            <a:off x="1480250" y="4166899"/>
            <a:ext cx="145500" cy="1455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4343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39" name="Google Shape;1039;p87"/>
          <p:cNvGrpSpPr/>
          <p:nvPr/>
        </p:nvGrpSpPr>
        <p:grpSpPr>
          <a:xfrm>
            <a:off x="821835" y="732613"/>
            <a:ext cx="7500330" cy="3732517"/>
            <a:chOff x="728671" y="732613"/>
            <a:chExt cx="7500330" cy="3732517"/>
          </a:xfrm>
        </p:grpSpPr>
        <p:grpSp>
          <p:nvGrpSpPr>
            <p:cNvPr id="1040" name="Google Shape;1040;p87"/>
            <p:cNvGrpSpPr/>
            <p:nvPr/>
          </p:nvGrpSpPr>
          <p:grpSpPr>
            <a:xfrm>
              <a:off x="3983943" y="732613"/>
              <a:ext cx="4245057" cy="3663663"/>
              <a:chOff x="4215625" y="1133689"/>
              <a:chExt cx="3521700" cy="3039375"/>
            </a:xfrm>
          </p:grpSpPr>
          <p:sp>
            <p:nvSpPr>
              <p:cNvPr id="1041" name="Google Shape;1041;p87"/>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7"/>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7"/>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7"/>
              <p:cNvSpPr/>
              <p:nvPr/>
            </p:nvSpPr>
            <p:spPr>
              <a:xfrm>
                <a:off x="4339825" y="1278575"/>
                <a:ext cx="3273300" cy="1812000"/>
              </a:xfrm>
              <a:prstGeom prst="rect">
                <a:avLst/>
              </a:prstGeom>
              <a:solidFill>
                <a:srgbClr val="FFFFFF">
                  <a:alpha val="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7"/>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87"/>
            <p:cNvGrpSpPr/>
            <p:nvPr/>
          </p:nvGrpSpPr>
          <p:grpSpPr>
            <a:xfrm>
              <a:off x="728671" y="1986450"/>
              <a:ext cx="1648597" cy="2478679"/>
              <a:chOff x="728671" y="1986450"/>
              <a:chExt cx="1648597" cy="2478679"/>
            </a:xfrm>
          </p:grpSpPr>
          <p:grpSp>
            <p:nvGrpSpPr>
              <p:cNvPr id="1047" name="Google Shape;1047;p87"/>
              <p:cNvGrpSpPr/>
              <p:nvPr/>
            </p:nvGrpSpPr>
            <p:grpSpPr>
              <a:xfrm>
                <a:off x="728671" y="1986450"/>
                <a:ext cx="1648597" cy="2478679"/>
                <a:chOff x="5095587" y="403950"/>
                <a:chExt cx="2923563" cy="4395600"/>
              </a:xfrm>
            </p:grpSpPr>
            <p:grpSp>
              <p:nvGrpSpPr>
                <p:cNvPr id="1048" name="Google Shape;1048;p87"/>
                <p:cNvGrpSpPr/>
                <p:nvPr/>
              </p:nvGrpSpPr>
              <p:grpSpPr>
                <a:xfrm>
                  <a:off x="5095587" y="988674"/>
                  <a:ext cx="81949" cy="698905"/>
                  <a:chOff x="5063144" y="1095925"/>
                  <a:chExt cx="71106" cy="606425"/>
                </a:xfrm>
              </p:grpSpPr>
              <p:sp>
                <p:nvSpPr>
                  <p:cNvPr id="1049" name="Google Shape;1049;p8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8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7"/>
                <p:cNvSpPr/>
                <p:nvPr/>
              </p:nvSpPr>
              <p:spPr>
                <a:xfrm>
                  <a:off x="5234294" y="543078"/>
                  <a:ext cx="117600" cy="117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7"/>
                <p:cNvSpPr/>
                <p:nvPr/>
              </p:nvSpPr>
              <p:spPr>
                <a:xfrm>
                  <a:off x="5419520" y="561056"/>
                  <a:ext cx="81900" cy="819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5" name="Google Shape;1055;p87"/>
              <p:cNvSpPr/>
              <p:nvPr/>
            </p:nvSpPr>
            <p:spPr>
              <a:xfrm>
                <a:off x="811850" y="2236100"/>
                <a:ext cx="1482300" cy="2118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87"/>
            <p:cNvGrpSpPr/>
            <p:nvPr/>
          </p:nvGrpSpPr>
          <p:grpSpPr>
            <a:xfrm>
              <a:off x="2736035" y="2745908"/>
              <a:ext cx="889141" cy="1718925"/>
              <a:chOff x="2797921" y="2745908"/>
              <a:chExt cx="889141" cy="1718925"/>
            </a:xfrm>
          </p:grpSpPr>
          <p:grpSp>
            <p:nvGrpSpPr>
              <p:cNvPr id="1057" name="Google Shape;1057;p87"/>
              <p:cNvGrpSpPr/>
              <p:nvPr/>
            </p:nvGrpSpPr>
            <p:grpSpPr>
              <a:xfrm>
                <a:off x="2797921" y="2745908"/>
                <a:ext cx="889141" cy="1718925"/>
                <a:chOff x="4608325" y="664800"/>
                <a:chExt cx="1972800" cy="3813900"/>
              </a:xfrm>
            </p:grpSpPr>
            <p:sp>
              <p:nvSpPr>
                <p:cNvPr id="1058" name="Google Shape;1058;p87"/>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7"/>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7"/>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7"/>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3" name="Google Shape;1063;p87"/>
              <p:cNvSpPr/>
              <p:nvPr/>
            </p:nvSpPr>
            <p:spPr>
              <a:xfrm>
                <a:off x="2849191" y="2881600"/>
                <a:ext cx="786600" cy="1377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4" name="Google Shape;1064;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68" name="Shape 1068"/>
        <p:cNvGrpSpPr/>
        <p:nvPr/>
      </p:nvGrpSpPr>
      <p:grpSpPr>
        <a:xfrm>
          <a:off x="0" y="0"/>
          <a:ext cx="0" cy="0"/>
          <a:chOff x="0" y="0"/>
          <a:chExt cx="0" cy="0"/>
        </a:xfrm>
      </p:grpSpPr>
      <p:sp>
        <p:nvSpPr>
          <p:cNvPr id="1069" name="Google Shape;1069;p88"/>
          <p:cNvSpPr/>
          <p:nvPr/>
        </p:nvSpPr>
        <p:spPr>
          <a:xfrm>
            <a:off x="758004" y="718160"/>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88"/>
          <p:cNvSpPr/>
          <p:nvPr/>
        </p:nvSpPr>
        <p:spPr>
          <a:xfrm>
            <a:off x="1327706" y="718160"/>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88"/>
          <p:cNvSpPr/>
          <p:nvPr/>
        </p:nvSpPr>
        <p:spPr>
          <a:xfrm>
            <a:off x="1897409" y="718160"/>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88"/>
          <p:cNvSpPr/>
          <p:nvPr/>
        </p:nvSpPr>
        <p:spPr>
          <a:xfrm>
            <a:off x="2507232" y="718160"/>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88"/>
          <p:cNvSpPr/>
          <p:nvPr/>
        </p:nvSpPr>
        <p:spPr>
          <a:xfrm>
            <a:off x="3076933" y="718160"/>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88"/>
          <p:cNvSpPr/>
          <p:nvPr/>
        </p:nvSpPr>
        <p:spPr>
          <a:xfrm>
            <a:off x="3630586" y="718160"/>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88"/>
          <p:cNvSpPr/>
          <p:nvPr/>
        </p:nvSpPr>
        <p:spPr>
          <a:xfrm>
            <a:off x="4200290" y="718160"/>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88"/>
          <p:cNvSpPr/>
          <p:nvPr/>
        </p:nvSpPr>
        <p:spPr>
          <a:xfrm>
            <a:off x="4769993" y="718160"/>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88"/>
          <p:cNvSpPr/>
          <p:nvPr/>
        </p:nvSpPr>
        <p:spPr>
          <a:xfrm>
            <a:off x="5339693" y="718160"/>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88"/>
          <p:cNvSpPr/>
          <p:nvPr/>
        </p:nvSpPr>
        <p:spPr>
          <a:xfrm>
            <a:off x="5909397" y="718160"/>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88"/>
          <p:cNvSpPr/>
          <p:nvPr/>
        </p:nvSpPr>
        <p:spPr>
          <a:xfrm>
            <a:off x="790100" y="128786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88"/>
          <p:cNvSpPr/>
          <p:nvPr/>
        </p:nvSpPr>
        <p:spPr>
          <a:xfrm>
            <a:off x="1327706" y="1287863"/>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88"/>
          <p:cNvSpPr/>
          <p:nvPr/>
        </p:nvSpPr>
        <p:spPr>
          <a:xfrm>
            <a:off x="1929504" y="1287863"/>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88"/>
          <p:cNvSpPr/>
          <p:nvPr/>
        </p:nvSpPr>
        <p:spPr>
          <a:xfrm>
            <a:off x="2491183" y="1287863"/>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88"/>
          <p:cNvSpPr/>
          <p:nvPr/>
        </p:nvSpPr>
        <p:spPr>
          <a:xfrm>
            <a:off x="3036813" y="13279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88"/>
          <p:cNvSpPr/>
          <p:nvPr/>
        </p:nvSpPr>
        <p:spPr>
          <a:xfrm>
            <a:off x="3606516" y="1287863"/>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88"/>
          <p:cNvSpPr/>
          <p:nvPr/>
        </p:nvSpPr>
        <p:spPr>
          <a:xfrm>
            <a:off x="4200290" y="1311934"/>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88"/>
          <p:cNvSpPr/>
          <p:nvPr/>
        </p:nvSpPr>
        <p:spPr>
          <a:xfrm>
            <a:off x="4745921" y="1287863"/>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88"/>
          <p:cNvSpPr/>
          <p:nvPr/>
        </p:nvSpPr>
        <p:spPr>
          <a:xfrm>
            <a:off x="5315625" y="1287863"/>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88"/>
          <p:cNvSpPr/>
          <p:nvPr/>
        </p:nvSpPr>
        <p:spPr>
          <a:xfrm>
            <a:off x="5877301" y="1287863"/>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88"/>
          <p:cNvSpPr/>
          <p:nvPr/>
        </p:nvSpPr>
        <p:spPr>
          <a:xfrm>
            <a:off x="758004" y="1849542"/>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88"/>
          <p:cNvSpPr/>
          <p:nvPr/>
        </p:nvSpPr>
        <p:spPr>
          <a:xfrm>
            <a:off x="1327706" y="1881637"/>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88"/>
          <p:cNvSpPr/>
          <p:nvPr/>
        </p:nvSpPr>
        <p:spPr>
          <a:xfrm>
            <a:off x="1897409" y="1849542"/>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88"/>
          <p:cNvSpPr/>
          <p:nvPr/>
        </p:nvSpPr>
        <p:spPr>
          <a:xfrm>
            <a:off x="2467111" y="1969902"/>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88"/>
          <p:cNvSpPr/>
          <p:nvPr/>
        </p:nvSpPr>
        <p:spPr>
          <a:xfrm>
            <a:off x="3036813" y="1849542"/>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88"/>
          <p:cNvSpPr/>
          <p:nvPr/>
        </p:nvSpPr>
        <p:spPr>
          <a:xfrm>
            <a:off x="3606516" y="1849542"/>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88"/>
          <p:cNvSpPr/>
          <p:nvPr/>
        </p:nvSpPr>
        <p:spPr>
          <a:xfrm>
            <a:off x="4176218" y="1849542"/>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88"/>
          <p:cNvSpPr/>
          <p:nvPr/>
        </p:nvSpPr>
        <p:spPr>
          <a:xfrm>
            <a:off x="4745921" y="1865588"/>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88"/>
          <p:cNvSpPr/>
          <p:nvPr/>
        </p:nvSpPr>
        <p:spPr>
          <a:xfrm>
            <a:off x="5315625" y="1865588"/>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88"/>
          <p:cNvSpPr/>
          <p:nvPr/>
        </p:nvSpPr>
        <p:spPr>
          <a:xfrm>
            <a:off x="5877301" y="1865588"/>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88"/>
          <p:cNvSpPr/>
          <p:nvPr/>
        </p:nvSpPr>
        <p:spPr>
          <a:xfrm>
            <a:off x="758004" y="2419244"/>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88"/>
          <p:cNvSpPr/>
          <p:nvPr/>
        </p:nvSpPr>
        <p:spPr>
          <a:xfrm>
            <a:off x="1327706" y="2419244"/>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88"/>
          <p:cNvSpPr/>
          <p:nvPr/>
        </p:nvSpPr>
        <p:spPr>
          <a:xfrm>
            <a:off x="1897409" y="2419244"/>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88"/>
          <p:cNvSpPr/>
          <p:nvPr/>
        </p:nvSpPr>
        <p:spPr>
          <a:xfrm>
            <a:off x="2467111" y="2419244"/>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88"/>
          <p:cNvSpPr/>
          <p:nvPr/>
        </p:nvSpPr>
        <p:spPr>
          <a:xfrm>
            <a:off x="3036813" y="2443315"/>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88"/>
          <p:cNvSpPr/>
          <p:nvPr/>
        </p:nvSpPr>
        <p:spPr>
          <a:xfrm>
            <a:off x="3606516" y="2419244"/>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88"/>
          <p:cNvSpPr/>
          <p:nvPr/>
        </p:nvSpPr>
        <p:spPr>
          <a:xfrm>
            <a:off x="4176218" y="2443315"/>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88"/>
          <p:cNvSpPr/>
          <p:nvPr/>
        </p:nvSpPr>
        <p:spPr>
          <a:xfrm>
            <a:off x="4745921" y="2419244"/>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88"/>
          <p:cNvSpPr/>
          <p:nvPr/>
        </p:nvSpPr>
        <p:spPr>
          <a:xfrm>
            <a:off x="5315625" y="2419244"/>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88"/>
          <p:cNvSpPr/>
          <p:nvPr/>
        </p:nvSpPr>
        <p:spPr>
          <a:xfrm>
            <a:off x="5877301" y="2419244"/>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88"/>
          <p:cNvSpPr/>
          <p:nvPr/>
        </p:nvSpPr>
        <p:spPr>
          <a:xfrm>
            <a:off x="758004" y="3013018"/>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88"/>
          <p:cNvSpPr/>
          <p:nvPr/>
        </p:nvSpPr>
        <p:spPr>
          <a:xfrm>
            <a:off x="1327706" y="3013018"/>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88"/>
          <p:cNvSpPr/>
          <p:nvPr/>
        </p:nvSpPr>
        <p:spPr>
          <a:xfrm>
            <a:off x="1897409" y="2988946"/>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88"/>
          <p:cNvSpPr/>
          <p:nvPr/>
        </p:nvSpPr>
        <p:spPr>
          <a:xfrm>
            <a:off x="2467111" y="2988946"/>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88"/>
          <p:cNvSpPr/>
          <p:nvPr/>
        </p:nvSpPr>
        <p:spPr>
          <a:xfrm>
            <a:off x="3036813" y="2988946"/>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88"/>
          <p:cNvSpPr/>
          <p:nvPr/>
        </p:nvSpPr>
        <p:spPr>
          <a:xfrm>
            <a:off x="3606516" y="2988946"/>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88"/>
          <p:cNvSpPr/>
          <p:nvPr/>
        </p:nvSpPr>
        <p:spPr>
          <a:xfrm>
            <a:off x="4176218" y="2988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88"/>
          <p:cNvSpPr/>
          <p:nvPr/>
        </p:nvSpPr>
        <p:spPr>
          <a:xfrm>
            <a:off x="4745921" y="2988946"/>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88"/>
          <p:cNvSpPr/>
          <p:nvPr/>
        </p:nvSpPr>
        <p:spPr>
          <a:xfrm>
            <a:off x="5315625" y="2988946"/>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88"/>
          <p:cNvSpPr/>
          <p:nvPr/>
        </p:nvSpPr>
        <p:spPr>
          <a:xfrm>
            <a:off x="5893350" y="29889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88"/>
          <p:cNvSpPr/>
          <p:nvPr/>
        </p:nvSpPr>
        <p:spPr>
          <a:xfrm>
            <a:off x="758004" y="3558646"/>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88"/>
          <p:cNvSpPr/>
          <p:nvPr/>
        </p:nvSpPr>
        <p:spPr>
          <a:xfrm>
            <a:off x="1327706" y="3558646"/>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88"/>
          <p:cNvSpPr/>
          <p:nvPr/>
        </p:nvSpPr>
        <p:spPr>
          <a:xfrm>
            <a:off x="1913458" y="3558646"/>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88"/>
          <p:cNvSpPr/>
          <p:nvPr/>
        </p:nvSpPr>
        <p:spPr>
          <a:xfrm>
            <a:off x="2523280" y="3558646"/>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88"/>
          <p:cNvSpPr/>
          <p:nvPr/>
        </p:nvSpPr>
        <p:spPr>
          <a:xfrm>
            <a:off x="3036813" y="3558646"/>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88"/>
          <p:cNvSpPr/>
          <p:nvPr/>
        </p:nvSpPr>
        <p:spPr>
          <a:xfrm>
            <a:off x="3606516" y="3558646"/>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88"/>
          <p:cNvSpPr/>
          <p:nvPr/>
        </p:nvSpPr>
        <p:spPr>
          <a:xfrm>
            <a:off x="4176218" y="3558646"/>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88"/>
          <p:cNvSpPr/>
          <p:nvPr/>
        </p:nvSpPr>
        <p:spPr>
          <a:xfrm>
            <a:off x="4745921" y="3558646"/>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88"/>
          <p:cNvSpPr/>
          <p:nvPr/>
        </p:nvSpPr>
        <p:spPr>
          <a:xfrm>
            <a:off x="5315625" y="3558646"/>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88"/>
          <p:cNvSpPr/>
          <p:nvPr/>
        </p:nvSpPr>
        <p:spPr>
          <a:xfrm>
            <a:off x="5877301" y="3558646"/>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88"/>
          <p:cNvSpPr/>
          <p:nvPr/>
        </p:nvSpPr>
        <p:spPr>
          <a:xfrm>
            <a:off x="790100" y="4128350"/>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88"/>
          <p:cNvSpPr/>
          <p:nvPr/>
        </p:nvSpPr>
        <p:spPr>
          <a:xfrm>
            <a:off x="1359802" y="4128350"/>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88"/>
          <p:cNvSpPr/>
          <p:nvPr/>
        </p:nvSpPr>
        <p:spPr>
          <a:xfrm>
            <a:off x="1897409" y="4128350"/>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88"/>
          <p:cNvSpPr/>
          <p:nvPr/>
        </p:nvSpPr>
        <p:spPr>
          <a:xfrm>
            <a:off x="2467111" y="41363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88"/>
          <p:cNvSpPr/>
          <p:nvPr/>
        </p:nvSpPr>
        <p:spPr>
          <a:xfrm>
            <a:off x="3036813" y="4136373"/>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88"/>
          <p:cNvSpPr/>
          <p:nvPr/>
        </p:nvSpPr>
        <p:spPr>
          <a:xfrm>
            <a:off x="3606516" y="4128350"/>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88"/>
          <p:cNvSpPr/>
          <p:nvPr/>
        </p:nvSpPr>
        <p:spPr>
          <a:xfrm>
            <a:off x="4176218" y="41283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88"/>
          <p:cNvSpPr/>
          <p:nvPr/>
        </p:nvSpPr>
        <p:spPr>
          <a:xfrm>
            <a:off x="4745921" y="4128350"/>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88"/>
          <p:cNvSpPr/>
          <p:nvPr/>
        </p:nvSpPr>
        <p:spPr>
          <a:xfrm>
            <a:off x="5315625" y="4128350"/>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88"/>
          <p:cNvSpPr/>
          <p:nvPr/>
        </p:nvSpPr>
        <p:spPr>
          <a:xfrm>
            <a:off x="5877301" y="4152421"/>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88"/>
          <p:cNvSpPr/>
          <p:nvPr/>
        </p:nvSpPr>
        <p:spPr>
          <a:xfrm>
            <a:off x="6367754" y="718152"/>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88"/>
          <p:cNvSpPr/>
          <p:nvPr/>
        </p:nvSpPr>
        <p:spPr>
          <a:xfrm>
            <a:off x="6937456" y="742223"/>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88"/>
          <p:cNvSpPr/>
          <p:nvPr/>
        </p:nvSpPr>
        <p:spPr>
          <a:xfrm>
            <a:off x="7459734" y="718150"/>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88"/>
          <p:cNvSpPr/>
          <p:nvPr/>
        </p:nvSpPr>
        <p:spPr>
          <a:xfrm>
            <a:off x="8029436" y="718150"/>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88"/>
          <p:cNvSpPr/>
          <p:nvPr/>
        </p:nvSpPr>
        <p:spPr>
          <a:xfrm>
            <a:off x="6379888" y="2972654"/>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88"/>
          <p:cNvSpPr/>
          <p:nvPr/>
        </p:nvSpPr>
        <p:spPr>
          <a:xfrm>
            <a:off x="6949591" y="29726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88"/>
          <p:cNvSpPr/>
          <p:nvPr/>
        </p:nvSpPr>
        <p:spPr>
          <a:xfrm>
            <a:off x="7519293" y="3560641"/>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88"/>
          <p:cNvSpPr/>
          <p:nvPr/>
        </p:nvSpPr>
        <p:spPr>
          <a:xfrm>
            <a:off x="8088996" y="3592737"/>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88"/>
          <p:cNvSpPr/>
          <p:nvPr/>
        </p:nvSpPr>
        <p:spPr>
          <a:xfrm>
            <a:off x="6367754" y="1271805"/>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88"/>
          <p:cNvSpPr/>
          <p:nvPr/>
        </p:nvSpPr>
        <p:spPr>
          <a:xfrm>
            <a:off x="6937456" y="1271805"/>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8"/>
          <p:cNvSpPr/>
          <p:nvPr/>
        </p:nvSpPr>
        <p:spPr>
          <a:xfrm>
            <a:off x="7459734" y="1287852"/>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8"/>
          <p:cNvSpPr/>
          <p:nvPr/>
        </p:nvSpPr>
        <p:spPr>
          <a:xfrm>
            <a:off x="8029436" y="1287852"/>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88"/>
          <p:cNvSpPr/>
          <p:nvPr/>
        </p:nvSpPr>
        <p:spPr>
          <a:xfrm>
            <a:off x="6379888" y="3574452"/>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88"/>
          <p:cNvSpPr/>
          <p:nvPr/>
        </p:nvSpPr>
        <p:spPr>
          <a:xfrm>
            <a:off x="6949591" y="3574452"/>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88"/>
          <p:cNvSpPr/>
          <p:nvPr/>
        </p:nvSpPr>
        <p:spPr>
          <a:xfrm>
            <a:off x="7519293" y="4140504"/>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8"/>
          <p:cNvSpPr/>
          <p:nvPr/>
        </p:nvSpPr>
        <p:spPr>
          <a:xfrm>
            <a:off x="8088996" y="4156552"/>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8"/>
          <p:cNvSpPr/>
          <p:nvPr/>
        </p:nvSpPr>
        <p:spPr>
          <a:xfrm>
            <a:off x="6367754" y="1841507"/>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8"/>
          <p:cNvSpPr/>
          <p:nvPr/>
        </p:nvSpPr>
        <p:spPr>
          <a:xfrm>
            <a:off x="6937456" y="1857555"/>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8"/>
          <p:cNvSpPr/>
          <p:nvPr/>
        </p:nvSpPr>
        <p:spPr>
          <a:xfrm>
            <a:off x="7459734" y="1849529"/>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8"/>
          <p:cNvSpPr/>
          <p:nvPr/>
        </p:nvSpPr>
        <p:spPr>
          <a:xfrm>
            <a:off x="8029436" y="18254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8"/>
          <p:cNvSpPr/>
          <p:nvPr/>
        </p:nvSpPr>
        <p:spPr>
          <a:xfrm>
            <a:off x="6379888" y="4112057"/>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88"/>
          <p:cNvSpPr/>
          <p:nvPr/>
        </p:nvSpPr>
        <p:spPr>
          <a:xfrm>
            <a:off x="6949591" y="4120080"/>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8"/>
          <p:cNvSpPr/>
          <p:nvPr/>
        </p:nvSpPr>
        <p:spPr>
          <a:xfrm>
            <a:off x="6367754" y="2435280"/>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8"/>
          <p:cNvSpPr/>
          <p:nvPr/>
        </p:nvSpPr>
        <p:spPr>
          <a:xfrm>
            <a:off x="6969552" y="2411211"/>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8"/>
          <p:cNvSpPr/>
          <p:nvPr/>
        </p:nvSpPr>
        <p:spPr>
          <a:xfrm>
            <a:off x="7507877" y="2395161"/>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8"/>
          <p:cNvSpPr/>
          <p:nvPr/>
        </p:nvSpPr>
        <p:spPr>
          <a:xfrm>
            <a:off x="8006311" y="2409711"/>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8"/>
          <p:cNvSpPr/>
          <p:nvPr/>
        </p:nvSpPr>
        <p:spPr>
          <a:xfrm>
            <a:off x="7519276" y="2993948"/>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8"/>
          <p:cNvSpPr/>
          <p:nvPr/>
        </p:nvSpPr>
        <p:spPr>
          <a:xfrm>
            <a:off x="8153170" y="299394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171" name="Shape 1171"/>
        <p:cNvGrpSpPr/>
        <p:nvPr/>
      </p:nvGrpSpPr>
      <p:grpSpPr>
        <a:xfrm>
          <a:off x="0" y="0"/>
          <a:ext cx="0" cy="0"/>
          <a:chOff x="0" y="0"/>
          <a:chExt cx="0" cy="0"/>
        </a:xfrm>
      </p:grpSpPr>
      <p:sp>
        <p:nvSpPr>
          <p:cNvPr id="1172" name="Google Shape;1172;p8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Roboto Slab"/>
                <a:ea typeface="Roboto Slab"/>
                <a:cs typeface="Roboto Slab"/>
                <a:sym typeface="Roboto Slab"/>
              </a:rPr>
              <a:t>Icons &amp;</a:t>
            </a:r>
            <a:r>
              <a:rPr lang="en-GB">
                <a:solidFill>
                  <a:srgbClr val="999999"/>
                </a:solidFill>
                <a:latin typeface="Roboto Slab"/>
                <a:ea typeface="Roboto Slab"/>
                <a:cs typeface="Roboto Slab"/>
                <a:sym typeface="Roboto Slab"/>
              </a:rPr>
              <a:t> </a:t>
            </a:r>
            <a:r>
              <a:rPr b="1" lang="en-GB">
                <a:solidFill>
                  <a:srgbClr val="CC4125"/>
                </a:solidFill>
                <a:latin typeface="Roboto Slab"/>
                <a:ea typeface="Roboto Slab"/>
                <a:cs typeface="Roboto Slab"/>
                <a:sym typeface="Roboto Slab"/>
              </a:rPr>
              <a:t>Shapes</a:t>
            </a:r>
            <a:endParaRPr b="1">
              <a:solidFill>
                <a:srgbClr val="CC4125"/>
              </a:solidFill>
              <a:latin typeface="Roboto Slab"/>
              <a:ea typeface="Roboto Slab"/>
              <a:cs typeface="Roboto Slab"/>
              <a:sym typeface="Roboto Slab"/>
            </a:endParaRPr>
          </a:p>
        </p:txBody>
      </p:sp>
      <p:sp>
        <p:nvSpPr>
          <p:cNvPr id="1173" name="Google Shape;1173;p89"/>
          <p:cNvSpPr txBox="1"/>
          <p:nvPr/>
        </p:nvSpPr>
        <p:spPr>
          <a:xfrm>
            <a:off x="311700"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Vector Icons</a:t>
            </a:r>
            <a:endParaRPr sz="1800">
              <a:solidFill>
                <a:srgbClr val="CC4125"/>
              </a:solidFill>
              <a:latin typeface="Roboto Slab"/>
              <a:ea typeface="Roboto Slab"/>
              <a:cs typeface="Roboto Slab"/>
              <a:sym typeface="Roboto Slab"/>
            </a:endParaRPr>
          </a:p>
        </p:txBody>
      </p:sp>
      <p:sp>
        <p:nvSpPr>
          <p:cNvPr id="1174" name="Google Shape;1174;p89"/>
          <p:cNvSpPr txBox="1"/>
          <p:nvPr/>
        </p:nvSpPr>
        <p:spPr>
          <a:xfrm>
            <a:off x="3148838"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Resize the Icons</a:t>
            </a:r>
            <a:endParaRPr sz="1800">
              <a:solidFill>
                <a:srgbClr val="CC4125"/>
              </a:solidFill>
              <a:latin typeface="Roboto Slab"/>
              <a:ea typeface="Roboto Slab"/>
              <a:cs typeface="Roboto Slab"/>
              <a:sym typeface="Roboto Slab"/>
            </a:endParaRPr>
          </a:p>
        </p:txBody>
      </p:sp>
      <p:sp>
        <p:nvSpPr>
          <p:cNvPr id="1175" name="Google Shape;1175;p89"/>
          <p:cNvSpPr txBox="1"/>
          <p:nvPr/>
        </p:nvSpPr>
        <p:spPr>
          <a:xfrm>
            <a:off x="5985975"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Edit the colors</a:t>
            </a:r>
            <a:endParaRPr sz="1800">
              <a:solidFill>
                <a:srgbClr val="CC4125"/>
              </a:solidFill>
              <a:latin typeface="Roboto Slab"/>
              <a:ea typeface="Roboto Slab"/>
              <a:cs typeface="Roboto Slab"/>
              <a:sym typeface="Roboto Slab"/>
            </a:endParaRPr>
          </a:p>
        </p:txBody>
      </p:sp>
      <p:sp>
        <p:nvSpPr>
          <p:cNvPr id="1176" name="Google Shape;1176;p89"/>
          <p:cNvSpPr txBox="1"/>
          <p:nvPr/>
        </p:nvSpPr>
        <p:spPr>
          <a:xfrm>
            <a:off x="311700"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solidFill>
                  <a:srgbClr val="CC4125"/>
                </a:solidFill>
                <a:latin typeface="Open Sans"/>
                <a:ea typeface="Open Sans"/>
                <a:cs typeface="Open Sans"/>
                <a:sym typeface="Open Sans"/>
              </a:rPr>
              <a:t>Free Google Slides Templates</a:t>
            </a:r>
            <a:r>
              <a:rPr lang="en-GB" sz="1200">
                <a:solidFill>
                  <a:srgbClr val="999999"/>
                </a:solidFill>
                <a:latin typeface="Open Sans"/>
                <a:ea typeface="Open Sans"/>
                <a:cs typeface="Open Sans"/>
                <a:sym typeface="Open Sans"/>
              </a:rPr>
              <a:t> uses Vectorial Icons from the most popular Free Sources.</a:t>
            </a:r>
            <a:endParaRPr sz="1200">
              <a:solidFill>
                <a:srgbClr val="999999"/>
              </a:solidFill>
              <a:latin typeface="Open Sans"/>
              <a:ea typeface="Open Sans"/>
              <a:cs typeface="Open Sans"/>
              <a:sym typeface="Open Sans"/>
            </a:endParaRPr>
          </a:p>
        </p:txBody>
      </p:sp>
      <p:sp>
        <p:nvSpPr>
          <p:cNvPr id="1177" name="Google Shape;1177;p89"/>
          <p:cNvSpPr txBox="1"/>
          <p:nvPr/>
        </p:nvSpPr>
        <p:spPr>
          <a:xfrm>
            <a:off x="3148838"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resizable. Change the icons size without losing resolution.</a:t>
            </a:r>
            <a:endParaRPr sz="1200">
              <a:solidFill>
                <a:srgbClr val="999999"/>
              </a:solidFill>
              <a:latin typeface="Open Sans"/>
              <a:ea typeface="Open Sans"/>
              <a:cs typeface="Open Sans"/>
              <a:sym typeface="Open Sans"/>
            </a:endParaRPr>
          </a:p>
        </p:txBody>
      </p:sp>
      <p:sp>
        <p:nvSpPr>
          <p:cNvPr id="1178" name="Google Shape;1178;p89"/>
          <p:cNvSpPr txBox="1"/>
          <p:nvPr/>
        </p:nvSpPr>
        <p:spPr>
          <a:xfrm>
            <a:off x="5985975"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editable. Change the color fill and lines without affecting the shape.</a:t>
            </a:r>
            <a:endParaRPr sz="1200">
              <a:solidFill>
                <a:srgbClr val="999999"/>
              </a:solidFill>
              <a:latin typeface="Open Sans"/>
              <a:ea typeface="Open Sans"/>
              <a:cs typeface="Open Sans"/>
              <a:sym typeface="Open Sans"/>
            </a:endParaRPr>
          </a:p>
        </p:txBody>
      </p:sp>
      <p:sp>
        <p:nvSpPr>
          <p:cNvPr id="1179" name="Google Shape;1179;p89"/>
          <p:cNvSpPr/>
          <p:nvPr/>
        </p:nvSpPr>
        <p:spPr>
          <a:xfrm>
            <a:off x="1087483" y="2404268"/>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0" name="Google Shape;1180;p89"/>
          <p:cNvSpPr/>
          <p:nvPr/>
        </p:nvSpPr>
        <p:spPr>
          <a:xfrm>
            <a:off x="1060142" y="291846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1" name="Google Shape;1181;p89"/>
          <p:cNvSpPr/>
          <p:nvPr/>
        </p:nvSpPr>
        <p:spPr>
          <a:xfrm>
            <a:off x="429048" y="2488406"/>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2" name="Google Shape;1182;p89"/>
          <p:cNvSpPr/>
          <p:nvPr/>
        </p:nvSpPr>
        <p:spPr>
          <a:xfrm>
            <a:off x="444923" y="2918462"/>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3" name="Google Shape;1183;p89"/>
          <p:cNvSpPr/>
          <p:nvPr/>
        </p:nvSpPr>
        <p:spPr>
          <a:xfrm>
            <a:off x="2705725" y="2420937"/>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4" name="Google Shape;1184;p89"/>
          <p:cNvSpPr/>
          <p:nvPr/>
        </p:nvSpPr>
        <p:spPr>
          <a:xfrm>
            <a:off x="2676088" y="2943069"/>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5" name="Google Shape;1185;p89"/>
          <p:cNvSpPr/>
          <p:nvPr/>
        </p:nvSpPr>
        <p:spPr>
          <a:xfrm>
            <a:off x="1863267" y="2420937"/>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6" name="Google Shape;1186;p89"/>
          <p:cNvSpPr/>
          <p:nvPr/>
        </p:nvSpPr>
        <p:spPr>
          <a:xfrm>
            <a:off x="1843509" y="2943069"/>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7" name="Google Shape;1187;p89"/>
          <p:cNvSpPr/>
          <p:nvPr/>
        </p:nvSpPr>
        <p:spPr>
          <a:xfrm>
            <a:off x="3813413" y="2490264"/>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8" name="Google Shape;1188;p89"/>
          <p:cNvSpPr/>
          <p:nvPr/>
        </p:nvSpPr>
        <p:spPr>
          <a:xfrm>
            <a:off x="4841760" y="2238126"/>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9" name="Google Shape;1189;p89"/>
          <p:cNvSpPr/>
          <p:nvPr/>
        </p:nvSpPr>
        <p:spPr>
          <a:xfrm>
            <a:off x="3590312" y="3131746"/>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90" name="Google Shape;1190;p89"/>
          <p:cNvSpPr/>
          <p:nvPr/>
        </p:nvSpPr>
        <p:spPr>
          <a:xfrm>
            <a:off x="4581394" y="2840089"/>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grpSp>
        <p:nvGrpSpPr>
          <p:cNvPr id="1191" name="Google Shape;1191;p89"/>
          <p:cNvGrpSpPr/>
          <p:nvPr/>
        </p:nvGrpSpPr>
        <p:grpSpPr>
          <a:xfrm>
            <a:off x="7382785" y="2444256"/>
            <a:ext cx="560066" cy="560066"/>
            <a:chOff x="7148172" y="3888038"/>
            <a:chExt cx="648300" cy="648300"/>
          </a:xfrm>
        </p:grpSpPr>
        <p:sp>
          <p:nvSpPr>
            <p:cNvPr id="1192" name="Google Shape;1192;p89"/>
            <p:cNvSpPr/>
            <p:nvPr/>
          </p:nvSpPr>
          <p:spPr>
            <a:xfrm>
              <a:off x="7148172" y="3888038"/>
              <a:ext cx="648300" cy="648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3" name="Google Shape;1193;p89"/>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grpSp>
        <p:nvGrpSpPr>
          <p:cNvPr id="1194" name="Google Shape;1194;p89"/>
          <p:cNvGrpSpPr/>
          <p:nvPr/>
        </p:nvGrpSpPr>
        <p:grpSpPr>
          <a:xfrm>
            <a:off x="6108991" y="2444296"/>
            <a:ext cx="560066" cy="560066"/>
            <a:chOff x="6181322" y="2962926"/>
            <a:chExt cx="648300" cy="648300"/>
          </a:xfrm>
        </p:grpSpPr>
        <p:sp>
          <p:nvSpPr>
            <p:cNvPr id="1195" name="Google Shape;1195;p89"/>
            <p:cNvSpPr/>
            <p:nvPr/>
          </p:nvSpPr>
          <p:spPr>
            <a:xfrm>
              <a:off x="6181322" y="2962926"/>
              <a:ext cx="648300" cy="6483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uli"/>
                <a:ea typeface="Muli"/>
                <a:cs typeface="Muli"/>
                <a:sym typeface="Muli"/>
              </a:endParaRPr>
            </a:p>
          </p:txBody>
        </p:sp>
        <p:sp>
          <p:nvSpPr>
            <p:cNvPr id="1196" name="Google Shape;1196;p89"/>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grpSp>
      <p:grpSp>
        <p:nvGrpSpPr>
          <p:cNvPr id="1197" name="Google Shape;1197;p89"/>
          <p:cNvGrpSpPr/>
          <p:nvPr/>
        </p:nvGrpSpPr>
        <p:grpSpPr>
          <a:xfrm>
            <a:off x="6745888" y="2444296"/>
            <a:ext cx="560066" cy="560066"/>
            <a:chOff x="7148030" y="2962926"/>
            <a:chExt cx="648300" cy="648300"/>
          </a:xfrm>
        </p:grpSpPr>
        <p:sp>
          <p:nvSpPr>
            <p:cNvPr id="1198" name="Google Shape;1198;p89"/>
            <p:cNvSpPr/>
            <p:nvPr/>
          </p:nvSpPr>
          <p:spPr>
            <a:xfrm>
              <a:off x="7148030" y="2962926"/>
              <a:ext cx="648300" cy="648300"/>
            </a:xfrm>
            <a:prstGeom prst="ellipse">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9" name="Google Shape;1199;p89"/>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sp>
        <p:nvSpPr>
          <p:cNvPr id="1200" name="Google Shape;1200;p89"/>
          <p:cNvSpPr/>
          <p:nvPr/>
        </p:nvSpPr>
        <p:spPr>
          <a:xfrm>
            <a:off x="8019682" y="2431654"/>
            <a:ext cx="560100" cy="560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201" name="Google Shape;1201;p89"/>
          <p:cNvSpPr/>
          <p:nvPr/>
        </p:nvSpPr>
        <p:spPr>
          <a:xfrm>
            <a:off x="8161880" y="2535405"/>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sp>
        <p:nvSpPr>
          <p:cNvPr id="1202" name="Google Shape;1202;p8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206" name="Shape 1206"/>
        <p:cNvGrpSpPr/>
        <p:nvPr/>
      </p:nvGrpSpPr>
      <p:grpSpPr>
        <a:xfrm>
          <a:off x="0" y="0"/>
          <a:ext cx="0" cy="0"/>
          <a:chOff x="0" y="0"/>
          <a:chExt cx="0" cy="0"/>
        </a:xfrm>
      </p:grpSpPr>
      <p:sp>
        <p:nvSpPr>
          <p:cNvPr id="1207" name="Google Shape;1207;p9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CC4125"/>
                </a:solidFill>
                <a:latin typeface="Roboto Slab"/>
                <a:ea typeface="Roboto Slab"/>
                <a:cs typeface="Roboto Slab"/>
                <a:sym typeface="Roboto Slab"/>
              </a:rPr>
              <a:t>Credits</a:t>
            </a:r>
            <a:r>
              <a:rPr lang="en-GB">
                <a:solidFill>
                  <a:srgbClr val="FFFFFF"/>
                </a:solidFill>
                <a:latin typeface="Roboto Slab"/>
                <a:ea typeface="Roboto Slab"/>
                <a:cs typeface="Roboto Slab"/>
                <a:sym typeface="Roboto Slab"/>
              </a:rPr>
              <a:t> Slide</a:t>
            </a:r>
            <a:endParaRPr>
              <a:solidFill>
                <a:srgbClr val="FFFFFF"/>
              </a:solidFill>
              <a:latin typeface="Roboto Slab"/>
              <a:ea typeface="Roboto Slab"/>
              <a:cs typeface="Roboto Slab"/>
              <a:sym typeface="Roboto Slab"/>
            </a:endParaRPr>
          </a:p>
        </p:txBody>
      </p:sp>
      <p:sp>
        <p:nvSpPr>
          <p:cNvPr id="1208" name="Google Shape;1208;p90"/>
          <p:cNvSpPr txBox="1"/>
          <p:nvPr/>
        </p:nvSpPr>
        <p:spPr>
          <a:xfrm>
            <a:off x="5986000" y="27327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latin typeface="Open Sans"/>
                <a:ea typeface="Open Sans"/>
                <a:cs typeface="Open Sans"/>
                <a:sym typeface="Open Sans"/>
              </a:rPr>
              <a:t>Microsoft® and PowerPoint® are trademarks or registered trademarks of Microsoft Corporation.</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 2015 Google Inc, used with permission. Google and the Google logo are registered trademarks of Google Inc.</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Google Drive® is a registered trademark of Google Inc.</a:t>
            </a:r>
            <a:endParaRPr sz="1000">
              <a:solidFill>
                <a:srgbClr val="666666"/>
              </a:solidFill>
              <a:latin typeface="Open Sans"/>
              <a:ea typeface="Open Sans"/>
              <a:cs typeface="Open Sans"/>
              <a:sym typeface="Open Sans"/>
            </a:endParaRPr>
          </a:p>
          <a:p>
            <a:pPr indent="0" lvl="0" marL="0" rtl="0" algn="just">
              <a:lnSpc>
                <a:spcPct val="115000"/>
              </a:lnSpc>
              <a:spcBef>
                <a:spcPts val="0"/>
              </a:spcBef>
              <a:spcAft>
                <a:spcPts val="1600"/>
              </a:spcAft>
              <a:buNone/>
            </a:pPr>
            <a:r>
              <a:t/>
            </a:r>
            <a:endParaRPr sz="1000">
              <a:solidFill>
                <a:srgbClr val="666666"/>
              </a:solidFill>
              <a:latin typeface="Open Sans"/>
              <a:ea typeface="Open Sans"/>
              <a:cs typeface="Open Sans"/>
              <a:sym typeface="Open Sans"/>
            </a:endParaRPr>
          </a:p>
        </p:txBody>
      </p:sp>
      <p:sp>
        <p:nvSpPr>
          <p:cNvPr id="1209" name="Google Shape;1209;p90"/>
          <p:cNvSpPr txBox="1"/>
          <p:nvPr/>
        </p:nvSpPr>
        <p:spPr>
          <a:xfrm>
            <a:off x="5985975" y="13002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Photos in this template were downloaded from </a:t>
            </a:r>
            <a:r>
              <a:rPr b="1" lang="en-GB" sz="1000">
                <a:solidFill>
                  <a:srgbClr val="CC4125"/>
                </a:solidFill>
                <a:latin typeface="Open Sans"/>
                <a:ea typeface="Open Sans"/>
                <a:cs typeface="Open Sans"/>
                <a:sym typeface="Open Sans"/>
              </a:rPr>
              <a:t>pixabay.com</a:t>
            </a:r>
            <a:r>
              <a:rPr lang="en-GB" sz="1000">
                <a:solidFill>
                  <a:srgbClr val="666666"/>
                </a:solidFill>
                <a:latin typeface="Open Sans"/>
                <a:ea typeface="Open Sans"/>
                <a:cs typeface="Open Sans"/>
                <a:sym typeface="Open Sans"/>
              </a:rPr>
              <a:t> Attribution is located in each slide notes and the Credits slide.</a:t>
            </a:r>
            <a:endParaRPr sz="1000">
              <a:solidFill>
                <a:srgbClr val="666666"/>
              </a:solidFill>
              <a:latin typeface="Open Sans"/>
              <a:ea typeface="Open Sans"/>
              <a:cs typeface="Open Sans"/>
              <a:sym typeface="Open Sans"/>
            </a:endParaRPr>
          </a:p>
        </p:txBody>
      </p:sp>
      <p:sp>
        <p:nvSpPr>
          <p:cNvPr id="1210" name="Google Shape;1210;p90"/>
          <p:cNvSpPr txBox="1"/>
          <p:nvPr/>
        </p:nvSpPr>
        <p:spPr>
          <a:xfrm>
            <a:off x="3148875" y="27327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The Template provides a theme with four basic colors:</a:t>
            </a:r>
            <a:endParaRPr sz="1000">
              <a:solidFill>
                <a:srgbClr val="666666"/>
              </a:solidFill>
              <a:latin typeface="Open Sans"/>
              <a:ea typeface="Open Sans"/>
              <a:cs typeface="Open Sans"/>
              <a:sym typeface="Open Sans"/>
            </a:endParaRPr>
          </a:p>
        </p:txBody>
      </p:sp>
      <p:sp>
        <p:nvSpPr>
          <p:cNvPr id="1211" name="Google Shape;1211;p90"/>
          <p:cNvSpPr txBox="1"/>
          <p:nvPr/>
        </p:nvSpPr>
        <p:spPr>
          <a:xfrm>
            <a:off x="3148850" y="13002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GB" sz="1000">
                <a:solidFill>
                  <a:srgbClr val="666666"/>
                </a:solidFill>
                <a:latin typeface="Open Sans"/>
                <a:ea typeface="Open Sans"/>
                <a:cs typeface="Open Sans"/>
                <a:sym typeface="Open Sans"/>
              </a:rPr>
              <a:t>The backgrounds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p:txBody>
      </p:sp>
      <p:sp>
        <p:nvSpPr>
          <p:cNvPr id="1212" name="Google Shape;1212;p90"/>
          <p:cNvSpPr txBox="1"/>
          <p:nvPr/>
        </p:nvSpPr>
        <p:spPr>
          <a:xfrm>
            <a:off x="311700" y="13002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666666"/>
                </a:solidFill>
                <a:latin typeface="Open Sans"/>
                <a:ea typeface="Open Sans"/>
                <a:cs typeface="Open Sans"/>
                <a:sym typeface="Open Sans"/>
              </a:rPr>
              <a:t>Vectorial Shapes in this Template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and downloaded from </a:t>
            </a:r>
            <a:r>
              <a:rPr b="1" lang="en-GB" sz="1000">
                <a:solidFill>
                  <a:srgbClr val="CC4125"/>
                </a:solidFill>
                <a:latin typeface="Open Sans"/>
                <a:ea typeface="Open Sans"/>
                <a:cs typeface="Open Sans"/>
                <a:sym typeface="Open Sans"/>
              </a:rPr>
              <a:t>FreePik.com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spcBef>
                <a:spcPts val="800"/>
              </a:spcBef>
              <a:spcAft>
                <a:spcPts val="0"/>
              </a:spcAft>
              <a:buNone/>
            </a:pPr>
            <a:r>
              <a:rPr lang="en-GB" sz="1000">
                <a:solidFill>
                  <a:srgbClr val="666666"/>
                </a:solidFill>
                <a:latin typeface="Open Sans"/>
                <a:ea typeface="Open Sans"/>
                <a:cs typeface="Open Sans"/>
                <a:sym typeface="Open Sans"/>
              </a:rPr>
              <a:t>Icons in this Template are part of Google® Material Icons and </a:t>
            </a:r>
            <a:r>
              <a:rPr b="1" lang="en-GB" sz="1000">
                <a:solidFill>
                  <a:srgbClr val="CC4125"/>
                </a:solidFill>
                <a:latin typeface="Open Sans"/>
                <a:ea typeface="Open Sans"/>
                <a:cs typeface="Open Sans"/>
                <a:sym typeface="Open Sans"/>
              </a:rPr>
              <a:t>flaticons.com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lnSpc>
                <a:spcPct val="115000"/>
              </a:lnSpc>
              <a:spcBef>
                <a:spcPts val="800"/>
              </a:spcBef>
              <a:spcAft>
                <a:spcPts val="1600"/>
              </a:spcAft>
              <a:buNone/>
            </a:pPr>
            <a:r>
              <a:t/>
            </a:r>
            <a:endParaRPr sz="1000">
              <a:solidFill>
                <a:srgbClr val="666666"/>
              </a:solidFill>
              <a:latin typeface="Open Sans"/>
              <a:ea typeface="Open Sans"/>
              <a:cs typeface="Open Sans"/>
              <a:sym typeface="Open Sans"/>
            </a:endParaRPr>
          </a:p>
        </p:txBody>
      </p:sp>
      <p:sp>
        <p:nvSpPr>
          <p:cNvPr id="1213" name="Google Shape;1213;p90"/>
          <p:cNvSpPr txBox="1"/>
          <p:nvPr/>
        </p:nvSpPr>
        <p:spPr>
          <a:xfrm>
            <a:off x="311700"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Shapes &amp; Icons</a:t>
            </a:r>
            <a:endParaRPr sz="2100">
              <a:solidFill>
                <a:srgbClr val="CC4125"/>
              </a:solidFill>
              <a:latin typeface="Roboto Slab"/>
              <a:ea typeface="Roboto Slab"/>
              <a:cs typeface="Roboto Slab"/>
              <a:sym typeface="Roboto Slab"/>
            </a:endParaRPr>
          </a:p>
        </p:txBody>
      </p:sp>
      <p:sp>
        <p:nvSpPr>
          <p:cNvPr id="1214" name="Google Shape;1214;p90"/>
          <p:cNvSpPr txBox="1"/>
          <p:nvPr/>
        </p:nvSpPr>
        <p:spPr>
          <a:xfrm>
            <a:off x="3148838"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Backgrounds</a:t>
            </a:r>
            <a:endParaRPr sz="2100">
              <a:solidFill>
                <a:srgbClr val="CC4125"/>
              </a:solidFill>
              <a:latin typeface="Roboto Slab"/>
              <a:ea typeface="Roboto Slab"/>
              <a:cs typeface="Roboto Slab"/>
              <a:sym typeface="Roboto Slab"/>
            </a:endParaRPr>
          </a:p>
        </p:txBody>
      </p:sp>
      <p:sp>
        <p:nvSpPr>
          <p:cNvPr id="1215" name="Google Shape;1215;p90"/>
          <p:cNvSpPr txBox="1"/>
          <p:nvPr/>
        </p:nvSpPr>
        <p:spPr>
          <a:xfrm>
            <a:off x="5985975"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Images</a:t>
            </a:r>
            <a:endParaRPr sz="2100">
              <a:solidFill>
                <a:srgbClr val="CC4125"/>
              </a:solidFill>
              <a:latin typeface="Roboto Slab"/>
              <a:ea typeface="Roboto Slab"/>
              <a:cs typeface="Roboto Slab"/>
              <a:sym typeface="Roboto Slab"/>
            </a:endParaRPr>
          </a:p>
        </p:txBody>
      </p:sp>
      <p:sp>
        <p:nvSpPr>
          <p:cNvPr id="1216" name="Google Shape;1216;p90"/>
          <p:cNvSpPr txBox="1"/>
          <p:nvPr/>
        </p:nvSpPr>
        <p:spPr>
          <a:xfrm>
            <a:off x="311713"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Fonts</a:t>
            </a:r>
            <a:endParaRPr sz="2100">
              <a:solidFill>
                <a:srgbClr val="CC4125"/>
              </a:solidFill>
              <a:latin typeface="Roboto Slab"/>
              <a:ea typeface="Roboto Slab"/>
              <a:cs typeface="Roboto Slab"/>
              <a:sym typeface="Roboto Slab"/>
            </a:endParaRPr>
          </a:p>
        </p:txBody>
      </p:sp>
      <p:sp>
        <p:nvSpPr>
          <p:cNvPr id="1217" name="Google Shape;1217;p90"/>
          <p:cNvSpPr txBox="1"/>
          <p:nvPr/>
        </p:nvSpPr>
        <p:spPr>
          <a:xfrm>
            <a:off x="3148850"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Color Palette</a:t>
            </a:r>
            <a:endParaRPr sz="2100">
              <a:solidFill>
                <a:srgbClr val="CC4125"/>
              </a:solidFill>
              <a:latin typeface="Roboto Slab"/>
              <a:ea typeface="Roboto Slab"/>
              <a:cs typeface="Roboto Slab"/>
              <a:sym typeface="Roboto Slab"/>
            </a:endParaRPr>
          </a:p>
        </p:txBody>
      </p:sp>
      <p:sp>
        <p:nvSpPr>
          <p:cNvPr id="1218" name="Google Shape;1218;p90"/>
          <p:cNvSpPr txBox="1"/>
          <p:nvPr/>
        </p:nvSpPr>
        <p:spPr>
          <a:xfrm>
            <a:off x="5985988"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Trademarks</a:t>
            </a:r>
            <a:endParaRPr sz="2100">
              <a:solidFill>
                <a:srgbClr val="CC4125"/>
              </a:solidFill>
              <a:latin typeface="Roboto Slab"/>
              <a:ea typeface="Roboto Slab"/>
              <a:cs typeface="Roboto Slab"/>
              <a:sym typeface="Roboto Slab"/>
            </a:endParaRPr>
          </a:p>
        </p:txBody>
      </p:sp>
      <p:sp>
        <p:nvSpPr>
          <p:cNvPr id="1219" name="Google Shape;1219;p90"/>
          <p:cNvSpPr txBox="1"/>
          <p:nvPr/>
        </p:nvSpPr>
        <p:spPr>
          <a:xfrm>
            <a:off x="311725" y="27327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The fonts used in this template are taken from </a:t>
            </a:r>
            <a:r>
              <a:rPr b="1" lang="en-GB" sz="1000">
                <a:solidFill>
                  <a:srgbClr val="CC4125"/>
                </a:solidFill>
                <a:latin typeface="Open Sans"/>
                <a:ea typeface="Open Sans"/>
                <a:cs typeface="Open Sans"/>
                <a:sym typeface="Open Sans"/>
              </a:rPr>
              <a:t>Google</a:t>
            </a:r>
            <a:r>
              <a:rPr b="1" lang="en-GB" sz="1000">
                <a:solidFill>
                  <a:srgbClr val="666666"/>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fonts. ( Trebuchet, Arial)</a:t>
            </a:r>
            <a:endParaRPr sz="10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You can download the fonts from the following url: </a:t>
            </a:r>
            <a:r>
              <a:rPr lang="en-GB" sz="1000" u="sng">
                <a:solidFill>
                  <a:srgbClr val="666666"/>
                </a:solidFill>
                <a:latin typeface="Open Sans"/>
                <a:ea typeface="Open Sans"/>
                <a:cs typeface="Open Sans"/>
                <a:sym typeface="Open Sans"/>
                <a:hlinkClick r:id="rId3">
                  <a:extLst>
                    <a:ext uri="{A12FA001-AC4F-418D-AE19-62706E023703}">
                      <ahyp:hlinkClr val="tx"/>
                    </a:ext>
                  </a:extLst>
                </a:hlinkClick>
              </a:rPr>
              <a:t>https://www.google.com/fonts/</a:t>
            </a:r>
            <a:endParaRPr sz="1000">
              <a:solidFill>
                <a:srgbClr val="666666"/>
              </a:solidFill>
              <a:latin typeface="Open Sans"/>
              <a:ea typeface="Open Sans"/>
              <a:cs typeface="Open Sans"/>
              <a:sym typeface="Open Sans"/>
            </a:endParaRPr>
          </a:p>
        </p:txBody>
      </p:sp>
      <p:sp>
        <p:nvSpPr>
          <p:cNvPr id="1220" name="Google Shape;1220;p90"/>
          <p:cNvSpPr/>
          <p:nvPr/>
        </p:nvSpPr>
        <p:spPr>
          <a:xfrm>
            <a:off x="3237314" y="3277538"/>
            <a:ext cx="1113600" cy="2739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#cc4125ff</a:t>
            </a:r>
            <a:endParaRPr>
              <a:solidFill>
                <a:srgbClr val="FFFFFF"/>
              </a:solidFill>
            </a:endParaRPr>
          </a:p>
        </p:txBody>
      </p:sp>
      <p:sp>
        <p:nvSpPr>
          <p:cNvPr id="1221" name="Google Shape;1221;p90"/>
          <p:cNvSpPr/>
          <p:nvPr/>
        </p:nvSpPr>
        <p:spPr>
          <a:xfrm>
            <a:off x="4424264" y="3277538"/>
            <a:ext cx="1113600" cy="273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#999999ff</a:t>
            </a:r>
            <a:endParaRPr>
              <a:solidFill>
                <a:srgbClr val="FFFFFF"/>
              </a:solidFill>
            </a:endParaRPr>
          </a:p>
        </p:txBody>
      </p:sp>
      <p:sp>
        <p:nvSpPr>
          <p:cNvPr id="1222" name="Google Shape;1222;p90"/>
          <p:cNvSpPr/>
          <p:nvPr/>
        </p:nvSpPr>
        <p:spPr>
          <a:xfrm>
            <a:off x="3237227" y="3620263"/>
            <a:ext cx="1113600" cy="27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999999"/>
                </a:solidFill>
              </a:rPr>
              <a:t>#ffffffff</a:t>
            </a:r>
            <a:endParaRPr>
              <a:solidFill>
                <a:srgbClr val="999999"/>
              </a:solidFill>
            </a:endParaRPr>
          </a:p>
        </p:txBody>
      </p:sp>
      <p:sp>
        <p:nvSpPr>
          <p:cNvPr id="1223" name="Google Shape;1223;p90"/>
          <p:cNvSpPr/>
          <p:nvPr/>
        </p:nvSpPr>
        <p:spPr>
          <a:xfrm>
            <a:off x="4424277" y="3620263"/>
            <a:ext cx="1113600" cy="273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66666"/>
                </a:solidFill>
              </a:rPr>
              <a:t>#222222ff</a:t>
            </a:r>
            <a:endParaRPr>
              <a:solidFill>
                <a:srgbClr val="666666"/>
              </a:solidFill>
            </a:endParaRPr>
          </a:p>
        </p:txBody>
      </p:sp>
      <p:sp>
        <p:nvSpPr>
          <p:cNvPr id="1224" name="Google Shape;1224;p9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1229" name="Shape 1229"/>
        <p:cNvGrpSpPr/>
        <p:nvPr/>
      </p:nvGrpSpPr>
      <p:grpSpPr>
        <a:xfrm>
          <a:off x="0" y="0"/>
          <a:ext cx="0" cy="0"/>
          <a:chOff x="0" y="0"/>
          <a:chExt cx="0" cy="0"/>
        </a:xfrm>
      </p:grpSpPr>
      <p:grpSp>
        <p:nvGrpSpPr>
          <p:cNvPr id="1230" name="Google Shape;1230;p91"/>
          <p:cNvGrpSpPr/>
          <p:nvPr/>
        </p:nvGrpSpPr>
        <p:grpSpPr>
          <a:xfrm>
            <a:off x="2149887" y="1949831"/>
            <a:ext cx="5148538" cy="1385900"/>
            <a:chOff x="2149887" y="1949831"/>
            <a:chExt cx="5148538" cy="1385900"/>
          </a:xfrm>
        </p:grpSpPr>
        <p:grpSp>
          <p:nvGrpSpPr>
            <p:cNvPr id="1231" name="Google Shape;1231;p91"/>
            <p:cNvGrpSpPr/>
            <p:nvPr/>
          </p:nvGrpSpPr>
          <p:grpSpPr>
            <a:xfrm>
              <a:off x="2149887" y="1949831"/>
              <a:ext cx="1127125" cy="1385900"/>
              <a:chOff x="3221037" y="1929606"/>
              <a:chExt cx="1127125" cy="1385900"/>
            </a:xfrm>
          </p:grpSpPr>
          <p:sp>
            <p:nvSpPr>
              <p:cNvPr id="1232" name="Google Shape;1232;p91"/>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3" name="Google Shape;1233;p91"/>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4" name="Google Shape;1234;p91"/>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5" name="Google Shape;1235;p91"/>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GB" sz="3300" u="none" cap="none" strike="noStrike">
                    <a:solidFill>
                      <a:srgbClr val="FFFFFF"/>
                    </a:solidFill>
                    <a:latin typeface="Open Sans"/>
                    <a:ea typeface="Open Sans"/>
                    <a:cs typeface="Open Sans"/>
                    <a:sym typeface="Open Sans"/>
                  </a:rPr>
                  <a:t>FGST</a:t>
                </a:r>
                <a:endParaRPr b="0" i="0" sz="3300" u="none" cap="none" strike="noStrike">
                  <a:solidFill>
                    <a:srgbClr val="000000"/>
                  </a:solidFill>
                  <a:latin typeface="Open Sans"/>
                  <a:ea typeface="Open Sans"/>
                  <a:cs typeface="Open Sans"/>
                  <a:sym typeface="Open Sans"/>
                </a:endParaRPr>
              </a:p>
            </p:txBody>
          </p:sp>
        </p:grpSp>
        <p:sp>
          <p:nvSpPr>
            <p:cNvPr id="1236" name="Google Shape;1236;p91"/>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595959"/>
                  </a:solidFill>
                  <a:latin typeface="Open Sans"/>
                  <a:ea typeface="Open Sans"/>
                  <a:cs typeface="Open Sans"/>
                  <a:sym typeface="Open Sans"/>
                </a:rPr>
                <a:t>Free Google</a:t>
              </a:r>
              <a:r>
                <a:rPr lang="en-GB"/>
                <a:t> </a:t>
              </a:r>
              <a:r>
                <a:rPr b="0" i="0" lang="en-GB"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1237" name="Google Shape;1237;p91"/>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
        <p:nvSpPr>
          <p:cNvPr id="1238" name="Google Shape;1238;p91"/>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14" name="Shape 314"/>
        <p:cNvGrpSpPr/>
        <p:nvPr/>
      </p:nvGrpSpPr>
      <p:grpSpPr>
        <a:xfrm>
          <a:off x="0" y="0"/>
          <a:ext cx="0" cy="0"/>
          <a:chOff x="0" y="0"/>
          <a:chExt cx="0" cy="0"/>
        </a:xfrm>
      </p:grpSpPr>
      <p:sp>
        <p:nvSpPr>
          <p:cNvPr id="315" name="Google Shape;315;p56"/>
          <p:cNvSpPr/>
          <p:nvPr/>
        </p:nvSpPr>
        <p:spPr>
          <a:xfrm>
            <a:off x="6074076" y="740650"/>
            <a:ext cx="5145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316" name="Google Shape;316;p56"/>
          <p:cNvPicPr preferRelativeResize="0"/>
          <p:nvPr/>
        </p:nvPicPr>
        <p:blipFill rotWithShape="1">
          <a:blip r:embed="rId3">
            <a:alphaModFix/>
          </a:blip>
          <a:srcRect b="0" l="58610" r="18025" t="0"/>
          <a:stretch/>
        </p:blipFill>
        <p:spPr>
          <a:xfrm>
            <a:off x="3825175" y="0"/>
            <a:ext cx="1803299" cy="5143500"/>
          </a:xfrm>
          <a:prstGeom prst="rect">
            <a:avLst/>
          </a:prstGeom>
          <a:noFill/>
          <a:ln>
            <a:noFill/>
          </a:ln>
        </p:spPr>
      </p:pic>
      <p:pic>
        <p:nvPicPr>
          <p:cNvPr descr="forest-657902_1920.jpg" id="317" name="Google Shape;317;p56"/>
          <p:cNvPicPr preferRelativeResize="0"/>
          <p:nvPr/>
        </p:nvPicPr>
        <p:blipFill rotWithShape="1">
          <a:blip r:embed="rId4">
            <a:alphaModFix/>
          </a:blip>
          <a:srcRect b="0" l="0" r="50421" t="0"/>
          <a:stretch/>
        </p:blipFill>
        <p:spPr>
          <a:xfrm>
            <a:off x="0" y="0"/>
            <a:ext cx="3825173" cy="5143501"/>
          </a:xfrm>
          <a:prstGeom prst="rect">
            <a:avLst/>
          </a:prstGeom>
          <a:noFill/>
          <a:ln>
            <a:noFill/>
          </a:ln>
        </p:spPr>
      </p:pic>
      <p:sp>
        <p:nvSpPr>
          <p:cNvPr id="318" name="Google Shape;318;p56"/>
          <p:cNvSpPr/>
          <p:nvPr/>
        </p:nvSpPr>
        <p:spPr>
          <a:xfrm>
            <a:off x="0" y="0"/>
            <a:ext cx="3825300" cy="5143500"/>
          </a:xfrm>
          <a:prstGeom prst="rect">
            <a:avLst/>
          </a:prstGeom>
          <a:solidFill>
            <a:srgbClr val="FFFFFF">
              <a:alpha val="8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20" name="Google Shape;320;p5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TWO</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PICTURES</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chemeClr val="lt1"/>
                </a:solidFill>
                <a:latin typeface="Roboto Slab"/>
                <a:ea typeface="Roboto Slab"/>
                <a:cs typeface="Roboto Slab"/>
                <a:sym typeface="Roboto Slab"/>
              </a:rPr>
              <a:t>SLIED</a:t>
            </a:r>
            <a:endParaRPr sz="28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800">
                <a:solidFill>
                  <a:schemeClr val="lt1"/>
                </a:solidFill>
                <a:latin typeface="Roboto Slab"/>
                <a:ea typeface="Roboto Slab"/>
                <a:cs typeface="Roboto Slab"/>
                <a:sym typeface="Roboto Slab"/>
              </a:rPr>
              <a:t>LEFT</a:t>
            </a:r>
            <a:endParaRPr sz="2800"/>
          </a:p>
        </p:txBody>
      </p:sp>
      <p:sp>
        <p:nvSpPr>
          <p:cNvPr id="321" name="Google Shape;321;p56"/>
          <p:cNvSpPr txBox="1"/>
          <p:nvPr>
            <p:ph idx="1" type="subTitle"/>
          </p:nvPr>
        </p:nvSpPr>
        <p:spPr>
          <a:xfrm>
            <a:off x="5953500" y="2836400"/>
            <a:ext cx="2629800" cy="146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322" name="Google Shape;322;p5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CC4125"/>
                </a:solidFill>
                <a:latin typeface="Open Sans"/>
                <a:ea typeface="Open Sans"/>
                <a:cs typeface="Open Sans"/>
                <a:sym typeface="Open Sans"/>
              </a:rPr>
              <a:t>Lorem Ipsum is simply dummy text of the printing and typesetting industry.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26" name="Shape 326"/>
        <p:cNvGrpSpPr/>
        <p:nvPr/>
      </p:nvGrpSpPr>
      <p:grpSpPr>
        <a:xfrm>
          <a:off x="0" y="0"/>
          <a:ext cx="0" cy="0"/>
          <a:chOff x="0" y="0"/>
          <a:chExt cx="0" cy="0"/>
        </a:xfrm>
      </p:grpSpPr>
      <p:pic>
        <p:nvPicPr>
          <p:cNvPr descr="imac-605421_1280.jpg" id="327" name="Google Shape;327;p57"/>
          <p:cNvPicPr preferRelativeResize="0"/>
          <p:nvPr/>
        </p:nvPicPr>
        <p:blipFill>
          <a:blip r:embed="rId3">
            <a:alphaModFix/>
          </a:blip>
          <a:stretch>
            <a:fillRect/>
          </a:stretch>
        </p:blipFill>
        <p:spPr>
          <a:xfrm>
            <a:off x="4566817" y="-5"/>
            <a:ext cx="4040067" cy="2682874"/>
          </a:xfrm>
          <a:prstGeom prst="rect">
            <a:avLst/>
          </a:prstGeom>
          <a:noFill/>
          <a:ln>
            <a:noFill/>
          </a:ln>
        </p:spPr>
      </p:pic>
      <p:pic>
        <p:nvPicPr>
          <p:cNvPr descr="office-730681_1280.jpg" id="328" name="Google Shape;328;p57"/>
          <p:cNvPicPr preferRelativeResize="0"/>
          <p:nvPr/>
        </p:nvPicPr>
        <p:blipFill>
          <a:blip r:embed="rId4">
            <a:alphaModFix/>
          </a:blip>
          <a:stretch>
            <a:fillRect/>
          </a:stretch>
        </p:blipFill>
        <p:spPr>
          <a:xfrm>
            <a:off x="532925" y="2682875"/>
            <a:ext cx="4040074" cy="2460626"/>
          </a:xfrm>
          <a:prstGeom prst="rect">
            <a:avLst/>
          </a:prstGeom>
          <a:noFill/>
          <a:ln>
            <a:noFill/>
          </a:ln>
        </p:spPr>
      </p:pic>
      <p:sp>
        <p:nvSpPr>
          <p:cNvPr id="329" name="Google Shape;32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0" name="Google Shape;330;p5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TWO PICTURES</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LAYOUT</a:t>
            </a:r>
            <a:endParaRPr sz="2500"/>
          </a:p>
        </p:txBody>
      </p:sp>
      <p:sp>
        <p:nvSpPr>
          <p:cNvPr id="331" name="Google Shape;331;p57"/>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
        <p:nvSpPr>
          <p:cNvPr id="332" name="Google Shape;332;p57"/>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36" name="Shape 336"/>
        <p:cNvGrpSpPr/>
        <p:nvPr/>
      </p:nvGrpSpPr>
      <p:grpSpPr>
        <a:xfrm>
          <a:off x="0" y="0"/>
          <a:ext cx="0" cy="0"/>
          <a:chOff x="0" y="0"/>
          <a:chExt cx="0" cy="0"/>
        </a:xfrm>
      </p:grpSpPr>
      <p:pic>
        <p:nvPicPr>
          <p:cNvPr descr="office-730681_1280.jpg" id="337" name="Google Shape;337;p58"/>
          <p:cNvPicPr preferRelativeResize="0"/>
          <p:nvPr/>
        </p:nvPicPr>
        <p:blipFill rotWithShape="1">
          <a:blip r:embed="rId3">
            <a:alphaModFix/>
          </a:blip>
          <a:srcRect b="13149" l="0" r="0" t="0"/>
          <a:stretch/>
        </p:blipFill>
        <p:spPr>
          <a:xfrm>
            <a:off x="526075" y="2343948"/>
            <a:ext cx="3945350" cy="2286124"/>
          </a:xfrm>
          <a:prstGeom prst="rect">
            <a:avLst/>
          </a:prstGeom>
          <a:noFill/>
          <a:ln>
            <a:noFill/>
          </a:ln>
        </p:spPr>
      </p:pic>
      <p:pic>
        <p:nvPicPr>
          <p:cNvPr descr="student-849825_1280.jpg" id="338" name="Google Shape;338;p58"/>
          <p:cNvPicPr preferRelativeResize="0"/>
          <p:nvPr/>
        </p:nvPicPr>
        <p:blipFill rotWithShape="1">
          <a:blip r:embed="rId4">
            <a:alphaModFix/>
          </a:blip>
          <a:srcRect b="13055" l="0" r="0" t="16223"/>
          <a:stretch/>
        </p:blipFill>
        <p:spPr>
          <a:xfrm>
            <a:off x="4650942" y="2770623"/>
            <a:ext cx="3945350" cy="1859450"/>
          </a:xfrm>
          <a:prstGeom prst="rect">
            <a:avLst/>
          </a:prstGeom>
          <a:noFill/>
          <a:ln>
            <a:noFill/>
          </a:ln>
        </p:spPr>
      </p:pic>
      <p:pic>
        <p:nvPicPr>
          <p:cNvPr descr="architecture-1868016_1280.jpg" id="339" name="Google Shape;339;p58"/>
          <p:cNvPicPr preferRelativeResize="0"/>
          <p:nvPr/>
        </p:nvPicPr>
        <p:blipFill rotWithShape="1">
          <a:blip r:embed="rId5">
            <a:alphaModFix/>
          </a:blip>
          <a:srcRect b="5287" l="5475" r="5484" t="28032"/>
          <a:stretch/>
        </p:blipFill>
        <p:spPr>
          <a:xfrm>
            <a:off x="0" y="925"/>
            <a:ext cx="4471424" cy="2175274"/>
          </a:xfrm>
          <a:prstGeom prst="rect">
            <a:avLst/>
          </a:prstGeom>
          <a:noFill/>
          <a:ln>
            <a:noFill/>
          </a:ln>
        </p:spPr>
      </p:pic>
      <p:sp>
        <p:nvSpPr>
          <p:cNvPr id="340" name="Google Shape;340;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41" name="Google Shape;341;p58"/>
          <p:cNvSpPr txBox="1"/>
          <p:nvPr/>
        </p:nvSpPr>
        <p:spPr>
          <a:xfrm>
            <a:off x="-429250" y="945225"/>
            <a:ext cx="3592500" cy="10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sp>
        <p:nvSpPr>
          <p:cNvPr id="342" name="Google Shape;342;p58"/>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RIGHT TEXT AND </a:t>
            </a:r>
            <a:r>
              <a:rPr lang="en-GB" sz="2500">
                <a:solidFill>
                  <a:srgbClr val="CC4125"/>
                </a:solidFill>
                <a:latin typeface="Roboto Slab"/>
                <a:ea typeface="Roboto Slab"/>
                <a:cs typeface="Roboto Slab"/>
                <a:sym typeface="Roboto Slab"/>
              </a:rPr>
              <a:t>THREE</a:t>
            </a:r>
            <a:r>
              <a:rPr lang="en-GB" sz="2500">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43" name="Google Shape;343;p58"/>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47" name="Shape 347"/>
        <p:cNvGrpSpPr/>
        <p:nvPr/>
      </p:nvGrpSpPr>
      <p:grpSpPr>
        <a:xfrm>
          <a:off x="0" y="0"/>
          <a:ext cx="0" cy="0"/>
          <a:chOff x="0" y="0"/>
          <a:chExt cx="0" cy="0"/>
        </a:xfrm>
      </p:grpSpPr>
      <p:pic>
        <p:nvPicPr>
          <p:cNvPr descr="office-730681_1280.jpg" id="348" name="Google Shape;348;p59"/>
          <p:cNvPicPr preferRelativeResize="0"/>
          <p:nvPr/>
        </p:nvPicPr>
        <p:blipFill rotWithShape="1">
          <a:blip r:embed="rId3">
            <a:alphaModFix/>
          </a:blip>
          <a:srcRect b="0" l="14541" r="36938" t="0"/>
          <a:stretch/>
        </p:blipFill>
        <p:spPr>
          <a:xfrm>
            <a:off x="532925" y="6825"/>
            <a:ext cx="1960275" cy="2460626"/>
          </a:xfrm>
          <a:prstGeom prst="rect">
            <a:avLst/>
          </a:prstGeom>
          <a:noFill/>
          <a:ln>
            <a:noFill/>
          </a:ln>
        </p:spPr>
      </p:pic>
      <p:pic>
        <p:nvPicPr>
          <p:cNvPr descr="entrepreneur-593358_1280.jpg" id="349" name="Google Shape;349;p59"/>
          <p:cNvPicPr preferRelativeResize="0"/>
          <p:nvPr/>
        </p:nvPicPr>
        <p:blipFill rotWithShape="1">
          <a:blip r:embed="rId4">
            <a:alphaModFix/>
          </a:blip>
          <a:srcRect b="11116" l="3942" r="3933" t="7562"/>
          <a:stretch/>
        </p:blipFill>
        <p:spPr>
          <a:xfrm>
            <a:off x="532925" y="2588525"/>
            <a:ext cx="3497174" cy="2042676"/>
          </a:xfrm>
          <a:prstGeom prst="rect">
            <a:avLst/>
          </a:prstGeom>
          <a:noFill/>
          <a:ln>
            <a:noFill/>
          </a:ln>
        </p:spPr>
      </p:pic>
      <p:pic>
        <p:nvPicPr>
          <p:cNvPr descr="student-849825_1280.jpg" id="350" name="Google Shape;350;p59"/>
          <p:cNvPicPr preferRelativeResize="0"/>
          <p:nvPr/>
        </p:nvPicPr>
        <p:blipFill rotWithShape="1">
          <a:blip r:embed="rId5">
            <a:alphaModFix/>
          </a:blip>
          <a:srcRect b="1845" l="25422" r="25422" t="0"/>
          <a:stretch/>
        </p:blipFill>
        <p:spPr>
          <a:xfrm>
            <a:off x="2590925" y="6825"/>
            <a:ext cx="1849024" cy="2460626"/>
          </a:xfrm>
          <a:prstGeom prst="rect">
            <a:avLst/>
          </a:prstGeom>
          <a:noFill/>
          <a:ln>
            <a:noFill/>
          </a:ln>
        </p:spPr>
      </p:pic>
      <p:pic>
        <p:nvPicPr>
          <p:cNvPr descr="city-11087_1280.jpg" id="351" name="Google Shape;351;p59"/>
          <p:cNvPicPr preferRelativeResize="0"/>
          <p:nvPr/>
        </p:nvPicPr>
        <p:blipFill rotWithShape="1">
          <a:blip r:embed="rId6">
            <a:alphaModFix/>
          </a:blip>
          <a:srcRect b="23105" l="1627" r="304" t="12959"/>
          <a:stretch/>
        </p:blipFill>
        <p:spPr>
          <a:xfrm>
            <a:off x="4125725" y="2588525"/>
            <a:ext cx="4481024" cy="2042674"/>
          </a:xfrm>
          <a:prstGeom prst="rect">
            <a:avLst/>
          </a:prstGeom>
          <a:noFill/>
          <a:ln>
            <a:noFill/>
          </a:ln>
        </p:spPr>
      </p:pic>
      <p:sp>
        <p:nvSpPr>
          <p:cNvPr id="352" name="Google Shape;352;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53" name="Google Shape;353;p59"/>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RIGHT TEXT AND </a:t>
            </a:r>
            <a:r>
              <a:rPr lang="en-GB">
                <a:solidFill>
                  <a:srgbClr val="CC4125"/>
                </a:solidFill>
                <a:latin typeface="Roboto Slab"/>
                <a:ea typeface="Roboto Slab"/>
                <a:cs typeface="Roboto Slab"/>
                <a:sym typeface="Roboto Slab"/>
              </a:rPr>
              <a:t>FOUR</a:t>
            </a:r>
            <a:r>
              <a:rPr lang="en-GB">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54" name="Google Shape;354;p59"/>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58" name="Shape 358"/>
        <p:cNvGrpSpPr/>
        <p:nvPr/>
      </p:nvGrpSpPr>
      <p:grpSpPr>
        <a:xfrm>
          <a:off x="0" y="0"/>
          <a:ext cx="0" cy="0"/>
          <a:chOff x="0" y="0"/>
          <a:chExt cx="0" cy="0"/>
        </a:xfrm>
      </p:grpSpPr>
      <p:sp>
        <p:nvSpPr>
          <p:cNvPr id="359" name="Google Shape;359;p60"/>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trepreneur-593358_1280.jpg" id="360" name="Google Shape;360;p60"/>
          <p:cNvPicPr preferRelativeResize="0"/>
          <p:nvPr/>
        </p:nvPicPr>
        <p:blipFill rotWithShape="1">
          <a:blip r:embed="rId3">
            <a:alphaModFix/>
          </a:blip>
          <a:srcRect b="15697" l="0" r="0" t="0"/>
          <a:stretch/>
        </p:blipFill>
        <p:spPr>
          <a:xfrm>
            <a:off x="526075" y="1722500"/>
            <a:ext cx="3956701" cy="2207250"/>
          </a:xfrm>
          <a:prstGeom prst="rect">
            <a:avLst/>
          </a:prstGeom>
          <a:noFill/>
          <a:ln>
            <a:noFill/>
          </a:ln>
        </p:spPr>
      </p:pic>
      <p:sp>
        <p:nvSpPr>
          <p:cNvPr id="361" name="Google Shape;361;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62" name="Google Shape;362;p6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RIGHT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LEFT</a:t>
            </a:r>
            <a:endParaRPr>
              <a:latin typeface="Roboto Slab"/>
              <a:ea typeface="Roboto Slab"/>
              <a:cs typeface="Roboto Slab"/>
              <a:sym typeface="Roboto Slab"/>
            </a:endParaRPr>
          </a:p>
        </p:txBody>
      </p:sp>
      <p:sp>
        <p:nvSpPr>
          <p:cNvPr id="363" name="Google Shape;363;p60"/>
          <p:cNvSpPr txBox="1"/>
          <p:nvPr>
            <p:ph idx="1" type="subTitle"/>
          </p:nvPr>
        </p:nvSpPr>
        <p:spPr>
          <a:xfrm>
            <a:off x="4858500" y="1924850"/>
            <a:ext cx="3406500" cy="17004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sz="900">
              <a:solidFill>
                <a:srgbClr val="EFEFEF"/>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67" name="Shape 367"/>
        <p:cNvGrpSpPr/>
        <p:nvPr/>
      </p:nvGrpSpPr>
      <p:grpSpPr>
        <a:xfrm>
          <a:off x="0" y="0"/>
          <a:ext cx="0" cy="0"/>
          <a:chOff x="0" y="0"/>
          <a:chExt cx="0" cy="0"/>
        </a:xfrm>
      </p:grpSpPr>
      <p:pic>
        <p:nvPicPr>
          <p:cNvPr descr="entrepreneur-593358_1280.jpg" id="368" name="Google Shape;368;p61"/>
          <p:cNvPicPr preferRelativeResize="0"/>
          <p:nvPr/>
        </p:nvPicPr>
        <p:blipFill rotWithShape="1">
          <a:blip r:embed="rId3">
            <a:alphaModFix/>
          </a:blip>
          <a:srcRect b="15697" l="0" r="0" t="0"/>
          <a:stretch/>
        </p:blipFill>
        <p:spPr>
          <a:xfrm>
            <a:off x="4649725" y="1722500"/>
            <a:ext cx="3956701" cy="2207250"/>
          </a:xfrm>
          <a:prstGeom prst="rect">
            <a:avLst/>
          </a:prstGeom>
          <a:noFill/>
          <a:ln>
            <a:noFill/>
          </a:ln>
        </p:spPr>
      </p:pic>
      <p:sp>
        <p:nvSpPr>
          <p:cNvPr id="369" name="Google Shape;369;p61"/>
          <p:cNvSpPr/>
          <p:nvPr/>
        </p:nvSpPr>
        <p:spPr>
          <a:xfrm>
            <a:off x="526075" y="172250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71" name="Google Shape;371;p6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LEFT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RIGHT</a:t>
            </a:r>
            <a:endParaRPr/>
          </a:p>
        </p:txBody>
      </p:sp>
      <p:sp>
        <p:nvSpPr>
          <p:cNvPr id="372" name="Google Shape;372;p61"/>
          <p:cNvSpPr txBox="1"/>
          <p:nvPr>
            <p:ph idx="1" type="subTitle"/>
          </p:nvPr>
        </p:nvSpPr>
        <p:spPr>
          <a:xfrm>
            <a:off x="760000" y="1924850"/>
            <a:ext cx="3406500" cy="17643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