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Chivo Light"/>
      <p:regular r:id="rId50"/>
      <p:bold r:id="rId51"/>
      <p:italic r:id="rId52"/>
      <p:boldItalic r:id="rId53"/>
    </p:embeddedFont>
    <p:embeddedFont>
      <p:font typeface="Shadows Into Light Two"/>
      <p:regular r:id="rId54"/>
    </p:embeddedFont>
    <p:embeddedFont>
      <p:font typeface="Chiv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F2087D-36F3-467C-AF89-079C7399BDB8}">
  <a:tblStyle styleId="{87F2087D-36F3-467C-AF89-079C7399BD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169A5A5-A56F-4BE8-AC51-C8CF7680FB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hivoLight-bold.fntdata"/><Relationship Id="rId50" Type="http://schemas.openxmlformats.org/officeDocument/2006/relationships/font" Target="fonts/ChivoLight-regular.fntdata"/><Relationship Id="rId53" Type="http://schemas.openxmlformats.org/officeDocument/2006/relationships/font" Target="fonts/ChivoLight-boldItalic.fntdata"/><Relationship Id="rId52" Type="http://schemas.openxmlformats.org/officeDocument/2006/relationships/font" Target="fonts/ChivoLight-italic.fntdata"/><Relationship Id="rId11" Type="http://schemas.openxmlformats.org/officeDocument/2006/relationships/slide" Target="slides/slide6.xml"/><Relationship Id="rId55" Type="http://schemas.openxmlformats.org/officeDocument/2006/relationships/font" Target="fonts/Chivo-regular.fntdata"/><Relationship Id="rId10" Type="http://schemas.openxmlformats.org/officeDocument/2006/relationships/slide" Target="slides/slide5.xml"/><Relationship Id="rId54" Type="http://schemas.openxmlformats.org/officeDocument/2006/relationships/font" Target="fonts/ShadowsIntoLightTwo-regular.fntdata"/><Relationship Id="rId13" Type="http://schemas.openxmlformats.org/officeDocument/2006/relationships/slide" Target="slides/slide8.xml"/><Relationship Id="rId57" Type="http://schemas.openxmlformats.org/officeDocument/2006/relationships/font" Target="fonts/Chivo-italic.fntdata"/><Relationship Id="rId12" Type="http://schemas.openxmlformats.org/officeDocument/2006/relationships/slide" Target="slides/slide7.xml"/><Relationship Id="rId56" Type="http://schemas.openxmlformats.org/officeDocument/2006/relationships/font" Target="fonts/Chiv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hiv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c9bb4acb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c9bb4ac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bc9bb4acb9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bc9bb4ac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c9bb4acb9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c9bb4acb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c9bb4acb9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c9bb4acb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bc9bb4acb9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bc9bb4acb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bc9bb4acb9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bc9bb4acb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bc9bb4acb9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bc9bb4acb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bc9bb4acb9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bc9bb4acb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bc9bb4acb9_0_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bc9bb4acb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bc9bb4acb9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bc9bb4acb9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9f19a6fc4_0_2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39f19a6fc4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850999bf8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850999bf8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606c43691d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606c43691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69" y="1110641"/>
            <a:ext cx="265609" cy="34947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184381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9493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8" y="-22224"/>
            <a:ext cx="467049" cy="473000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7" y="3817380"/>
            <a:ext cx="580177" cy="58740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3771186"/>
            <a:ext cx="892234" cy="662795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3951326"/>
            <a:ext cx="467040" cy="42328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629713"/>
            <a:ext cx="922830" cy="75773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2437342"/>
            <a:ext cx="993792" cy="73816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1" y="4283744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2"/>
          <p:cNvSpPr/>
          <p:nvPr/>
        </p:nvSpPr>
        <p:spPr>
          <a:xfrm rot="-10736906">
            <a:off x="8409586" y="2375711"/>
            <a:ext cx="825227" cy="74778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8" y="2733034"/>
            <a:ext cx="419693" cy="42504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3" y="349101"/>
            <a:ext cx="467067" cy="47817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159538"/>
            <a:ext cx="971255" cy="1011985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1" y="-92132"/>
            <a:ext cx="547361" cy="560373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365498"/>
            <a:ext cx="1131662" cy="1025467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05118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4454947"/>
            <a:ext cx="1090400" cy="80998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3032930"/>
            <a:ext cx="841224" cy="62489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2912232"/>
            <a:ext cx="341366" cy="3494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7" y="4357729"/>
            <a:ext cx="825137" cy="8356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393270"/>
            <a:ext cx="747678" cy="1170967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12399"/>
            <a:ext cx="1016948" cy="1039666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6" y="2450651"/>
            <a:ext cx="930331" cy="696680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240208"/>
            <a:ext cx="943922" cy="1037964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1" y="4159157"/>
            <a:ext cx="1190515" cy="106886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3077566"/>
            <a:ext cx="267636" cy="288754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2832699"/>
            <a:ext cx="348730" cy="893729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402317"/>
            <a:ext cx="556340" cy="424970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8" y="4425379"/>
            <a:ext cx="609879" cy="937524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4408739"/>
            <a:ext cx="953706" cy="858029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0" y="3581090"/>
            <a:ext cx="405505" cy="713678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4" y="-119327"/>
            <a:ext cx="588749" cy="690936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393255"/>
            <a:ext cx="742845" cy="1166149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182183"/>
            <a:ext cx="872604" cy="95207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3" y="3888224"/>
            <a:ext cx="1036432" cy="603375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8" y="1267182"/>
            <a:ext cx="341357" cy="3494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268367"/>
            <a:ext cx="222930" cy="24052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063551"/>
            <a:ext cx="267634" cy="28875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3874407"/>
            <a:ext cx="345878" cy="608736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11"/>
          <p:cNvSpPr/>
          <p:nvPr/>
        </p:nvSpPr>
        <p:spPr>
          <a:xfrm rot="-6974255">
            <a:off x="8132622" y="3724110"/>
            <a:ext cx="213588" cy="281025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2732253" y="-212411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2837180" y="12190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 rot="4358823">
            <a:off x="3941098" y="4889269"/>
            <a:ext cx="375550" cy="380336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 rot="1151692">
            <a:off x="8434472" y="4226868"/>
            <a:ext cx="357870" cy="362297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1"/>
          <p:cNvSpPr/>
          <p:nvPr/>
        </p:nvSpPr>
        <p:spPr>
          <a:xfrm rot="-10153158">
            <a:off x="4729339" y="4449252"/>
            <a:ext cx="717468" cy="5329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"/>
          <p:cNvSpPr/>
          <p:nvPr/>
        </p:nvSpPr>
        <p:spPr>
          <a:xfrm rot="943073">
            <a:off x="4813520" y="4340916"/>
            <a:ext cx="375504" cy="34034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1"/>
          <p:cNvSpPr/>
          <p:nvPr/>
        </p:nvSpPr>
        <p:spPr>
          <a:xfrm rot="-6648331">
            <a:off x="8563948" y="1186838"/>
            <a:ext cx="742053" cy="60929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 rot="2711984">
            <a:off x="4808509" y="-109436"/>
            <a:ext cx="799096" cy="59352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6790083" y="4541690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1"/>
          <p:cNvSpPr/>
          <p:nvPr/>
        </p:nvSpPr>
        <p:spPr>
          <a:xfrm rot="-5990705">
            <a:off x="8271773" y="2605766"/>
            <a:ext cx="663539" cy="6012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 rot="-4782675">
            <a:off x="8259070" y="2656361"/>
            <a:ext cx="337456" cy="34175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1059765" y="251069"/>
            <a:ext cx="375578" cy="38450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199212" y="126020"/>
            <a:ext cx="780996" cy="813747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1"/>
          <p:cNvSpPr/>
          <p:nvPr/>
        </p:nvSpPr>
        <p:spPr>
          <a:xfrm rot="3741390">
            <a:off x="7203695" y="-76352"/>
            <a:ext cx="440145" cy="45060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-174209" y="985454"/>
            <a:ext cx="910004" cy="82460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307522" y="1536823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1"/>
          <p:cNvSpPr/>
          <p:nvPr/>
        </p:nvSpPr>
        <p:spPr>
          <a:xfrm rot="10592571">
            <a:off x="1931803" y="4671974"/>
            <a:ext cx="876846" cy="65135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 rot="-7924689">
            <a:off x="127751" y="2727519"/>
            <a:ext cx="676415" cy="50251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 rot="-1232342">
            <a:off x="584556" y="2630487"/>
            <a:ext cx="274505" cy="28103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 rot="5968943">
            <a:off x="379973" y="3976490"/>
            <a:ext cx="663471" cy="67193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2597036" y="-2349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 rot="-9290112">
            <a:off x="7044262" y="1908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1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3" name="Google Shape;293;p11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4" name="Google Shape;294;p11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5" name="Google Shape;295;p11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6" name="Google Shape;296;p11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7" name="Google Shape;297;p11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98" name="Google Shape;298;p11"/>
          <p:cNvSpPr/>
          <p:nvPr/>
        </p:nvSpPr>
        <p:spPr>
          <a:xfrm rot="-5506349">
            <a:off x="8198666" y="3597357"/>
            <a:ext cx="274487" cy="28101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1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color background 1">
  <p:cSld name="BLANK_1">
    <p:bg>
      <p:bgPr>
        <a:solidFill>
          <a:schemeClr val="accen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12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597036" y="-2349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 rot="-9290112">
            <a:off x="7044262" y="1908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13" name="Google Shape;313;p12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14" name="Google Shape;314;p12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15" name="Google Shape;315;p12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16" name="Google Shape;316;p12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17" name="Google Shape;317;p12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318" name="Google Shape;318;p12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color background 2">
  <p:cSld name="BLANK_1_1">
    <p:bg>
      <p:bgPr>
        <a:solidFill>
          <a:srgbClr val="FF7B59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82306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8231962" y="2681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76337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 txBox="1"/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3"/>
          <p:cNvSpPr txBox="1"/>
          <p:nvPr>
            <p:ph idx="1" type="subTitle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588387"/>
            <a:ext cx="569648" cy="583189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83" name="Google Shape;83;p4"/>
          <p:cNvSpPr txBox="1"/>
          <p:nvPr/>
        </p:nvSpPr>
        <p:spPr>
          <a:xfrm>
            <a:off x="3593400" y="324175"/>
            <a:ext cx="19572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3724110"/>
            <a:ext cx="213588" cy="281025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3" y="-136211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88390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8" y="4889269"/>
            <a:ext cx="375550" cy="380336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4226868"/>
            <a:ext cx="357870" cy="362297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4449252"/>
            <a:ext cx="717468" cy="5329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4340916"/>
            <a:ext cx="375504" cy="34034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8" y="1186838"/>
            <a:ext cx="742053" cy="609292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09" y="-109436"/>
            <a:ext cx="799096" cy="59352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3" y="4541690"/>
            <a:ext cx="781013" cy="79096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2605766"/>
            <a:ext cx="663539" cy="601272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0" y="2656361"/>
            <a:ext cx="337456" cy="34175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251069"/>
            <a:ext cx="375578" cy="384506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316389"/>
            <a:ext cx="780996" cy="813747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5" y="114017"/>
            <a:ext cx="440145" cy="450608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985454"/>
            <a:ext cx="910004" cy="82460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2" y="1536823"/>
            <a:ext cx="337444" cy="341744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4671974"/>
            <a:ext cx="876846" cy="65135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2727519"/>
            <a:ext cx="676415" cy="502513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6" y="2630487"/>
            <a:ext cx="274505" cy="281030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3976490"/>
            <a:ext cx="663471" cy="671935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158741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2" y="381262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6" y="4434137"/>
            <a:ext cx="957279" cy="85945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5" y="293861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43930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3597357"/>
            <a:ext cx="274487" cy="28101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background">
  <p:cSld name="TITLE_AND_BODY_1">
    <p:bg>
      <p:bgPr>
        <a:solidFill>
          <a:schemeClr val="accent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24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2" y="2681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23563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 txBox="1"/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" name="Google Shape;162;p6"/>
          <p:cNvSpPr txBox="1"/>
          <p:nvPr>
            <p:ph idx="1" type="body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"/>
          <p:cNvSpPr txBox="1"/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88" name="Google Shape;18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"/>
          <p:cNvSpPr txBox="1"/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8"/>
          <p:cNvSpPr txBox="1"/>
          <p:nvPr>
            <p:ph idx="1" type="body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3" name="Google Shape;213;p8"/>
          <p:cNvSpPr txBox="1"/>
          <p:nvPr>
            <p:ph idx="2" type="body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4" name="Google Shape;214;p8"/>
          <p:cNvSpPr txBox="1"/>
          <p:nvPr>
            <p:ph idx="3" type="body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5" name="Google Shape;215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4079246"/>
            <a:ext cx="679239" cy="615500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3" y="4020672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3" y="-109725"/>
            <a:ext cx="384463" cy="39360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1635650"/>
            <a:ext cx="799508" cy="833036"/>
          </a:xfrm>
          <a:custGeom>
            <a:rect b="b" l="l" r="r" t="t"/>
            <a:pathLst>
              <a:path extrusionOk="0" h="20796" w="19959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8" y="1428487"/>
            <a:ext cx="450561" cy="461272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810002"/>
            <a:ext cx="931540" cy="844124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49" y="1374425"/>
            <a:ext cx="345449" cy="349851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5" y="4552660"/>
            <a:ext cx="897579" cy="666691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4" y="-130475"/>
            <a:ext cx="799495" cy="809683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2390364"/>
            <a:ext cx="692490" cy="514359"/>
          </a:xfrm>
          <a:custGeom>
            <a:rect b="b" l="l" r="r" t="t"/>
            <a:pathLst>
              <a:path extrusionOk="0" h="31731" w="35017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2" y="2396424"/>
            <a:ext cx="281001" cy="287681"/>
          </a:xfrm>
          <a:custGeom>
            <a:rect b="b" l="l" r="r" t="t"/>
            <a:pathLst>
              <a:path extrusionOk="0" h="7709" w="753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3147400"/>
            <a:ext cx="679244" cy="687899"/>
          </a:xfrm>
          <a:custGeom>
            <a:rect b="b" l="l" r="r" t="t"/>
            <a:pathLst>
              <a:path extrusionOk="0" h="23844" w="23544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5" y="832860"/>
            <a:ext cx="615466" cy="96390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153538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4038279"/>
            <a:ext cx="765854" cy="57351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1702057"/>
            <a:ext cx="776981" cy="854390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4268854"/>
            <a:ext cx="979970" cy="879830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2" y="25287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203902"/>
            <a:ext cx="287064" cy="73569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65921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3" y="3153271"/>
            <a:ext cx="501993" cy="771678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457200" y="4025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42" name="Google Shape;242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007787"/>
            <a:ext cx="601219" cy="941593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1" y="-353816"/>
            <a:ext cx="817717" cy="835985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2569786"/>
            <a:ext cx="748134" cy="560241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47393"/>
            <a:ext cx="759011" cy="834631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0" y="4434123"/>
            <a:ext cx="957223" cy="859408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2" y="2763432"/>
            <a:ext cx="215203" cy="232183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0" y="2566548"/>
            <a:ext cx="280423" cy="718672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0" y="190936"/>
            <a:ext cx="447347" cy="341714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1" y="4030923"/>
            <a:ext cx="490399" cy="753856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6" y="4642200"/>
            <a:ext cx="766865" cy="689932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3960294"/>
            <a:ext cx="326039" cy="573820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5" y="4812891"/>
            <a:ext cx="473413" cy="555582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5" y="996713"/>
            <a:ext cx="597297" cy="937661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4" y="-222517"/>
            <a:ext cx="701626" cy="765527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4545488"/>
            <a:ext cx="833403" cy="485179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3625742"/>
            <a:ext cx="179267" cy="193412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3802439"/>
            <a:ext cx="215214" cy="232195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1001fonts.com/shadows-into-light-two-font.html" TargetMode="External"/><Relationship Id="rId4" Type="http://schemas.openxmlformats.org/officeDocument/2006/relationships/hyperlink" Target="https://www.fontsquirrel.com/fonts/chiv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/>
          <p:nvPr>
            <p:ph type="ctrTitle"/>
          </p:nvPr>
        </p:nvSpPr>
        <p:spPr>
          <a:xfrm>
            <a:off x="1676400" y="1412350"/>
            <a:ext cx="4637700" cy="23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3"/>
          <p:cNvSpPr txBox="1"/>
          <p:nvPr>
            <p:ph type="title"/>
          </p:nvPr>
        </p:nvSpPr>
        <p:spPr>
          <a:xfrm>
            <a:off x="457200" y="663175"/>
            <a:ext cx="3599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05" name="Google Shape;405;p23"/>
          <p:cNvSpPr txBox="1"/>
          <p:nvPr>
            <p:ph idx="1" type="body"/>
          </p:nvPr>
        </p:nvSpPr>
        <p:spPr>
          <a:xfrm>
            <a:off x="457200" y="1428750"/>
            <a:ext cx="3599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406" name="Google Shape;406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2" name="Google Shape;41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5"/>
          <p:cNvGrpSpPr/>
          <p:nvPr/>
        </p:nvGrpSpPr>
        <p:grpSpPr>
          <a:xfrm>
            <a:off x="524417" y="950603"/>
            <a:ext cx="4036590" cy="3941676"/>
            <a:chOff x="2256567" y="677103"/>
            <a:chExt cx="4036590" cy="3941676"/>
          </a:xfrm>
        </p:grpSpPr>
        <p:sp>
          <p:nvSpPr>
            <p:cNvPr id="418" name="Google Shape;418;p25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FFFD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FF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D0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24" name="Google Shape;424;p25"/>
          <p:cNvGrpSpPr/>
          <p:nvPr/>
        </p:nvGrpSpPr>
        <p:grpSpPr>
          <a:xfrm>
            <a:off x="2715044" y="2089266"/>
            <a:ext cx="2440200" cy="2440200"/>
            <a:chOff x="4447194" y="1815766"/>
            <a:chExt cx="2440200" cy="2440200"/>
          </a:xfrm>
        </p:grpSpPr>
        <p:sp>
          <p:nvSpPr>
            <p:cNvPr id="425" name="Google Shape;425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6" name="Google Shape;426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27" name="Google Shape;427;p25"/>
          <p:cNvGrpSpPr/>
          <p:nvPr/>
        </p:nvGrpSpPr>
        <p:grpSpPr>
          <a:xfrm>
            <a:off x="1834787" y="1647553"/>
            <a:ext cx="1423800" cy="1423800"/>
            <a:chOff x="3490737" y="1374053"/>
            <a:chExt cx="1423800" cy="1423800"/>
          </a:xfrm>
        </p:grpSpPr>
        <p:sp>
          <p:nvSpPr>
            <p:cNvPr id="428" name="Google Shape;428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29" name="Google Shape;429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Lorem ipsum tempus</a:t>
              </a:r>
              <a:endParaRPr sz="10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30" name="Google Shape;430;p25"/>
          <p:cNvGrpSpPr/>
          <p:nvPr/>
        </p:nvGrpSpPr>
        <p:grpSpPr>
          <a:xfrm>
            <a:off x="1493603" y="3211789"/>
            <a:ext cx="1498800" cy="1498800"/>
            <a:chOff x="644203" y="3718814"/>
            <a:chExt cx="1498800" cy="1498800"/>
          </a:xfrm>
        </p:grpSpPr>
        <p:sp>
          <p:nvSpPr>
            <p:cNvPr id="431" name="Google Shape;431;p25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32" name="Google Shape;432;p25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Lorem ipsum congue tempus</a:t>
              </a:r>
              <a:endParaRPr sz="1000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sp>
        <p:nvSpPr>
          <p:cNvPr id="433" name="Google Shape;433;p25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434" name="Google Shape;434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6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40" name="Google Shape;440;p26"/>
          <p:cNvGraphicFramePr/>
          <p:nvPr/>
        </p:nvGraphicFramePr>
        <p:xfrm>
          <a:off x="4572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{87F2087D-36F3-467C-AF89-079C7399BDB8}</a:tableStyleId>
              </a:tblPr>
              <a:tblGrid>
                <a:gridCol w="1424200"/>
                <a:gridCol w="1424200"/>
                <a:gridCol w="1424200"/>
                <a:gridCol w="1424200"/>
              </a:tblGrid>
              <a:tr h="78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A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B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C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Yellow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20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7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Blue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30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15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10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3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Orange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5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24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5677F"/>
                          </a:solidFill>
                          <a:latin typeface="Chivo Light"/>
                          <a:ea typeface="Chivo Light"/>
                          <a:cs typeface="Chivo Light"/>
                          <a:sym typeface="Chivo Light"/>
                        </a:rPr>
                        <a:t>16</a:t>
                      </a:r>
                      <a:endParaRPr sz="1800">
                        <a:solidFill>
                          <a:srgbClr val="65677F"/>
                        </a:solidFill>
                        <a:latin typeface="Chivo Light"/>
                        <a:ea typeface="Chivo Light"/>
                        <a:cs typeface="Chivo Light"/>
                        <a:sym typeface="Chiv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6B5F5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"/>
          <p:cNvSpPr/>
          <p:nvPr/>
        </p:nvSpPr>
        <p:spPr>
          <a:xfrm>
            <a:off x="514725" y="1122224"/>
            <a:ext cx="7474506" cy="356069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7"/>
          <p:cNvSpPr txBox="1"/>
          <p:nvPr>
            <p:ph idx="4294967295"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8" name="Google Shape;448;p27"/>
          <p:cNvSpPr/>
          <p:nvPr/>
        </p:nvSpPr>
        <p:spPr>
          <a:xfrm>
            <a:off x="1873375" y="1921400"/>
            <a:ext cx="658500" cy="1851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D4E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our office</a:t>
            </a:r>
            <a:endParaRPr sz="8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449" name="Google Shape;44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50" name="Google Shape;450;p27"/>
          <p:cNvSpPr/>
          <p:nvPr/>
        </p:nvSpPr>
        <p:spPr>
          <a:xfrm rot="8100000">
            <a:off x="1105666" y="2206066"/>
            <a:ext cx="134067" cy="134067"/>
          </a:xfrm>
          <a:prstGeom prst="teardrop">
            <a:avLst>
              <a:gd fmla="val 100000" name="adj"/>
            </a:avLst>
          </a:prstGeom>
          <a:solidFill>
            <a:srgbClr val="FFD03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7"/>
          <p:cNvSpPr/>
          <p:nvPr/>
        </p:nvSpPr>
        <p:spPr>
          <a:xfrm rot="8100000">
            <a:off x="2629666" y="3667716"/>
            <a:ext cx="134067" cy="134067"/>
          </a:xfrm>
          <a:prstGeom prst="teardrop">
            <a:avLst>
              <a:gd fmla="val 100000" name="adj"/>
            </a:avLst>
          </a:prstGeom>
          <a:solidFill>
            <a:srgbClr val="FFD03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7"/>
          <p:cNvSpPr/>
          <p:nvPr/>
        </p:nvSpPr>
        <p:spPr>
          <a:xfrm rot="8100000">
            <a:off x="3592573" y="1985294"/>
            <a:ext cx="134067" cy="134067"/>
          </a:xfrm>
          <a:prstGeom prst="teardrop">
            <a:avLst>
              <a:gd fmla="val 100000" name="adj"/>
            </a:avLst>
          </a:prstGeom>
          <a:solidFill>
            <a:srgbClr val="FFD03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7"/>
          <p:cNvSpPr/>
          <p:nvPr/>
        </p:nvSpPr>
        <p:spPr>
          <a:xfrm rot="8100000">
            <a:off x="4184941" y="3949141"/>
            <a:ext cx="134067" cy="134067"/>
          </a:xfrm>
          <a:prstGeom prst="teardrop">
            <a:avLst>
              <a:gd fmla="val 100000" name="adj"/>
            </a:avLst>
          </a:prstGeom>
          <a:solidFill>
            <a:srgbClr val="FFD03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7"/>
          <p:cNvSpPr/>
          <p:nvPr/>
        </p:nvSpPr>
        <p:spPr>
          <a:xfrm rot="8100000">
            <a:off x="6280066" y="2464966"/>
            <a:ext cx="134067" cy="134067"/>
          </a:xfrm>
          <a:prstGeom prst="teardrop">
            <a:avLst>
              <a:gd fmla="val 100000" name="adj"/>
            </a:avLst>
          </a:prstGeom>
          <a:solidFill>
            <a:srgbClr val="FFD03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7"/>
          <p:cNvSpPr/>
          <p:nvPr/>
        </p:nvSpPr>
        <p:spPr>
          <a:xfrm rot="8100000">
            <a:off x="6863091" y="4074691"/>
            <a:ext cx="134067" cy="134067"/>
          </a:xfrm>
          <a:prstGeom prst="teardrop">
            <a:avLst>
              <a:gd fmla="val 100000" name="adj"/>
            </a:avLst>
          </a:prstGeom>
          <a:solidFill>
            <a:srgbClr val="FFD03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8"/>
          <p:cNvSpPr txBox="1"/>
          <p:nvPr>
            <p:ph idx="4294967295" type="ctrTitle"/>
          </p:nvPr>
        </p:nvSpPr>
        <p:spPr>
          <a:xfrm>
            <a:off x="2057400" y="1735750"/>
            <a:ext cx="5029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7B59"/>
                </a:solidFill>
              </a:rPr>
              <a:t>89,526,124</a:t>
            </a:r>
            <a:endParaRPr sz="9600">
              <a:solidFill>
                <a:srgbClr val="FF7B59"/>
              </a:solidFill>
            </a:endParaRPr>
          </a:p>
        </p:txBody>
      </p:sp>
      <p:sp>
        <p:nvSpPr>
          <p:cNvPr id="461" name="Google Shape;461;p28"/>
          <p:cNvSpPr txBox="1"/>
          <p:nvPr>
            <p:ph idx="4294967295" type="subTitle"/>
          </p:nvPr>
        </p:nvSpPr>
        <p:spPr>
          <a:xfrm>
            <a:off x="2057400" y="2687654"/>
            <a:ext cx="502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462" name="Google Shape;462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 txBox="1"/>
          <p:nvPr>
            <p:ph idx="4294967295" type="ctrTitle"/>
          </p:nvPr>
        </p:nvSpPr>
        <p:spPr>
          <a:xfrm>
            <a:off x="1519675" y="571800"/>
            <a:ext cx="6104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D03C"/>
                </a:solidFill>
              </a:rPr>
              <a:t>89,526,124$</a:t>
            </a:r>
            <a:endParaRPr sz="3600">
              <a:solidFill>
                <a:srgbClr val="FFD03C"/>
              </a:solidFill>
            </a:endParaRPr>
          </a:p>
        </p:txBody>
      </p:sp>
      <p:sp>
        <p:nvSpPr>
          <p:cNvPr id="468" name="Google Shape;468;p29"/>
          <p:cNvSpPr txBox="1"/>
          <p:nvPr>
            <p:ph idx="4294967295" type="subTitle"/>
          </p:nvPr>
        </p:nvSpPr>
        <p:spPr>
          <a:xfrm>
            <a:off x="1519675" y="1182708"/>
            <a:ext cx="610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69" name="Google Shape;469;p29"/>
          <p:cNvSpPr txBox="1"/>
          <p:nvPr>
            <p:ph idx="4294967295" type="ctrTitle"/>
          </p:nvPr>
        </p:nvSpPr>
        <p:spPr>
          <a:xfrm>
            <a:off x="1519675" y="3200693"/>
            <a:ext cx="6104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7B59"/>
                </a:solidFill>
              </a:rPr>
              <a:t>100%</a:t>
            </a:r>
            <a:endParaRPr sz="3600">
              <a:solidFill>
                <a:srgbClr val="FF7B59"/>
              </a:solidFill>
            </a:endParaRPr>
          </a:p>
        </p:txBody>
      </p:sp>
      <p:sp>
        <p:nvSpPr>
          <p:cNvPr id="470" name="Google Shape;470;p29"/>
          <p:cNvSpPr txBox="1"/>
          <p:nvPr>
            <p:ph idx="4294967295" type="subTitle"/>
          </p:nvPr>
        </p:nvSpPr>
        <p:spPr>
          <a:xfrm>
            <a:off x="1519675" y="3811601"/>
            <a:ext cx="610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71" name="Google Shape;471;p29"/>
          <p:cNvSpPr txBox="1"/>
          <p:nvPr>
            <p:ph idx="4294967295" type="ctrTitle"/>
          </p:nvPr>
        </p:nvSpPr>
        <p:spPr>
          <a:xfrm>
            <a:off x="1519675" y="1886247"/>
            <a:ext cx="61047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A105"/>
                </a:solidFill>
              </a:rPr>
              <a:t>185,244 users</a:t>
            </a:r>
            <a:endParaRPr sz="3600">
              <a:solidFill>
                <a:srgbClr val="FFA105"/>
              </a:solidFill>
            </a:endParaRPr>
          </a:p>
        </p:txBody>
      </p:sp>
      <p:sp>
        <p:nvSpPr>
          <p:cNvPr id="472" name="Google Shape;472;p29"/>
          <p:cNvSpPr txBox="1"/>
          <p:nvPr>
            <p:ph idx="4294967295" type="subTitle"/>
          </p:nvPr>
        </p:nvSpPr>
        <p:spPr>
          <a:xfrm>
            <a:off x="1519675" y="2497155"/>
            <a:ext cx="6104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73" name="Google Shape;473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79" name="Google Shape;47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0" name="Google Shape;480;p30"/>
          <p:cNvGrpSpPr/>
          <p:nvPr/>
        </p:nvGrpSpPr>
        <p:grpSpPr>
          <a:xfrm>
            <a:off x="152411" y="1475475"/>
            <a:ext cx="2726286" cy="2547000"/>
            <a:chOff x="1293736" y="1258050"/>
            <a:chExt cx="2726286" cy="2547000"/>
          </a:xfrm>
        </p:grpSpPr>
        <p:sp>
          <p:nvSpPr>
            <p:cNvPr id="481" name="Google Shape;48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FFFD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1</a:t>
              </a:r>
              <a:endParaRPr sz="12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3" name="Google Shape;48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Vestibulum congue tempus</a:t>
              </a:r>
              <a:endParaRPr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4" name="Google Shape;484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Chivo Light"/>
                  <a:ea typeface="Chivo Light"/>
                  <a:cs typeface="Chivo Light"/>
                  <a:sym typeface="Chivo Light"/>
                </a:rPr>
                <a:t>Lorem ipsum dolor sit amet, consectetur adipiscing elit, sed do eiusmod tempor. Donec facilisis lacus eget mauris.</a:t>
              </a:r>
              <a:endParaRPr sz="80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85" name="Google Shape;485;p30"/>
          <p:cNvGrpSpPr/>
          <p:nvPr/>
        </p:nvGrpSpPr>
        <p:grpSpPr>
          <a:xfrm>
            <a:off x="2062633" y="1475475"/>
            <a:ext cx="2726286" cy="2547000"/>
            <a:chOff x="3203958" y="1258050"/>
            <a:chExt cx="2726286" cy="2547000"/>
          </a:xfrm>
        </p:grpSpPr>
        <p:sp>
          <p:nvSpPr>
            <p:cNvPr id="486" name="Google Shape;48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C2ED2D">
                <a:alpha val="738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2</a:t>
              </a:r>
              <a:endParaRPr sz="12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8" name="Google Shape;48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Vestibulum congue tempus</a:t>
              </a:r>
              <a:endParaRPr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89" name="Google Shape;48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Chivo Light"/>
                  <a:ea typeface="Chivo Light"/>
                  <a:cs typeface="Chivo Light"/>
                  <a:sym typeface="Chivo Light"/>
                </a:rPr>
                <a:t>Lorem ipsum dolor sit amet, consectetur adipiscing elit, sed do eiusmod tempor. Donec facilisis lacus eget mauris.</a:t>
              </a:r>
              <a:endParaRPr sz="80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grpSp>
        <p:nvGrpSpPr>
          <p:cNvPr id="490" name="Google Shape;490;p30"/>
          <p:cNvGrpSpPr/>
          <p:nvPr/>
        </p:nvGrpSpPr>
        <p:grpSpPr>
          <a:xfrm>
            <a:off x="3982652" y="1475475"/>
            <a:ext cx="2726286" cy="2547000"/>
            <a:chOff x="5123977" y="1258050"/>
            <a:chExt cx="2726286" cy="2547000"/>
          </a:xfrm>
        </p:grpSpPr>
        <p:sp>
          <p:nvSpPr>
            <p:cNvPr id="491" name="Google Shape;49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AAED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3</a:t>
              </a:r>
              <a:endParaRPr sz="12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93" name="Google Shape;49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5677F"/>
                  </a:solidFill>
                  <a:latin typeface="Chivo Light"/>
                  <a:ea typeface="Chivo Light"/>
                  <a:cs typeface="Chivo Light"/>
                  <a:sym typeface="Chivo Light"/>
                </a:rPr>
                <a:t>Vestibulum congue tempus</a:t>
              </a:r>
              <a:endParaRPr sz="8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494" name="Google Shape;49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Chivo Light"/>
                  <a:ea typeface="Chivo Light"/>
                  <a:cs typeface="Chivo Light"/>
                  <a:sym typeface="Chivo Light"/>
                </a:rPr>
                <a:t>Lorem ipsum dolor sit amet, consectetur adipiscing elit, sed do eiusmod tempor. Donec facilisis lacus eget mauris.</a:t>
              </a:r>
              <a:endParaRPr sz="800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 txBox="1"/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00" name="Google Shape;500;p31"/>
          <p:cNvSpPr txBox="1"/>
          <p:nvPr>
            <p:ph idx="1" type="body"/>
          </p:nvPr>
        </p:nvSpPr>
        <p:spPr>
          <a:xfrm>
            <a:off x="457200" y="1364300"/>
            <a:ext cx="20268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01" name="Google Shape;501;p31"/>
          <p:cNvSpPr txBox="1"/>
          <p:nvPr>
            <p:ph idx="2" type="body"/>
          </p:nvPr>
        </p:nvSpPr>
        <p:spPr>
          <a:xfrm>
            <a:off x="2587876" y="1364300"/>
            <a:ext cx="20268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02" name="Google Shape;502;p31"/>
          <p:cNvSpPr txBox="1"/>
          <p:nvPr>
            <p:ph idx="3" type="body"/>
          </p:nvPr>
        </p:nvSpPr>
        <p:spPr>
          <a:xfrm>
            <a:off x="4718551" y="1364300"/>
            <a:ext cx="20268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03" name="Google Shape;503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31"/>
          <p:cNvSpPr txBox="1"/>
          <p:nvPr>
            <p:ph idx="1" type="body"/>
          </p:nvPr>
        </p:nvSpPr>
        <p:spPr>
          <a:xfrm>
            <a:off x="457200" y="3033200"/>
            <a:ext cx="20268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05" name="Google Shape;505;p31"/>
          <p:cNvSpPr txBox="1"/>
          <p:nvPr>
            <p:ph idx="2" type="body"/>
          </p:nvPr>
        </p:nvSpPr>
        <p:spPr>
          <a:xfrm>
            <a:off x="2587876" y="3033200"/>
            <a:ext cx="20268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06" name="Google Shape;506;p31"/>
          <p:cNvSpPr txBox="1"/>
          <p:nvPr>
            <p:ph idx="3" type="body"/>
          </p:nvPr>
        </p:nvSpPr>
        <p:spPr>
          <a:xfrm>
            <a:off x="4718551" y="3033200"/>
            <a:ext cx="20268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2"/>
          <p:cNvSpPr txBox="1"/>
          <p:nvPr>
            <p:ph idx="1" type="body"/>
          </p:nvPr>
        </p:nvSpPr>
        <p:spPr>
          <a:xfrm>
            <a:off x="457200" y="3872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677F"/>
                </a:solidFill>
              </a:rPr>
              <a:t>You can insert graphs from Excel or Google Sheets</a:t>
            </a:r>
            <a:endParaRPr>
              <a:solidFill>
                <a:srgbClr val="65677F"/>
              </a:solidFill>
            </a:endParaRPr>
          </a:p>
        </p:txBody>
      </p:sp>
      <p:sp>
        <p:nvSpPr>
          <p:cNvPr id="512" name="Google Shape;51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3" name="Google Shape;513;p32"/>
          <p:cNvCxnSpPr/>
          <p:nvPr/>
        </p:nvCxnSpPr>
        <p:spPr>
          <a:xfrm>
            <a:off x="952500" y="7699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4" name="Google Shape;514;p32"/>
          <p:cNvCxnSpPr/>
          <p:nvPr/>
        </p:nvCxnSpPr>
        <p:spPr>
          <a:xfrm>
            <a:off x="952500" y="14793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" name="Google Shape;515;p32"/>
          <p:cNvCxnSpPr/>
          <p:nvPr/>
        </p:nvCxnSpPr>
        <p:spPr>
          <a:xfrm>
            <a:off x="952500" y="21888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6" name="Google Shape;516;p32"/>
          <p:cNvCxnSpPr/>
          <p:nvPr/>
        </p:nvCxnSpPr>
        <p:spPr>
          <a:xfrm>
            <a:off x="952500" y="28983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7" name="Google Shape;517;p32"/>
          <p:cNvCxnSpPr/>
          <p:nvPr/>
        </p:nvCxnSpPr>
        <p:spPr>
          <a:xfrm>
            <a:off x="952500" y="36297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8" name="Google Shape;518;p32"/>
          <p:cNvSpPr txBox="1"/>
          <p:nvPr/>
        </p:nvSpPr>
        <p:spPr>
          <a:xfrm>
            <a:off x="952500" y="6111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4000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3000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2000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1000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19" name="Google Shape;519;p32"/>
          <p:cNvSpPr/>
          <p:nvPr/>
        </p:nvSpPr>
        <p:spPr>
          <a:xfrm>
            <a:off x="1572782" y="20761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2"/>
          <p:cNvSpPr/>
          <p:nvPr/>
        </p:nvSpPr>
        <p:spPr>
          <a:xfrm>
            <a:off x="1887026" y="16820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2"/>
          <p:cNvSpPr/>
          <p:nvPr/>
        </p:nvSpPr>
        <p:spPr>
          <a:xfrm>
            <a:off x="2201270" y="21888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2"/>
          <p:cNvSpPr/>
          <p:nvPr/>
        </p:nvSpPr>
        <p:spPr>
          <a:xfrm>
            <a:off x="3325786" y="23899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2"/>
          <p:cNvSpPr/>
          <p:nvPr/>
        </p:nvSpPr>
        <p:spPr>
          <a:xfrm>
            <a:off x="3640031" y="17915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2"/>
          <p:cNvSpPr/>
          <p:nvPr/>
        </p:nvSpPr>
        <p:spPr>
          <a:xfrm>
            <a:off x="3954275" y="9242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"/>
          <p:cNvSpPr/>
          <p:nvPr/>
        </p:nvSpPr>
        <p:spPr>
          <a:xfrm>
            <a:off x="5078791" y="18353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2"/>
          <p:cNvSpPr/>
          <p:nvPr/>
        </p:nvSpPr>
        <p:spPr>
          <a:xfrm>
            <a:off x="5393035" y="7697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2"/>
          <p:cNvSpPr/>
          <p:nvPr/>
        </p:nvSpPr>
        <p:spPr>
          <a:xfrm>
            <a:off x="5707280" y="20177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6831796" y="24483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2"/>
          <p:cNvSpPr/>
          <p:nvPr/>
        </p:nvSpPr>
        <p:spPr>
          <a:xfrm>
            <a:off x="7146040" y="9888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2"/>
          <p:cNvSpPr/>
          <p:nvPr/>
        </p:nvSpPr>
        <p:spPr>
          <a:xfrm>
            <a:off x="7460284" y="13026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/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41" name="Google Shape;341;p15"/>
          <p:cNvSpPr txBox="1"/>
          <p:nvPr>
            <p:ph idx="2" type="body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65677F"/>
                </a:solidFill>
              </a:rPr>
              <a:t>EDIT IN POWERPOINT®</a:t>
            </a:r>
            <a:endParaRPr sz="1200">
              <a:solidFill>
                <a:srgbClr val="65677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5677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65677F"/>
                </a:solidFill>
              </a:rPr>
              <a:t>"Download as PowerPoint template"</a:t>
            </a:r>
            <a:r>
              <a:rPr lang="en" sz="1200">
                <a:solidFill>
                  <a:srgbClr val="65677F"/>
                </a:solidFill>
              </a:rPr>
              <a:t>. You will get a .pptx file that you can edit in PowerPoint. </a:t>
            </a:r>
            <a:endParaRPr sz="1200">
              <a:solidFill>
                <a:srgbClr val="65677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5677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65677F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65677F"/>
                </a:solidFill>
              </a:rPr>
              <a:t>)</a:t>
            </a:r>
            <a:endParaRPr sz="1200">
              <a:solidFill>
                <a:srgbClr val="65677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65677F"/>
              </a:solidFill>
            </a:endParaRPr>
          </a:p>
        </p:txBody>
      </p:sp>
      <p:sp>
        <p:nvSpPr>
          <p:cNvPr id="342" name="Google Shape;342;p15"/>
          <p:cNvSpPr txBox="1"/>
          <p:nvPr>
            <p:ph idx="1" type="body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5677F"/>
                </a:solidFill>
              </a:rPr>
              <a:t>EDIT IN GOOGLE SLIDES</a:t>
            </a:r>
            <a:endParaRPr sz="1200">
              <a:solidFill>
                <a:srgbClr val="65677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5677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65677F"/>
                </a:solidFill>
              </a:rPr>
              <a:t>"Use as Google Slides Theme"</a:t>
            </a:r>
            <a:r>
              <a:rPr lang="en" sz="1200">
                <a:solidFill>
                  <a:srgbClr val="65677F"/>
                </a:solidFill>
              </a:rPr>
              <a:t>.</a:t>
            </a:r>
            <a:endParaRPr sz="1200">
              <a:solidFill>
                <a:srgbClr val="65677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5677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65677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65677F"/>
                </a:solidFill>
              </a:rPr>
              <a:t>You have to be signed in to your Google account.</a:t>
            </a:r>
            <a:endParaRPr>
              <a:solidFill>
                <a:srgbClr val="65677F"/>
              </a:solidFill>
            </a:endParaRPr>
          </a:p>
        </p:txBody>
      </p:sp>
      <p:sp>
        <p:nvSpPr>
          <p:cNvPr id="343" name="Google Shape;343;p15"/>
          <p:cNvSpPr txBox="1"/>
          <p:nvPr>
            <p:ph idx="2" type="body"/>
          </p:nvPr>
        </p:nvSpPr>
        <p:spPr>
          <a:xfrm>
            <a:off x="457200" y="3677325"/>
            <a:ext cx="65262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7B59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7B5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7B5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7B59"/>
                </a:solidFill>
              </a:rPr>
              <a:t>This template is free to use under </a:t>
            </a:r>
            <a:r>
              <a:rPr lang="en" sz="1200" u="sng">
                <a:solidFill>
                  <a:srgbClr val="FF7B5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7B5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7B5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7B5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7B59"/>
              </a:solidFill>
            </a:endParaRPr>
          </a:p>
        </p:txBody>
      </p:sp>
      <p:sp>
        <p:nvSpPr>
          <p:cNvPr id="344" name="Google Shape;34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3"/>
          <p:cNvSpPr txBox="1"/>
          <p:nvPr>
            <p:ph idx="4294967295" type="body"/>
          </p:nvPr>
        </p:nvSpPr>
        <p:spPr>
          <a:xfrm>
            <a:off x="609600" y="373575"/>
            <a:ext cx="27537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Mobile</a:t>
            </a:r>
            <a:r>
              <a:rPr lang="en" sz="1800">
                <a:solidFill>
                  <a:srgbClr val="FFFFFF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project</a:t>
            </a:r>
            <a:endParaRPr sz="1800">
              <a:solidFill>
                <a:srgbClr val="FFFFFF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36" name="Google Shape;53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37" name="Google Shape;537;p33"/>
          <p:cNvGrpSpPr/>
          <p:nvPr/>
        </p:nvGrpSpPr>
        <p:grpSpPr>
          <a:xfrm>
            <a:off x="4515000" y="373572"/>
            <a:ext cx="2119546" cy="4396359"/>
            <a:chOff x="2547150" y="238125"/>
            <a:chExt cx="2525675" cy="5238750"/>
          </a:xfrm>
        </p:grpSpPr>
        <p:sp>
          <p:nvSpPr>
            <p:cNvPr id="538" name="Google Shape;538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2" name="Google Shape;542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562013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48" name="Google Shape;548;p34"/>
          <p:cNvGrpSpPr/>
          <p:nvPr/>
        </p:nvGrpSpPr>
        <p:grpSpPr>
          <a:xfrm>
            <a:off x="4173502" y="465959"/>
            <a:ext cx="2736410" cy="4222433"/>
            <a:chOff x="2112475" y="238125"/>
            <a:chExt cx="3395050" cy="5238750"/>
          </a:xfrm>
        </p:grpSpPr>
        <p:sp>
          <p:nvSpPr>
            <p:cNvPr id="549" name="Google Shape;54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34"/>
          <p:cNvSpPr txBox="1"/>
          <p:nvPr>
            <p:ph idx="4294967295" type="body"/>
          </p:nvPr>
        </p:nvSpPr>
        <p:spPr>
          <a:xfrm>
            <a:off x="609600" y="373575"/>
            <a:ext cx="27537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Tablet</a:t>
            </a:r>
            <a:r>
              <a:rPr lang="en" sz="18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project</a:t>
            </a:r>
            <a:endParaRPr sz="1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554" name="Google Shape;5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7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60" name="Google Shape;560;p35"/>
          <p:cNvSpPr txBox="1"/>
          <p:nvPr>
            <p:ph idx="4294967295" type="body"/>
          </p:nvPr>
        </p:nvSpPr>
        <p:spPr>
          <a:xfrm>
            <a:off x="609600" y="373575"/>
            <a:ext cx="2281800" cy="43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Desktop</a:t>
            </a:r>
            <a:r>
              <a:rPr lang="en" sz="18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project</a:t>
            </a:r>
            <a:endParaRPr sz="18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561" name="Google Shape;561;p35"/>
          <p:cNvGrpSpPr/>
          <p:nvPr/>
        </p:nvGrpSpPr>
        <p:grpSpPr>
          <a:xfrm>
            <a:off x="2812254" y="1051886"/>
            <a:ext cx="5188534" cy="3039900"/>
            <a:chOff x="1177450" y="241631"/>
            <a:chExt cx="6173152" cy="3616776"/>
          </a:xfrm>
        </p:grpSpPr>
        <p:sp>
          <p:nvSpPr>
            <p:cNvPr id="562" name="Google Shape;562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6" name="Google Shape;566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391513" y="1219463"/>
            <a:ext cx="4032707" cy="2561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6"/>
          <p:cNvSpPr txBox="1"/>
          <p:nvPr>
            <p:ph idx="4294967295" type="ctrTitle"/>
          </p:nvPr>
        </p:nvSpPr>
        <p:spPr>
          <a:xfrm>
            <a:off x="2140050" y="1126150"/>
            <a:ext cx="4863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Thanks!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572" name="Google Shape;572;p36"/>
          <p:cNvSpPr txBox="1"/>
          <p:nvPr>
            <p:ph idx="4294967295" type="subTitle"/>
          </p:nvPr>
        </p:nvSpPr>
        <p:spPr>
          <a:xfrm>
            <a:off x="2140050" y="2249525"/>
            <a:ext cx="48639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/>
              <a:t>Any questions?</a:t>
            </a:r>
            <a:endParaRPr b="1" sz="1800"/>
          </a:p>
        </p:txBody>
      </p:sp>
      <p:sp>
        <p:nvSpPr>
          <p:cNvPr id="573" name="Google Shape;573;p36"/>
          <p:cNvSpPr txBox="1"/>
          <p:nvPr>
            <p:ph idx="4294967295" type="body"/>
          </p:nvPr>
        </p:nvSpPr>
        <p:spPr>
          <a:xfrm>
            <a:off x="2140050" y="2759043"/>
            <a:ext cx="4863900" cy="15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574" name="Google Shape;57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80" name="Google Shape;580;p37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༝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96B5F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96B5F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༝"/>
            </a:pPr>
            <a:r>
              <a:rPr lang="en" sz="2400"/>
              <a:t>Photographs by </a:t>
            </a:r>
            <a:r>
              <a:rPr lang="en" sz="2400" u="sng">
                <a:solidFill>
                  <a:srgbClr val="96B5F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/>
          </a:p>
        </p:txBody>
      </p:sp>
      <p:sp>
        <p:nvSpPr>
          <p:cNvPr id="581" name="Google Shape;58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87" name="Google Shape;587;p38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༝"/>
            </a:pPr>
            <a:r>
              <a:rPr lang="en" sz="1600"/>
              <a:t>Titles: Shadows into light two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༝"/>
            </a:pPr>
            <a:r>
              <a:rPr lang="en" sz="1600"/>
              <a:t>Body copy: Chivo light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You can download the fonts on these pages: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96B5F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http://www.1001fonts.com/shadows-into-light-two-font.html</a:t>
            </a:r>
            <a:endParaRPr sz="1600">
              <a:solidFill>
                <a:srgbClr val="96B5F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96B5F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https://www.fontsquirrel.com/fonts/chivo</a:t>
            </a:r>
            <a:endParaRPr b="1" sz="1600">
              <a:solidFill>
                <a:srgbClr val="3D85C6"/>
              </a:solidFill>
            </a:endParaRPr>
          </a:p>
        </p:txBody>
      </p:sp>
      <p:sp>
        <p:nvSpPr>
          <p:cNvPr id="588" name="Google Shape;588;p38"/>
          <p:cNvSpPr txBox="1"/>
          <p:nvPr/>
        </p:nvSpPr>
        <p:spPr>
          <a:xfrm>
            <a:off x="316275" y="4247850"/>
            <a:ext cx="6401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7B59"/>
                </a:solidFill>
                <a:latin typeface="Chivo Light"/>
                <a:ea typeface="Chivo Light"/>
                <a:cs typeface="Chivo Light"/>
                <a:sym typeface="Chiv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7B59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7B59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7B59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589" name="Google Shape;589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9"/>
          <p:cNvSpPr txBox="1"/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95" name="Google Shape;595;p39"/>
          <p:cNvSpPr txBox="1"/>
          <p:nvPr>
            <p:ph idx="1" type="subTitle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0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601" name="Google Shape;60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2" name="Google Shape;602;p40"/>
          <p:cNvSpPr/>
          <p:nvPr/>
        </p:nvSpPr>
        <p:spPr>
          <a:xfrm>
            <a:off x="6218387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DEC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3" name="Google Shape;603;p40"/>
          <p:cNvSpPr/>
          <p:nvPr/>
        </p:nvSpPr>
        <p:spPr>
          <a:xfrm>
            <a:off x="5687741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NOV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4" name="Google Shape;604;p40"/>
          <p:cNvSpPr/>
          <p:nvPr/>
        </p:nvSpPr>
        <p:spPr>
          <a:xfrm>
            <a:off x="5157095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OCT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5" name="Google Shape;605;p40"/>
          <p:cNvSpPr/>
          <p:nvPr/>
        </p:nvSpPr>
        <p:spPr>
          <a:xfrm>
            <a:off x="4626449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SEP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6" name="Google Shape;606;p40"/>
          <p:cNvSpPr/>
          <p:nvPr/>
        </p:nvSpPr>
        <p:spPr>
          <a:xfrm>
            <a:off x="4095803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AUG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7" name="Google Shape;607;p40"/>
          <p:cNvSpPr/>
          <p:nvPr/>
        </p:nvSpPr>
        <p:spPr>
          <a:xfrm>
            <a:off x="3565157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JUL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8" name="Google Shape;608;p40"/>
          <p:cNvSpPr/>
          <p:nvPr/>
        </p:nvSpPr>
        <p:spPr>
          <a:xfrm>
            <a:off x="3034510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09" name="Google Shape;609;p40"/>
          <p:cNvSpPr/>
          <p:nvPr/>
        </p:nvSpPr>
        <p:spPr>
          <a:xfrm>
            <a:off x="2503864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MAY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0" name="Google Shape;610;p40"/>
          <p:cNvSpPr/>
          <p:nvPr/>
        </p:nvSpPr>
        <p:spPr>
          <a:xfrm>
            <a:off x="1973218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APR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1" name="Google Shape;611;p40"/>
          <p:cNvSpPr/>
          <p:nvPr/>
        </p:nvSpPr>
        <p:spPr>
          <a:xfrm>
            <a:off x="1442572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2" name="Google Shape;612;p40"/>
          <p:cNvSpPr/>
          <p:nvPr/>
        </p:nvSpPr>
        <p:spPr>
          <a:xfrm>
            <a:off x="911926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FEB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3" name="Google Shape;613;p40"/>
          <p:cNvSpPr/>
          <p:nvPr/>
        </p:nvSpPr>
        <p:spPr>
          <a:xfrm>
            <a:off x="381279" y="2755950"/>
            <a:ext cx="6615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JAN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14" name="Google Shape;614;p40"/>
          <p:cNvSpPr/>
          <p:nvPr/>
        </p:nvSpPr>
        <p:spPr>
          <a:xfrm>
            <a:off x="0" y="2755950"/>
            <a:ext cx="5121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15" name="Google Shape;615;p40"/>
          <p:cNvCxnSpPr/>
          <p:nvPr/>
        </p:nvCxnSpPr>
        <p:spPr>
          <a:xfrm rot="10800000">
            <a:off x="61814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6" name="Google Shape;616;p40"/>
          <p:cNvSpPr txBox="1"/>
          <p:nvPr/>
        </p:nvSpPr>
        <p:spPr>
          <a:xfrm>
            <a:off x="585164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17" name="Google Shape;617;p40"/>
          <p:cNvCxnSpPr/>
          <p:nvPr/>
        </p:nvCxnSpPr>
        <p:spPr>
          <a:xfrm rot="10800000">
            <a:off x="168029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8" name="Google Shape;618;p40"/>
          <p:cNvSpPr txBox="1"/>
          <p:nvPr/>
        </p:nvSpPr>
        <p:spPr>
          <a:xfrm>
            <a:off x="1648525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19" name="Google Shape;619;p40"/>
          <p:cNvCxnSpPr/>
          <p:nvPr/>
        </p:nvCxnSpPr>
        <p:spPr>
          <a:xfrm rot="10800000">
            <a:off x="274244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0" name="Google Shape;620;p40"/>
          <p:cNvSpPr txBox="1"/>
          <p:nvPr/>
        </p:nvSpPr>
        <p:spPr>
          <a:xfrm>
            <a:off x="2711887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1" name="Google Shape;621;p40"/>
          <p:cNvCxnSpPr/>
          <p:nvPr/>
        </p:nvCxnSpPr>
        <p:spPr>
          <a:xfrm rot="10800000">
            <a:off x="380459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2" name="Google Shape;622;p40"/>
          <p:cNvSpPr txBox="1"/>
          <p:nvPr/>
        </p:nvSpPr>
        <p:spPr>
          <a:xfrm>
            <a:off x="3775248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3" name="Google Shape;623;p40"/>
          <p:cNvCxnSpPr/>
          <p:nvPr/>
        </p:nvCxnSpPr>
        <p:spPr>
          <a:xfrm rot="10800000">
            <a:off x="486674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4" name="Google Shape;624;p40"/>
          <p:cNvSpPr txBox="1"/>
          <p:nvPr/>
        </p:nvSpPr>
        <p:spPr>
          <a:xfrm>
            <a:off x="4838609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5" name="Google Shape;625;p40"/>
          <p:cNvCxnSpPr/>
          <p:nvPr/>
        </p:nvCxnSpPr>
        <p:spPr>
          <a:xfrm rot="10800000">
            <a:off x="592889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6" name="Google Shape;626;p40"/>
          <p:cNvSpPr txBox="1"/>
          <p:nvPr/>
        </p:nvSpPr>
        <p:spPr>
          <a:xfrm>
            <a:off x="5901971" y="172720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7" name="Google Shape;627;p40"/>
          <p:cNvCxnSpPr/>
          <p:nvPr/>
        </p:nvCxnSpPr>
        <p:spPr>
          <a:xfrm rot="10800000">
            <a:off x="11573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8" name="Google Shape;628;p40"/>
          <p:cNvSpPr txBox="1"/>
          <p:nvPr/>
        </p:nvSpPr>
        <p:spPr>
          <a:xfrm>
            <a:off x="1100989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29" name="Google Shape;629;p40"/>
          <p:cNvCxnSpPr/>
          <p:nvPr/>
        </p:nvCxnSpPr>
        <p:spPr>
          <a:xfrm rot="10800000">
            <a:off x="221952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0" name="Google Shape;630;p40"/>
          <p:cNvSpPr txBox="1"/>
          <p:nvPr/>
        </p:nvSpPr>
        <p:spPr>
          <a:xfrm>
            <a:off x="2170503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1" name="Google Shape;631;p40"/>
          <p:cNvCxnSpPr/>
          <p:nvPr/>
        </p:nvCxnSpPr>
        <p:spPr>
          <a:xfrm rot="10800000">
            <a:off x="32816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2" name="Google Shape;632;p40"/>
          <p:cNvSpPr txBox="1"/>
          <p:nvPr/>
        </p:nvSpPr>
        <p:spPr>
          <a:xfrm>
            <a:off x="3240018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3" name="Google Shape;633;p40"/>
          <p:cNvCxnSpPr/>
          <p:nvPr/>
        </p:nvCxnSpPr>
        <p:spPr>
          <a:xfrm rot="10800000">
            <a:off x="434382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4" name="Google Shape;634;p40"/>
          <p:cNvSpPr txBox="1"/>
          <p:nvPr/>
        </p:nvSpPr>
        <p:spPr>
          <a:xfrm>
            <a:off x="4309532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5" name="Google Shape;635;p40"/>
          <p:cNvCxnSpPr/>
          <p:nvPr/>
        </p:nvCxnSpPr>
        <p:spPr>
          <a:xfrm rot="10800000">
            <a:off x="540597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6" name="Google Shape;636;p40"/>
          <p:cNvSpPr txBox="1"/>
          <p:nvPr/>
        </p:nvSpPr>
        <p:spPr>
          <a:xfrm>
            <a:off x="5379047" y="3648150"/>
            <a:ext cx="1004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637" name="Google Shape;637;p40"/>
          <p:cNvCxnSpPr/>
          <p:nvPr/>
        </p:nvCxnSpPr>
        <p:spPr>
          <a:xfrm rot="10800000">
            <a:off x="646812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8" name="Google Shape;638;p40"/>
          <p:cNvSpPr txBox="1"/>
          <p:nvPr/>
        </p:nvSpPr>
        <p:spPr>
          <a:xfrm>
            <a:off x="6437745" y="3648150"/>
            <a:ext cx="831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1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44" name="Google Shape;644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7" name="Google Shape;647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648" name="Google Shape;648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1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0" name="Google Shape;650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651" name="Google Shape;651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3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3" name="Google Shape;653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654" name="Google Shape;654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5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6" name="Google Shape;656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57" name="Google Shape;657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6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59" name="Google Shape;659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60" name="Google Shape;660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4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662" name="Google Shape;662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63" name="Google Shape;663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hivo"/>
                  <a:ea typeface="Chivo"/>
                  <a:cs typeface="Chivo"/>
                  <a:sym typeface="Chivo"/>
                </a:rPr>
                <a:t>2</a:t>
              </a:r>
              <a:endParaRPr sz="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sp>
        <p:nvSpPr>
          <p:cNvPr id="665" name="Google Shape;665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6" name="Google Shape;666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7" name="Google Shape;667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8" name="Google Shape;668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69" name="Google Shape;669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0" name="Google Shape;670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76" name="Google Shape;676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7" name="Google Shape;677;p42"/>
          <p:cNvGraphicFramePr/>
          <p:nvPr/>
        </p:nvGraphicFramePr>
        <p:xfrm>
          <a:off x="4986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{87F2087D-36F3-467C-AF89-079C7399BDB8}</a:tableStyleId>
              </a:tblPr>
              <a:tblGrid>
                <a:gridCol w="1074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50" name="Google Shape;350;p16"/>
          <p:cNvSpPr txBox="1"/>
          <p:nvPr>
            <p:ph idx="1" type="body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༝"/>
            </a:pPr>
            <a:r>
              <a:rPr lang="en"/>
              <a:t>Here you have a list of items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༝"/>
            </a:pPr>
            <a:r>
              <a:rPr lang="en"/>
              <a:t>And some text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༝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51" name="Google Shape;35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3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83" name="Google Shape;683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4" name="Google Shape;684;p43"/>
          <p:cNvSpPr/>
          <p:nvPr/>
        </p:nvSpPr>
        <p:spPr>
          <a:xfrm>
            <a:off x="547950" y="1424988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STRENGTHS</a:t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5" name="Google Shape;685;p43"/>
          <p:cNvSpPr/>
          <p:nvPr/>
        </p:nvSpPr>
        <p:spPr>
          <a:xfrm>
            <a:off x="3704772" y="1424988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WEAKNESSES</a:t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6" name="Google Shape;686;p43"/>
          <p:cNvSpPr/>
          <p:nvPr/>
        </p:nvSpPr>
        <p:spPr>
          <a:xfrm>
            <a:off x="547950" y="3121900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OPPORTUNITIES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7" name="Google Shape;687;p43"/>
          <p:cNvSpPr/>
          <p:nvPr/>
        </p:nvSpPr>
        <p:spPr>
          <a:xfrm>
            <a:off x="3704772" y="3121900"/>
            <a:ext cx="30315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THREATS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8" name="Google Shape;688;p43"/>
          <p:cNvSpPr/>
          <p:nvPr/>
        </p:nvSpPr>
        <p:spPr>
          <a:xfrm>
            <a:off x="2368181" y="1799977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3"/>
          <p:cNvSpPr/>
          <p:nvPr/>
        </p:nvSpPr>
        <p:spPr>
          <a:xfrm rot="5400000">
            <a:off x="2505967" y="1799977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3"/>
          <p:cNvSpPr/>
          <p:nvPr/>
        </p:nvSpPr>
        <p:spPr>
          <a:xfrm rot="10800000">
            <a:off x="2505967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3"/>
          <p:cNvSpPr/>
          <p:nvPr/>
        </p:nvSpPr>
        <p:spPr>
          <a:xfrm rot="-5400000">
            <a:off x="2368181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3"/>
          <p:cNvSpPr/>
          <p:nvPr/>
        </p:nvSpPr>
        <p:spPr>
          <a:xfrm>
            <a:off x="2924656" y="2242577"/>
            <a:ext cx="370567" cy="5366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S</a:t>
            </a:r>
          </a:p>
        </p:txBody>
      </p:sp>
      <p:sp>
        <p:nvSpPr>
          <p:cNvPr id="693" name="Google Shape;693;p43"/>
          <p:cNvSpPr/>
          <p:nvPr/>
        </p:nvSpPr>
        <p:spPr>
          <a:xfrm>
            <a:off x="3903808" y="2250297"/>
            <a:ext cx="570674" cy="5428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W</a:t>
            </a:r>
          </a:p>
        </p:txBody>
      </p:sp>
      <p:sp>
        <p:nvSpPr>
          <p:cNvPr id="694" name="Google Shape;694;p43"/>
          <p:cNvSpPr/>
          <p:nvPr/>
        </p:nvSpPr>
        <p:spPr>
          <a:xfrm>
            <a:off x="2890069" y="3348952"/>
            <a:ext cx="345245" cy="5348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O</a:t>
            </a:r>
          </a:p>
        </p:txBody>
      </p:sp>
      <p:sp>
        <p:nvSpPr>
          <p:cNvPr id="695" name="Google Shape;695;p43"/>
          <p:cNvSpPr/>
          <p:nvPr/>
        </p:nvSpPr>
        <p:spPr>
          <a:xfrm>
            <a:off x="4018067" y="3356672"/>
            <a:ext cx="507060" cy="5527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hadows Into Light Tw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701" name="Google Shape;701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02" name="Google Shape;702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Activities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3" name="Google Shape;703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Resources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4" name="Google Shape;704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Value Propositions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5" name="Google Shape;705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Relationships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6" name="Google Shape;706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Channels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7" name="Google Shape;707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Segments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8" name="Google Shape;708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Partners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09" name="Google Shape;709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Cost Structure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10" name="Google Shape;710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Revenue Streams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11" name="Google Shape;711;p44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4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4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4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4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4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4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4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4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5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25" name="Google Shape;72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6" name="Google Shape;726;p45"/>
          <p:cNvGrpSpPr/>
          <p:nvPr/>
        </p:nvGrpSpPr>
        <p:grpSpPr>
          <a:xfrm>
            <a:off x="541117" y="1413043"/>
            <a:ext cx="3608219" cy="3243858"/>
            <a:chOff x="3778727" y="4460423"/>
            <a:chExt cx="720160" cy="647438"/>
          </a:xfrm>
        </p:grpSpPr>
        <p:sp>
          <p:nvSpPr>
            <p:cNvPr id="727" name="Google Shape;727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hadows Into Light Two"/>
                  <a:ea typeface="Shadows Into Light Two"/>
                  <a:cs typeface="Shadows Into Light Two"/>
                  <a:sym typeface="Shadows Into Light Tw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cxnSp>
        <p:nvCxnSpPr>
          <p:cNvPr id="734" name="Google Shape;734;p45"/>
          <p:cNvCxnSpPr/>
          <p:nvPr/>
        </p:nvCxnSpPr>
        <p:spPr>
          <a:xfrm>
            <a:off x="4069375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5" name="Google Shape;735;p45"/>
          <p:cNvSpPr txBox="1"/>
          <p:nvPr/>
        </p:nvSpPr>
        <p:spPr>
          <a:xfrm>
            <a:off x="5187875" y="177802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36" name="Google Shape;736;p45"/>
          <p:cNvCxnSpPr/>
          <p:nvPr/>
        </p:nvCxnSpPr>
        <p:spPr>
          <a:xfrm>
            <a:off x="3913700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7" name="Google Shape;737;p45"/>
          <p:cNvSpPr txBox="1"/>
          <p:nvPr/>
        </p:nvSpPr>
        <p:spPr>
          <a:xfrm>
            <a:off x="5187875" y="225964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38" name="Google Shape;738;p45"/>
          <p:cNvCxnSpPr/>
          <p:nvPr/>
        </p:nvCxnSpPr>
        <p:spPr>
          <a:xfrm>
            <a:off x="3692475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39" name="Google Shape;739;p45"/>
          <p:cNvSpPr txBox="1"/>
          <p:nvPr/>
        </p:nvSpPr>
        <p:spPr>
          <a:xfrm>
            <a:off x="5187875" y="274125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40" name="Google Shape;740;p45"/>
          <p:cNvCxnSpPr/>
          <p:nvPr/>
        </p:nvCxnSpPr>
        <p:spPr>
          <a:xfrm>
            <a:off x="3504025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1" name="Google Shape;741;p45"/>
          <p:cNvSpPr txBox="1"/>
          <p:nvPr/>
        </p:nvSpPr>
        <p:spPr>
          <a:xfrm>
            <a:off x="5187875" y="322287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42" name="Google Shape;742;p45"/>
          <p:cNvCxnSpPr/>
          <p:nvPr/>
        </p:nvCxnSpPr>
        <p:spPr>
          <a:xfrm>
            <a:off x="3299175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3" name="Google Shape;743;p45"/>
          <p:cNvSpPr txBox="1"/>
          <p:nvPr/>
        </p:nvSpPr>
        <p:spPr>
          <a:xfrm>
            <a:off x="5187875" y="3704485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744" name="Google Shape;744;p45"/>
          <p:cNvCxnSpPr/>
          <p:nvPr/>
        </p:nvCxnSpPr>
        <p:spPr>
          <a:xfrm>
            <a:off x="3094700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5" name="Google Shape;745;p45"/>
          <p:cNvSpPr txBox="1"/>
          <p:nvPr/>
        </p:nvSpPr>
        <p:spPr>
          <a:xfrm>
            <a:off x="5187875" y="4186100"/>
            <a:ext cx="1622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6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51" name="Google Shape;751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2" name="Google Shape;752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490000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3" name="Google Shape;753;p46"/>
          <p:cNvSpPr txBox="1"/>
          <p:nvPr/>
        </p:nvSpPr>
        <p:spPr>
          <a:xfrm>
            <a:off x="494469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Imani Jackson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754" name="Google Shape;75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0843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5" name="Google Shape;755;p46"/>
          <p:cNvSpPr txBox="1"/>
          <p:nvPr/>
        </p:nvSpPr>
        <p:spPr>
          <a:xfrm>
            <a:off x="2255312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Marcos Galán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756" name="Google Shape;756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011686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7" name="Google Shape;757;p46"/>
          <p:cNvSpPr txBox="1"/>
          <p:nvPr/>
        </p:nvSpPr>
        <p:spPr>
          <a:xfrm>
            <a:off x="4016156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Ixchel Valdía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758" name="Google Shape;758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772529" y="1791550"/>
            <a:ext cx="1324500" cy="13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9" name="Google Shape;759;p46"/>
          <p:cNvSpPr txBox="1"/>
          <p:nvPr/>
        </p:nvSpPr>
        <p:spPr>
          <a:xfrm>
            <a:off x="5776999" y="3231566"/>
            <a:ext cx="13245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Nils Årud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765" name="Google Shape;765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6" name="Google Shape;766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767" name="Google Shape;767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0" name="Google Shape;780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1" name="Google Shape;781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2" name="Google Shape;782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4" name="Google Shape;804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5" name="Google Shape;805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3" name="Google Shape;813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15" name="Google Shape;815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37" name="Google Shape;837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38" name="Google Shape;838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39" name="Google Shape;839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LOW VALUE 1</a:t>
            </a:r>
            <a:endParaRPr sz="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0" name="Google Shape;840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HIGH VALUE 1</a:t>
            </a:r>
            <a:endParaRPr sz="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1" name="Google Shape;841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LOW VALUE 2</a:t>
            </a:r>
            <a:endParaRPr sz="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2" name="Google Shape;842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HIGH VALUE 2</a:t>
            </a:r>
            <a:endParaRPr sz="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3" name="Google Shape;843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Our company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4" name="Google Shape;844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5" name="Google Shape;845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6" name="Google Shape;846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7" name="Google Shape;847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rgbClr val="FF7B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8" name="Google Shape;848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9" name="Google Shape;849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8"/>
          <p:cNvSpPr txBox="1"/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55" name="Google Shape;855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56" name="Google Shape;856;p48"/>
          <p:cNvGraphicFramePr/>
          <p:nvPr/>
        </p:nvGraphicFramePr>
        <p:xfrm>
          <a:off x="55947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{B169A5A5-A56F-4BE8-AC51-C8CF7680FB18}</a:tableStyleId>
              </a:tblPr>
              <a:tblGrid>
                <a:gridCol w="863775"/>
                <a:gridCol w="764000"/>
                <a:gridCol w="764000"/>
                <a:gridCol w="764000"/>
                <a:gridCol w="764000"/>
                <a:gridCol w="764000"/>
                <a:gridCol w="764000"/>
                <a:gridCol w="7640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09:00 - 09:45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10:00 - 10:45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11:00 - 11:45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12:00 - 13:15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13:30 - 14:15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14:30 - 15:15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15:30 - 16:15</a:t>
                      </a:r>
                      <a:endParaRPr sz="7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9"/>
          <p:cNvSpPr txBox="1"/>
          <p:nvPr>
            <p:ph idx="4294967295"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5677F"/>
                </a:solidFill>
              </a:rPr>
              <a:t>Extra graphics</a:t>
            </a:r>
            <a:endParaRPr>
              <a:solidFill>
                <a:srgbClr val="65677F"/>
              </a:solidFill>
            </a:endParaRPr>
          </a:p>
        </p:txBody>
      </p:sp>
      <p:sp>
        <p:nvSpPr>
          <p:cNvPr id="862" name="Google Shape;862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63" name="Google Shape;863;p49"/>
          <p:cNvSpPr/>
          <p:nvPr/>
        </p:nvSpPr>
        <p:spPr>
          <a:xfrm>
            <a:off x="1915425" y="1362740"/>
            <a:ext cx="615491" cy="963945"/>
          </a:xfrm>
          <a:custGeom>
            <a:rect b="b" l="l" r="r" t="t"/>
            <a:pathLst>
              <a:path extrusionOk="0" h="43144" w="27548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9"/>
          <p:cNvSpPr/>
          <p:nvPr/>
        </p:nvSpPr>
        <p:spPr>
          <a:xfrm>
            <a:off x="712575" y="1428149"/>
            <a:ext cx="785048" cy="706291"/>
          </a:xfrm>
          <a:custGeom>
            <a:rect b="b" l="l" r="r" t="t"/>
            <a:pathLst>
              <a:path extrusionOk="0" h="31612" w="35137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9"/>
          <p:cNvSpPr/>
          <p:nvPr/>
        </p:nvSpPr>
        <p:spPr>
          <a:xfrm>
            <a:off x="1756930" y="2613112"/>
            <a:ext cx="837106" cy="855807"/>
          </a:xfrm>
          <a:custGeom>
            <a:rect b="b" l="l" r="r" t="t"/>
            <a:pathLst>
              <a:path extrusionOk="0" h="38304" w="37467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9"/>
          <p:cNvSpPr/>
          <p:nvPr/>
        </p:nvSpPr>
        <p:spPr>
          <a:xfrm>
            <a:off x="4566055" y="2613105"/>
            <a:ext cx="855807" cy="640872"/>
          </a:xfrm>
          <a:custGeom>
            <a:rect b="b" l="l" r="r" t="t"/>
            <a:pathLst>
              <a:path extrusionOk="0" h="28684" w="38304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49"/>
          <p:cNvSpPr/>
          <p:nvPr/>
        </p:nvSpPr>
        <p:spPr>
          <a:xfrm>
            <a:off x="2744462" y="1406110"/>
            <a:ext cx="220297" cy="237680"/>
          </a:xfrm>
          <a:custGeom>
            <a:rect b="b" l="l" r="r" t="t"/>
            <a:pathLst>
              <a:path extrusionOk="0" h="10638" w="986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49"/>
          <p:cNvSpPr/>
          <p:nvPr/>
        </p:nvSpPr>
        <p:spPr>
          <a:xfrm>
            <a:off x="3175959" y="1406109"/>
            <a:ext cx="287056" cy="735671"/>
          </a:xfrm>
          <a:custGeom>
            <a:rect b="b" l="l" r="r" t="t"/>
            <a:pathLst>
              <a:path extrusionOk="0" h="32927" w="12848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9"/>
          <p:cNvSpPr/>
          <p:nvPr/>
        </p:nvSpPr>
        <p:spPr>
          <a:xfrm>
            <a:off x="807909" y="2613092"/>
            <a:ext cx="502014" cy="771710"/>
          </a:xfrm>
          <a:custGeom>
            <a:rect b="b" l="l" r="r" t="t"/>
            <a:pathLst>
              <a:path extrusionOk="0" h="34540" w="22469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9"/>
          <p:cNvSpPr/>
          <p:nvPr/>
        </p:nvSpPr>
        <p:spPr>
          <a:xfrm>
            <a:off x="608124" y="3676393"/>
            <a:ext cx="777050" cy="854467"/>
          </a:xfrm>
          <a:custGeom>
            <a:rect b="b" l="l" r="r" t="t"/>
            <a:pathLst>
              <a:path extrusionOk="0" h="38244" w="34779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9"/>
          <p:cNvSpPr/>
          <p:nvPr/>
        </p:nvSpPr>
        <p:spPr>
          <a:xfrm>
            <a:off x="3862009" y="1480205"/>
            <a:ext cx="333797" cy="587474"/>
          </a:xfrm>
          <a:custGeom>
            <a:rect b="b" l="l" r="r" t="t"/>
            <a:pathLst>
              <a:path extrusionOk="0" h="26294" w="1494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49"/>
          <p:cNvSpPr/>
          <p:nvPr/>
        </p:nvSpPr>
        <p:spPr>
          <a:xfrm>
            <a:off x="4250067" y="3608704"/>
            <a:ext cx="979964" cy="879825"/>
          </a:xfrm>
          <a:custGeom>
            <a:rect b="b" l="l" r="r" t="t"/>
            <a:pathLst>
              <a:path extrusionOk="0" h="39379" w="43861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9"/>
          <p:cNvSpPr/>
          <p:nvPr/>
        </p:nvSpPr>
        <p:spPr>
          <a:xfrm>
            <a:off x="1816335" y="3898825"/>
            <a:ext cx="718289" cy="783708"/>
          </a:xfrm>
          <a:custGeom>
            <a:rect b="b" l="l" r="r" t="t"/>
            <a:pathLst>
              <a:path extrusionOk="0" h="35077" w="32149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9"/>
          <p:cNvSpPr/>
          <p:nvPr/>
        </p:nvSpPr>
        <p:spPr>
          <a:xfrm>
            <a:off x="4598721" y="1513579"/>
            <a:ext cx="484654" cy="568773"/>
          </a:xfrm>
          <a:custGeom>
            <a:rect b="b" l="l" r="r" t="t"/>
            <a:pathLst>
              <a:path extrusionOk="0" h="25457" w="21692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9"/>
          <p:cNvSpPr/>
          <p:nvPr/>
        </p:nvSpPr>
        <p:spPr>
          <a:xfrm>
            <a:off x="3610364" y="2453566"/>
            <a:ext cx="611492" cy="959946"/>
          </a:xfrm>
          <a:custGeom>
            <a:rect b="b" l="l" r="r" t="t"/>
            <a:pathLst>
              <a:path extrusionOk="0" h="42965" w="27369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9"/>
          <p:cNvSpPr/>
          <p:nvPr/>
        </p:nvSpPr>
        <p:spPr>
          <a:xfrm>
            <a:off x="2965776" y="3991855"/>
            <a:ext cx="853148" cy="496674"/>
          </a:xfrm>
          <a:custGeom>
            <a:rect b="b" l="l" r="r" t="t"/>
            <a:pathLst>
              <a:path extrusionOk="0" h="22230" w="38185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9"/>
          <p:cNvSpPr/>
          <p:nvPr/>
        </p:nvSpPr>
        <p:spPr>
          <a:xfrm>
            <a:off x="2909412" y="2824042"/>
            <a:ext cx="457954" cy="349817"/>
          </a:xfrm>
          <a:custGeom>
            <a:rect b="b" l="l" r="r" t="t"/>
            <a:pathLst>
              <a:path extrusionOk="0" h="15657" w="20497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SlidesCarnival icons are editable shapes. </a:t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This means that you can:</a:t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900"/>
              <a:buFont typeface="Chivo Light"/>
              <a:buChar char="●"/>
            </a:pPr>
            <a:r>
              <a:rPr lang="en" sz="9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Resize them without losing quality.</a:t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5677F"/>
              </a:buClr>
              <a:buSzPts val="900"/>
              <a:buFont typeface="Chivo Light"/>
              <a:buChar char="●"/>
            </a:pPr>
            <a:r>
              <a:rPr lang="en" sz="9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Change fill color and opacity.</a:t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Isn’t that nice? :)</a:t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5677F"/>
                </a:solidFill>
                <a:latin typeface="Chivo Light"/>
                <a:ea typeface="Chivo Light"/>
                <a:cs typeface="Chivo Light"/>
                <a:sym typeface="Chivo Light"/>
              </a:rPr>
              <a:t>Examples:</a:t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5677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883" name="Google Shape;883;p50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50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0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50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50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50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50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50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0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50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50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50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50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50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50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50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50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50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50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50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50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50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50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50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50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50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50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50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50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50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50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50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50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50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50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50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50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50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50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0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50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50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50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50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50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50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50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50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50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50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50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50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50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50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50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50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50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50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50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50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50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50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0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50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50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50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50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50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50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50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50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50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50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50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50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50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0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50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50"/>
          <p:cNvSpPr/>
          <p:nvPr/>
        </p:nvSpPr>
        <p:spPr>
          <a:xfrm>
            <a:off x="6317212" y="255301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50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50"/>
          <p:cNvSpPr/>
          <p:nvPr/>
        </p:nvSpPr>
        <p:spPr>
          <a:xfrm>
            <a:off x="6762447" y="306128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73" name="Google Shape;973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80" name="Google Shape;980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85" name="Google Shape;985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89" name="Google Shape;989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95" name="Google Shape;995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99" name="Google Shape;999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04" name="Google Shape;1004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10" name="Google Shape;1010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17" name="Google Shape;1017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20" name="Google Shape;1020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24" name="Google Shape;1024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31" name="Google Shape;1031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37" name="Google Shape;1037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41" name="Google Shape;1041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42" name="Google Shape;1042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2" name="Google Shape;1052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59" name="Google Shape;1059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64" name="Google Shape;1064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70" name="Google Shape;1070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77" name="Google Shape;1077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82" name="Google Shape;1082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87" name="Google Shape;1087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2" name="Google Shape;1092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93" name="Google Shape;109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3" name="Google Shape;1103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04" name="Google Shape;1104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7" name="Google Shape;1107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08" name="Google Shape;110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8" name="Google Shape;1118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19" name="Google Shape;1119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3" name="Google Shape;1123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24" name="Google Shape;112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4" name="Google Shape;1134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35" name="Google Shape;1135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43" name="Google Shape;1143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48" name="Google Shape;1148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53" name="Google Shape;1153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59" name="Google Shape;1159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66" name="Google Shape;1166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70" name="Google Shape;1170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76" name="Google Shape;1176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83" name="Google Shape;1183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87" name="Google Shape;1187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92" name="Google Shape;1192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99" name="Google Shape;1199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07" name="Google Shape;1207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12" name="Google Shape;1212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16" name="Google Shape;1216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20" name="Google Shape;1220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25" name="Google Shape;1225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30" name="Google Shape;1230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36" name="Google Shape;1236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43" name="Google Shape;1243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51" name="Google Shape;1251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64" name="Google Shape;1264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69" name="Google Shape;1269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73" name="Google Shape;1273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80" name="Google Shape;1280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89" name="Google Shape;1289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02" name="Google Shape;1302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15" name="Google Shape;1315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28" name="Google Shape;1328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35" name="Google Shape;1335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51" name="Google Shape;1351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52" name="Google Shape;1352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6" name="Google Shape;1356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9" name="Google Shape;1359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60" name="Google Shape;1360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3" name="Google Shape;1363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64" name="Google Shape;1364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7" name="Google Shape;1367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68" name="Google Shape;1368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77" name="Google Shape;1377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02" name="Google Shape;1402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03" name="Google Shape;1403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5" name="Google Shape;1405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6" name="Google Shape;1406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8" name="Google Shape;1408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9" name="Google Shape;1409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1" name="Google Shape;1411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12" name="Google Shape;1412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413" name="Google Shape;1413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14" name="Google Shape;1414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2"/>
          <p:cNvSpPr txBox="1"/>
          <p:nvPr/>
        </p:nvSpPr>
        <p:spPr>
          <a:xfrm>
            <a:off x="731900" y="9142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rPr>
              <a:t>You can also use any emoji as an icon!</a:t>
            </a:r>
            <a:endParaRPr>
              <a:solidFill>
                <a:srgbClr val="FFFFF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Chivo Light"/>
              <a:ea typeface="Chivo Light"/>
              <a:cs typeface="Chivo Light"/>
              <a:sym typeface="Chiv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hivo Light"/>
                <a:ea typeface="Chivo Light"/>
                <a:cs typeface="Chivo Light"/>
                <a:sym typeface="Chivo Ligh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1423" name="Google Shape;1423;p52"/>
          <p:cNvSpPr txBox="1"/>
          <p:nvPr/>
        </p:nvSpPr>
        <p:spPr>
          <a:xfrm>
            <a:off x="731900" y="2374250"/>
            <a:ext cx="7503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🍇🍈🍉🍊🍋🍌🍍🥭🍎🍏🍐🍑🍒🍓🥝🍅🥥🥑🍆🥔🥕🌽🌶️🥒🥬🥦🧄🧅🍄🥜🌰🍞🥐🥖🥨🥯🥞🧇🧀🍖🍗🥩🥓🍔🍟🍕🌭🥪🌮🌯🥙🧆🥚🍳🥘🍲🥣🥗🍿🧈🧂🥫🍱🍘🍙🍚🍛🍜🍝🍠🍢🍣🍤🍥🥮🍡🥟🥠🥡🦪🍦🍧🍨🍩🍪🎂🍰🧁🥧🍫🍬🍭🍮🍯🍼🥛☕🍵🍶🍾🍷🍸🍹🍺🍻🥂🥃🥤🧃🧉🧊🥢🍽️🍴🥄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1424" name="Google Shape;1424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/>
          <p:nvPr>
            <p:ph idx="4294967295" type="ctrTitle"/>
          </p:nvPr>
        </p:nvSpPr>
        <p:spPr>
          <a:xfrm>
            <a:off x="1275150" y="2471175"/>
            <a:ext cx="6593700" cy="89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7B59"/>
                </a:solidFill>
              </a:rPr>
              <a:t>H</a:t>
            </a:r>
            <a:r>
              <a:rPr lang="en" sz="6000">
                <a:solidFill>
                  <a:srgbClr val="FF7B59"/>
                </a:solidFill>
              </a:rPr>
              <a:t>ello</a:t>
            </a:r>
            <a:r>
              <a:rPr lang="en" sz="6000">
                <a:solidFill>
                  <a:srgbClr val="FF7B59"/>
                </a:solidFill>
              </a:rPr>
              <a:t>!</a:t>
            </a:r>
            <a:endParaRPr sz="6000">
              <a:solidFill>
                <a:srgbClr val="FF7B59"/>
              </a:solidFill>
            </a:endParaRPr>
          </a:p>
        </p:txBody>
      </p:sp>
      <p:sp>
        <p:nvSpPr>
          <p:cNvPr id="357" name="Google Shape;357;p17"/>
          <p:cNvSpPr txBox="1"/>
          <p:nvPr>
            <p:ph idx="4294967295" type="subTitle"/>
          </p:nvPr>
        </p:nvSpPr>
        <p:spPr>
          <a:xfrm>
            <a:off x="1275150" y="3111200"/>
            <a:ext cx="6593700" cy="1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358" name="Google Shape;358;p17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3612600" y="399975"/>
            <a:ext cx="1918800" cy="1918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Google Shape;142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31" name="Google Shape;1431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32" name="Google Shape;1432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33" name="Google Shape;1433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4" name="Google Shape;1434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5" name="Google Shape;1435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36" name="Google Shape;1436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7" name="Google Shape;1437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8" name="Google Shape;1438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39" name="Google Shape;1439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0" name="Google Shape;1440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1" name="Google Shape;1441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42" name="Google Shape;1442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3" name="Google Shape;1443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/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65" name="Google Shape;365;p18"/>
          <p:cNvSpPr txBox="1"/>
          <p:nvPr>
            <p:ph idx="1" type="subTitle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 txBox="1"/>
          <p:nvPr>
            <p:ph idx="1" type="body"/>
          </p:nvPr>
        </p:nvSpPr>
        <p:spPr>
          <a:xfrm>
            <a:off x="2087675" y="1247400"/>
            <a:ext cx="49686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71" name="Google Shape;37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0"/>
          <p:cNvSpPr txBox="1"/>
          <p:nvPr>
            <p:ph idx="4294967295" type="ctrTitle"/>
          </p:nvPr>
        </p:nvSpPr>
        <p:spPr>
          <a:xfrm>
            <a:off x="1963875" y="2269150"/>
            <a:ext cx="5216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377" name="Google Shape;377;p20"/>
          <p:cNvSpPr txBox="1"/>
          <p:nvPr>
            <p:ph idx="4294967295" type="subTitle"/>
          </p:nvPr>
        </p:nvSpPr>
        <p:spPr>
          <a:xfrm>
            <a:off x="1963875" y="3411555"/>
            <a:ext cx="521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78" name="Google Shape;378;p20"/>
          <p:cNvSpPr/>
          <p:nvPr/>
        </p:nvSpPr>
        <p:spPr>
          <a:xfrm rot="1473024">
            <a:off x="3500505" y="1504066"/>
            <a:ext cx="669785" cy="6524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79" name="Google Shape;379;p20"/>
          <p:cNvSpPr/>
          <p:nvPr/>
        </p:nvSpPr>
        <p:spPr>
          <a:xfrm>
            <a:off x="4320541" y="813525"/>
            <a:ext cx="293240" cy="284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0" name="Google Shape;380;p20"/>
          <p:cNvSpPr/>
          <p:nvPr/>
        </p:nvSpPr>
        <p:spPr>
          <a:xfrm rot="2487194">
            <a:off x="4131961" y="2106477"/>
            <a:ext cx="208629" cy="20273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81" name="Google Shape;38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82" name="Google Shape;382;p20"/>
          <p:cNvSpPr/>
          <p:nvPr/>
        </p:nvSpPr>
        <p:spPr>
          <a:xfrm rot="838283">
            <a:off x="4613766" y="717126"/>
            <a:ext cx="1003412" cy="1214304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 txBox="1"/>
          <p:nvPr>
            <p:ph idx="1" type="body"/>
          </p:nvPr>
        </p:nvSpPr>
        <p:spPr>
          <a:xfrm>
            <a:off x="457200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88" name="Google Shape;388;p21"/>
          <p:cNvSpPr txBox="1"/>
          <p:nvPr>
            <p:ph type="title"/>
          </p:nvPr>
        </p:nvSpPr>
        <p:spPr>
          <a:xfrm>
            <a:off x="457200" y="434575"/>
            <a:ext cx="6405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89" name="Google Shape;389;p21"/>
          <p:cNvSpPr txBox="1"/>
          <p:nvPr>
            <p:ph idx="2" type="body"/>
          </p:nvPr>
        </p:nvSpPr>
        <p:spPr>
          <a:xfrm>
            <a:off x="3815603" y="1430050"/>
            <a:ext cx="3167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90" name="Google Shape;39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2"/>
          <p:cNvSpPr txBox="1"/>
          <p:nvPr>
            <p:ph type="title"/>
          </p:nvPr>
        </p:nvSpPr>
        <p:spPr>
          <a:xfrm>
            <a:off x="457200" y="434575"/>
            <a:ext cx="628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96" name="Google Shape;396;p22"/>
          <p:cNvSpPr txBox="1"/>
          <p:nvPr>
            <p:ph idx="1" type="body"/>
          </p:nvPr>
        </p:nvSpPr>
        <p:spPr>
          <a:xfrm>
            <a:off x="457200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97" name="Google Shape;397;p22"/>
          <p:cNvSpPr txBox="1"/>
          <p:nvPr>
            <p:ph idx="2" type="body"/>
          </p:nvPr>
        </p:nvSpPr>
        <p:spPr>
          <a:xfrm>
            <a:off x="2587877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98" name="Google Shape;398;p22"/>
          <p:cNvSpPr txBox="1"/>
          <p:nvPr>
            <p:ph idx="3" type="body"/>
          </p:nvPr>
        </p:nvSpPr>
        <p:spPr>
          <a:xfrm>
            <a:off x="4718554" y="1440500"/>
            <a:ext cx="2026800" cy="32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